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1.xml" ContentType="application/inkml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notesSlides/notesSlide5.xml" ContentType="application/vnd.openxmlformats-officedocument.presentationml.notesSlide+xml"/>
  <Override PartName="/ppt/ink/inkAction5.xml" ContentType="application/vnd.ms-office.inkAction+xml"/>
  <Override PartName="/ppt/notesSlides/notesSlide6.xml" ContentType="application/vnd.openxmlformats-officedocument.presentationml.notesSlide+xml"/>
  <Override PartName="/ppt/ink/inkAction6.xml" ContentType="application/vnd.ms-office.inkAction+xml"/>
  <Override PartName="/ppt/notesSlides/notesSlide7.xml" ContentType="application/vnd.openxmlformats-officedocument.presentationml.notesSlide+xml"/>
  <Override PartName="/ppt/ink/inkAction7.xml" ContentType="application/vnd.ms-office.inkAction+xml"/>
  <Override PartName="/ppt/ink/inkAction8.xml" ContentType="application/vnd.ms-office.inkAction+xml"/>
  <Override PartName="/ppt/notesSlides/notesSlide8.xml" ContentType="application/vnd.openxmlformats-officedocument.presentationml.notesSlide+xml"/>
  <Override PartName="/ppt/ink/inkAction9.xml" ContentType="application/vnd.ms-office.inkAction+xml"/>
  <Override PartName="/ppt/notesSlides/notesSlide9.xml" ContentType="application/vnd.openxmlformats-officedocument.presentationml.notesSlide+xml"/>
  <Override PartName="/ppt/ink/inkAction10.xml" ContentType="application/vnd.ms-office.inkAction+xml"/>
  <Override PartName="/ppt/notesSlides/notesSlide10.xml" ContentType="application/vnd.openxmlformats-officedocument.presentationml.notesSlide+xml"/>
  <Override PartName="/ppt/ink/inkAction11.xml" ContentType="application/vnd.ms-office.inkAction+xml"/>
  <Override PartName="/ppt/notesSlides/notesSlide11.xml" ContentType="application/vnd.openxmlformats-officedocument.presentationml.notesSlide+xml"/>
  <Override PartName="/ppt/ink/inkAction12.xml" ContentType="application/vnd.ms-office.inkAction+xml"/>
  <Override PartName="/ppt/ink/inkAction13.xml" ContentType="application/vnd.ms-office.inkAction+xml"/>
  <Override PartName="/ppt/notesSlides/notesSlide12.xml" ContentType="application/vnd.openxmlformats-officedocument.presentationml.notesSlide+xml"/>
  <Override PartName="/ppt/ink/inkAction14.xml" ContentType="application/vnd.ms-office.inkAction+xml"/>
  <Override PartName="/ppt/notesSlides/notesSlide13.xml" ContentType="application/vnd.openxmlformats-officedocument.presentationml.notesSlide+xml"/>
  <Override PartName="/ppt/ink/inkAction15.xml" ContentType="application/vnd.ms-office.inkAction+xml"/>
  <Override PartName="/ppt/notesSlides/notesSlide14.xml" ContentType="application/vnd.openxmlformats-officedocument.presentationml.notesSlide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notesSlides/notesSlide15.xml" ContentType="application/vnd.openxmlformats-officedocument.presentationml.notesSlide+xml"/>
  <Override PartName="/ppt/ink/inkAction20.xml" ContentType="application/vnd.ms-office.inkAction+xml"/>
  <Override PartName="/ppt/ink/inkAction21.xml" ContentType="application/vnd.ms-office.inkAction+xml"/>
  <Override PartName="/ppt/notesSlides/notesSlide16.xml" ContentType="application/vnd.openxmlformats-officedocument.presentationml.notesSlide+xml"/>
  <Override PartName="/ppt/ink/inkAction22.xml" ContentType="application/vnd.ms-office.inkAction+xml"/>
  <Override PartName="/ppt/ink/inkAction23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256" r:id="rId2"/>
    <p:sldId id="437" r:id="rId3"/>
    <p:sldId id="436" r:id="rId4"/>
    <p:sldId id="438" r:id="rId5"/>
    <p:sldId id="439" r:id="rId6"/>
    <p:sldId id="440" r:id="rId7"/>
    <p:sldId id="443" r:id="rId8"/>
    <p:sldId id="444" r:id="rId9"/>
    <p:sldId id="445" r:id="rId10"/>
    <p:sldId id="441" r:id="rId11"/>
    <p:sldId id="446" r:id="rId12"/>
    <p:sldId id="448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57" r:id="rId21"/>
    <p:sldId id="458" r:id="rId22"/>
    <p:sldId id="460" r:id="rId23"/>
    <p:sldId id="461" r:id="rId24"/>
    <p:sldId id="462" r:id="rId25"/>
  </p:sldIdLst>
  <p:sldSz cx="12192000" cy="6858000"/>
  <p:notesSz cx="7302500" cy="95885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4F6"/>
    <a:srgbClr val="6289F8"/>
    <a:srgbClr val="8097F8"/>
    <a:srgbClr val="2C61F6"/>
    <a:srgbClr val="F8F0D0"/>
    <a:srgbClr val="F2E4AA"/>
    <a:srgbClr val="00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D61294-70B9-4F74-8CF0-2B06AFF884A6}" v="80" dt="2020-12-09T23:27:21.732"/>
    <p1510:client id="{C33197A2-5D69-498B-99EF-41957DA47725}" v="5" dt="2020-12-09T23:39:28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8482" autoAdjust="0"/>
  </p:normalViewPr>
  <p:slideViewPr>
    <p:cSldViewPr snapToObjects="1">
      <p:cViewPr varScale="1">
        <p:scale>
          <a:sx n="61" d="100"/>
          <a:sy n="61" d="100"/>
        </p:scale>
        <p:origin x="1002" y="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4.xml"/><Relationship Id="rId18" Type="http://schemas.openxmlformats.org/officeDocument/2006/relationships/slide" Target="slides/slide2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3.xml"/><Relationship Id="rId17" Type="http://schemas.openxmlformats.org/officeDocument/2006/relationships/slide" Target="slides/slide21.xml"/><Relationship Id="rId2" Type="http://schemas.openxmlformats.org/officeDocument/2006/relationships/slide" Target="slides/slide2.xml"/><Relationship Id="rId16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2.xml"/><Relationship Id="rId5" Type="http://schemas.openxmlformats.org/officeDocument/2006/relationships/slide" Target="slides/slide5.xml"/><Relationship Id="rId15" Type="http://schemas.openxmlformats.org/officeDocument/2006/relationships/slide" Target="slides/slide16.xml"/><Relationship Id="rId10" Type="http://schemas.openxmlformats.org/officeDocument/2006/relationships/slide" Target="slides/slide11.xml"/><Relationship Id="rId4" Type="http://schemas.openxmlformats.org/officeDocument/2006/relationships/slide" Target="slides/slide4.xml"/><Relationship Id="rId9" Type="http://schemas.openxmlformats.org/officeDocument/2006/relationships/slide" Target="slides/slide10.xml"/><Relationship Id="rId14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명호" userId="3e598fae-3628-4f4b-a2e1-663d5bf60df4" providerId="ADAL" clId="{C33197A2-5D69-498B-99EF-41957DA47725}"/>
    <pc:docChg chg="custSel modSld">
      <pc:chgData name="명호" userId="3e598fae-3628-4f4b-a2e1-663d5bf60df4" providerId="ADAL" clId="{C33197A2-5D69-498B-99EF-41957DA47725}" dt="2020-12-09T23:39:28.460" v="19" actId="368"/>
      <pc:docMkLst>
        <pc:docMk/>
      </pc:docMkLst>
      <pc:sldChg chg="modNotes">
        <pc:chgData name="명호" userId="3e598fae-3628-4f4b-a2e1-663d5bf60df4" providerId="ADAL" clId="{C33197A2-5D69-498B-99EF-41957DA47725}" dt="2020-12-09T23:39:28.351" v="3" actId="368"/>
        <pc:sldMkLst>
          <pc:docMk/>
          <pc:sldMk cId="0" sldId="436"/>
        </pc:sldMkLst>
      </pc:sldChg>
      <pc:sldChg chg="modNotes">
        <pc:chgData name="명호" userId="3e598fae-3628-4f4b-a2e1-663d5bf60df4" providerId="ADAL" clId="{C33197A2-5D69-498B-99EF-41957DA47725}" dt="2020-12-09T23:39:28.335" v="1" actId="368"/>
        <pc:sldMkLst>
          <pc:docMk/>
          <pc:sldMk cId="0" sldId="437"/>
        </pc:sldMkLst>
      </pc:sldChg>
      <pc:sldChg chg="modNotes">
        <pc:chgData name="명호" userId="3e598fae-3628-4f4b-a2e1-663d5bf60df4" providerId="ADAL" clId="{C33197A2-5D69-498B-99EF-41957DA47725}" dt="2020-12-09T23:39:28.367" v="5" actId="368"/>
        <pc:sldMkLst>
          <pc:docMk/>
          <pc:sldMk cId="0" sldId="438"/>
        </pc:sldMkLst>
      </pc:sldChg>
      <pc:sldChg chg="modNotes">
        <pc:chgData name="명호" userId="3e598fae-3628-4f4b-a2e1-663d5bf60df4" providerId="ADAL" clId="{C33197A2-5D69-498B-99EF-41957DA47725}" dt="2020-12-09T23:39:28.382" v="7" actId="368"/>
        <pc:sldMkLst>
          <pc:docMk/>
          <pc:sldMk cId="0" sldId="439"/>
        </pc:sldMkLst>
      </pc:sldChg>
      <pc:sldChg chg="modNotes">
        <pc:chgData name="명호" userId="3e598fae-3628-4f4b-a2e1-663d5bf60df4" providerId="ADAL" clId="{C33197A2-5D69-498B-99EF-41957DA47725}" dt="2020-12-09T23:39:28.398" v="9" actId="368"/>
        <pc:sldMkLst>
          <pc:docMk/>
          <pc:sldMk cId="0" sldId="440"/>
        </pc:sldMkLst>
      </pc:sldChg>
      <pc:sldChg chg="modNotes">
        <pc:chgData name="명호" userId="3e598fae-3628-4f4b-a2e1-663d5bf60df4" providerId="ADAL" clId="{C33197A2-5D69-498B-99EF-41957DA47725}" dt="2020-12-09T23:39:28.429" v="15" actId="368"/>
        <pc:sldMkLst>
          <pc:docMk/>
          <pc:sldMk cId="0" sldId="441"/>
        </pc:sldMkLst>
      </pc:sldChg>
      <pc:sldChg chg="modNotes">
        <pc:chgData name="명호" userId="3e598fae-3628-4f4b-a2e1-663d5bf60df4" providerId="ADAL" clId="{C33197A2-5D69-498B-99EF-41957DA47725}" dt="2020-12-09T23:39:28.398" v="11" actId="368"/>
        <pc:sldMkLst>
          <pc:docMk/>
          <pc:sldMk cId="0" sldId="443"/>
        </pc:sldMkLst>
      </pc:sldChg>
      <pc:sldChg chg="modNotes">
        <pc:chgData name="명호" userId="3e598fae-3628-4f4b-a2e1-663d5bf60df4" providerId="ADAL" clId="{C33197A2-5D69-498B-99EF-41957DA47725}" dt="2020-12-09T23:39:28.414" v="13" actId="368"/>
        <pc:sldMkLst>
          <pc:docMk/>
          <pc:sldMk cId="0" sldId="445"/>
        </pc:sldMkLst>
      </pc:sldChg>
      <pc:sldChg chg="modNotes">
        <pc:chgData name="명호" userId="3e598fae-3628-4f4b-a2e1-663d5bf60df4" providerId="ADAL" clId="{C33197A2-5D69-498B-99EF-41957DA47725}" dt="2020-12-09T23:39:28.445" v="17" actId="368"/>
        <pc:sldMkLst>
          <pc:docMk/>
          <pc:sldMk cId="0" sldId="448"/>
        </pc:sldMkLst>
      </pc:sldChg>
      <pc:sldChg chg="modNotes">
        <pc:chgData name="명호" userId="3e598fae-3628-4f4b-a2e1-663d5bf60df4" providerId="ADAL" clId="{C33197A2-5D69-498B-99EF-41957DA47725}" dt="2020-12-09T23:39:28.460" v="19" actId="368"/>
        <pc:sldMkLst>
          <pc:docMk/>
          <pc:sldMk cId="0" sldId="45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A96A96A-FE0D-4C14-8DDA-647B877D888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AAD8885-AFAD-4425-91E2-34F0F9A9307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ea typeface="굴림" panose="020B0600000101010101" pitchFamily="50" charset="-127"/>
              </a:defRPr>
            </a:lvl1pPr>
          </a:lstStyle>
          <a:p>
            <a:fld id="{EEDAD8ED-09BA-46C9-93A9-4F5D3A788ED2}" type="datetime8">
              <a:rPr lang="en-US" altLang="ko-KR" smtClean="0"/>
              <a:t>12/10/2020 8:39 AM</a:t>
            </a:fld>
            <a:endParaRPr lang="en-US" altLang="ko-KR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91B827B4-C72B-4337-AD6C-C6F09E39EE8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E4F5D3C6-F6BD-42C8-B766-75791708F58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ea typeface="굴림" panose="020B0600000101010101" pitchFamily="50" charset="-127"/>
              </a:defRPr>
            </a:lvl1pPr>
          </a:lstStyle>
          <a:p>
            <a:fld id="{BBB9F2C4-9E81-4F90-B371-440E2CF7CE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3:47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30074 7652 1242 0,'0'0'27'15,"0"-9"5"-15,4 6 2 0,-4 3 2 0,0 0-36 0,0 0 0 0,0 0 0 1,3-6 0-1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4708">
    <iact:property name="dataType"/>
    <iact:actionData xml:id="d0">
      <inkml:trace xmlns:inkml="http://www.w3.org/2003/InkML" xml:id="stk0" contextRef="#ctx0" brushRef="#br0">22494 2533 1242 0,'-35'-25'55'3,"23"18"11"11,0-3-53-13,5-1-13-1,-5 1 0 0,0-1 0 0,-4-3 50 0,4 0 7 6,16 4 2-6,0-4 0 12,-4 0-29-12,4 7-6 3,8-11 0-2,4 4-1 11,-1-3-15-12,9 7-8 2,-8-4 8-2,7 0-8 9,5 0 9-9,-5 3-9 7,-3 1 12-7,8 3-12 8,-1-7 0-7,5 10 0 19,-5-3 0-19,-3 7 0-1,-1 7 12 0,9-3-12 4,-1 10 12-4,1 3-12 4,-9 1 0-3,1 3-16 9,3 7 2-9,-3 3 0 3,-5 4-4-2,-3 3-1 3,-8 4 0-2,4 7 0 18,0 0-6-21,-12-4-2 0,-12 4 0 1,0-7 0-1,4 4 6 0,-8-5 1 4,-11-2 0-4,-5-1 0 10,-3-10 20-10,4 4 12 5,-5-4-2-5,5-4 0 11,-12 0 28-11,-1-6 6 4,9 3 0-4,-4-7 1 12,-5 0 19-12,1 0 4 2,0-4 1-1,4 1 0 11,7-1-17-12,1 1-4 5,-1-4-1-4,9 3 0 5,7-6-15-6,0-1-4 10,1 1 0-8,-1 3 0 14,8-4-16-16,0 1-3 1,8-4-1-1,0 0 0 2,-4 10-8-2,12-6 0 11,8 3 0-11,0 0 0 3,-1 0 0-3,5 3 0 7,7-3-14-6,5 0 5 6,3 3 9-6,1-3 0 5,-5-3 8-6,1 3-8 8,7 0 0-8,-4 3 0 7,-7-10 0-7,3 7 8 10,1-3-8-9,-1 3 12 2,0-7-4-2,-3 3 0 9,-4-3-8-10,3 0 0 4,5 0 0-4,-5 0 0 13,-7-3-15-13,-1-4-4 2,9 3-1-1,3 1 0 19,-3-1-40-20,-1-6-8 0,1 3-1 2,-1-11-1 10,5-3-32-12,-1 1-6 2</inkml:trace>
    </iact:actionData>
  </iact:action>
  <iact:action type="add" startTime="55191">
    <iact:property name="dataType"/>
    <iact:actionData xml:id="d1">
      <inkml:trace xmlns:inkml="http://www.w3.org/2003/InkML" xml:id="stk1" contextRef="#ctx0" brushRef="#br0">23426 2561 288 0,'-12'-4'25'2,"0"-3"-25"3,-4 0 0-5,-3 4 0 10,-1-1 272-10,0 1 50 5,9 3 10-5,-5 3 1 11,0 1-239-11,1 6-48 4,-1 8-10-3,8-1-1 6,-4 11-35-7,8 3-11 9,-8 8 0-9,9 3 0 6,3 0-5-6,3 6 0 9,1-2-1-9,0 3 0 7,4-4 17-7,4 4-10 10,0-4 10-10,3-3-8 5,-3-3 20-5,12-1 4 8,7-6 0-8,-3-4 1 6,-5-4-17-6,5-3 0 7,11-4 0-7,-3-10 0 9,-1 4 8-9,-4-11-8 7,1 0 0-7,-1-7 0 9,1-4 19-8,-5-3 0 3,-3-3 0-4,-5-8 0 11,1 5 27-11,-4-15 6 4,-1 0 0-4,-7 0 1 13,0 0 3-12,-4-4 0 1,-4-2 0-1,0 2 0 7,-8-10-8-8,0 0-2 5,-3 0 0-4,-5 8 0 6,0 2-21-7,-3 8-4 9,-1 3-1-9,-4 3 0 7,-3 1-7-7,-1 6-1 12,-3 4-1-11,-1 11 0 2,13-8-11-2,-1 11 0 8,0 0-12-9,1 11 12 17,-1-4-48-17,1 10-3 0,-1 8 0 0,0 3 0 18,-3-4-152-18,3 4-30 0,12 4-7 0</inkml:trace>
    </iact:actionData>
  </iact:action>
  <iact:action type="add" startTime="55777">
    <iact:property name="dataType"/>
    <iact:actionData xml:id="d2">
      <inkml:trace xmlns:inkml="http://www.w3.org/2003/InkML" xml:id="stk2" contextRef="#ctx0" brushRef="#br0">24267 2438 1083 0,'12'-17'48'1,"-1"10"10"-1,9 0-46 0,0 3-12 6,7-6 0-6,1 3 0 12,7 7 22-12,4 0 2 4,5 0 1-4,-5 7 0 11,4 3-14-11,0 8-3 3,-7-8-8-3,3 8 12 8,-12 3-12-8,1 7 0 6,-4 7 0-6,-5-7 0 9,-11 3 0-9,-4 4-8 8,-4 0 8-8,-12 3-10 8,-7 1 10-8,-9-1 11 8,1 0-3-8,-9-6 0 7,-7 6 0-7,4-13-8 10,-5 3 12-9,5-7-4 2,-4-4 48-2,4-6 10 5,3-1 2-5,-3 1 0 7,4-5 16-8,3 1 4 6,1-3 1-6,3 3 0 9,5 0-32-9,3 3-6 6,0-6-2-6,5 3 0 9,3 3-28-9,0-3-5 6,0 4-2-6,8-1 0 10,4-3-4-10,4 4-1 5,4-1 0-5,4 1 0 14,4-1-9-14,-1 4 0 0,13-3 0 1,-5-1 0 8,5-3 0-9,3 0 20 6,1 0-3-6,3 4 0 9,0-11-2-9,5 3-1 7,-1-3 0-6,4 4 0 5,-3-8-5-6,-1 1-1 10,0 3 0-10,-3-11 0 5,3 8-8-5,-4-1 0 11,1-10 0-10,-1 11-11 16,-4-11-41-16,1 10-8-1,-1-10-1 1,1 4-842 1</inkml:trace>
    </iact:actionData>
  </iact:action>
  <iact:action type="add" startTime="56166">
    <iact:property name="dataType"/>
    <iact:actionData xml:id="d3">
      <inkml:trace xmlns:inkml="http://www.w3.org/2003/InkML" xml:id="stk3" contextRef="#ctx0" brushRef="#br0">25308 2414 1911 0,'-19'-4'84'1,"11"4"19"0,-4 11-83-1,4-4-20 9,-4 7 0-9,0 7 0 5,9 14 0-5,-5 0 0 7,8 6 0-7,-4 12 0 8,8-1 0-8,-4-3 0 7,8 4-12-7,-1-1 4 9,5-7-11-9,4-3-1 6,0-3-1-6,3-4 0 25,5-4-13-24,-1-3-2-1,5-7-1 0,-1 0 0 1,1-7 37-1,3-4 8 5,1-6 2-4,-1-4 0 9,1-7 14-10,3-4 2 2,-3-10 1-2,-5 4 0 9,4-11 5-8,-3-3 0 4,-4-8 1-4,-1 1 0 7,-7-8-1-8,-4-3-1 8,-1-6 0-8,-11-1 0 6,-4 0 2-6,-3-4 1 9,-1 8 0-8,-8 3 0 5,0 7-6-6,-3 4 0 11,-5 13-1-11,1-6 0 4,-1 7-7-4,-4 6-2 6,-7 1 0-6,0 13 0 8,-5-6-18-7,1 13 0 5,-8 4-13-6,-4 11 5 26,-8 3-129-26,0 10-26 0,0 11-5 0,0 0-685 0</inkml:trace>
    </iact:actionData>
  </iact:action>
  <iact:action type="add" startTime="57084">
    <iact:property name="dataType"/>
    <iact:actionData xml:id="d4">
      <inkml:trace xmlns:inkml="http://www.w3.org/2003/InkML" xml:id="stk4" contextRef="#ctx0" brushRef="#br0">27485 2292 813 0,'0'0'36'1,"0"0"8"-1,0 0-36 0,12-7-8 9,4 3 0-9,0-3 0 4,-5-3 24-4,9 3 4 7,4-4 0-7,-1 8 0 8,5-1-6-8,-1-6-1 7,-11 3 0-7,4 3 0 10,7 1 6-10,-3 3 1 5,3-11 0-5,-7 8 0 10,3-1 4-10,-3 4 0 5,4-10 1-5,-5 6 0 12,1 1-3-12,0 3-1 4,-5 0 0-4,1 0 0 9,0-7-12-9,-1 7-2 5,-3-4-1-5,-4 4 0 9,-8 0-2-2,12 0-1-4,-12 0 0-3,8 4 0 4,4 3 4-3,-12-7 1 7,4 3 0-8,-1 4 0 7,1 0-5-7,0 4-1 10,0 3 0-10,-4 3 0 5,4 1-10-5,-4-8 8 8,0 15-8-8,0-8 8 6,0 4 1-6,0 0 0 8,0 3 0-8,-4 4 0 7,4-10-9-7,0 6 12 8,0-6-12-8,4 3 12 8,-4-4-12-8,0 1 12 7,0-4-12-7,0-4 12 9,0 1-12-9,0-4 0 5,0 3 9-5,-4 4-9 13,4-14 0-13,-4 3-13 2,-4 4 1-1,1-3-688 11</inkml:trace>
    </iact:actionData>
  </iact:action>
  <iact:action type="add" startTime="57459">
    <iact:property name="dataType"/>
    <iact:actionData xml:id="d5">
      <inkml:trace xmlns:inkml="http://www.w3.org/2003/InkML" xml:id="stk5" contextRef="#ctx0" brushRef="#br0">27301 2714 1825 0,'0'-14'40'1,"0"0"8"-1,0 7 1 0,8-7 3 0,3 11-41 0,1-8-11 5,8 4 0-5,-1-3 0 10,5 3 0-10,4 0-14 5,7-4 3-5,-4 4 1 8,1 0 10-7,3 0 0 5,4 4 0-6,-3-4 0 8,3 0-23-8,-4 4 1 9,-3 3 0-9,-1 0 0 19,1 0-39-19,-5 0-8 1,-3 0-2-1,-4 3-617 5</inkml:trace>
    </iact:actionData>
  </iact:action>
  <iact:action type="add" startTime="57637">
    <iact:property name="dataType"/>
    <iact:actionData xml:id="d6">
      <inkml:trace xmlns:inkml="http://www.w3.org/2003/InkML" xml:id="stk6" contextRef="#ctx0" brushRef="#br0">27737 2679 806 0,'-12'0'72'2,"4"-7"-58"4,4 4-14-6,0-1 0 8,-3 4 206-7,3 4 38 7,0 6 8-8,4 1 2 7,0 3-196-7,4 0-39 9,-8 10-8-9,4-3-2 5,4 7-9-5,0-11 0 8,-1 8 0-8,-6-1 0 22,3 4-25-22,0-7-7 0,0 0-2 0,0-3 0 16,0-1-37-16,-4-3-7 0,8 0-2 0,-8 0-355 6,-4-4-71-4</inkml:trace>
    </iact:actionData>
  </iact:action>
  <iact:action type="add" startTime="57803">
    <iact:property name="dataType"/>
    <iact:actionData xml:id="d7">
      <inkml:trace xmlns:inkml="http://www.w3.org/2003/InkML" xml:id="stk7" contextRef="#ctx0" brushRef="#br0">27466 3077 1324 0,'0'0'59'0,"0"0"12"1,-8-3-57 0,4 3-14 6,4 0 0-7,0 0 0 7,0 0 108-7,0 0 18 9,0 0 4-9,12 3 1 5,3 4-86-5,5-7-17 9,0 0-3-9,7 0-1 6,5 0 19-6,3-7 3 7,-3 4 1-6,7-4 0 7,0 0-34-8,4 0-13 7,1 3 11-6,-1-6-11 6,0 3 8-6,-4-7-8 5,5 10 0-6,-5-6 9 24,0-4-94-23,0 4-19-1,-3 3-4 2,-1 0-708-2</inkml:trace>
    </iact:actionData>
  </iact:action>
  <iact:action type="add" startTime="58031">
    <iact:property name="dataType"/>
    <iact:actionData xml:id="d8">
      <inkml:trace xmlns:inkml="http://www.w3.org/2003/InkML" xml:id="stk8" contextRef="#ctx0" brushRef="#br0">28362 2341 1267 0,'-8'-21'112'1,"8"14"-89"3,0-7-23-4,4 7 0 10,0-4 126-10,8 4 21 4,-1 7 4-4,5-10 1 12,4 10-120-12,-1 0-23 3,1 0-9-3,0 10 0 10,-1-10 0-9,1 7-9 4,-4 4-1-5,3-1 0 8,-7 1-3-8,4 3-1 8,-4-7 0-8,-5 7 0 20,-3-1-17-20,-4 1-3 0,0-3-1 0,-4 6 0 3,1-10 8-3,-9 4 2 9,-4-4 0-9,0 3 0 6,1 1 1-6,-5-1 0 11,0 1 0-11,-3-4 0 3,-1 0 24-3,-3 7 0 7,3-11 0-7,0 11-8 9,1-7 22-8,3 4 5 4,1-1 1-5,3 4 0 9,-4-3 16-9,5 6 4 6,3-10 1-6,-4 7 0 10,4-4-10-9,8 4-3 3,0 0 0-4,0-7 0 11,8 7-9-11,0 0-3 4,4-3 0-4,4-1 0 13,0-3 1-13,3 0 0 2,1-3 0-1,8 3 0 6,-1-4 3-7,5-3 0 8,-1-3 0-8,5-1 0 8,-5 1 0-8,5-1 1 8,-5-10 0-8,1 0 0 6,-5 7-9-6,5-3-3 10,-5-8 0-10,-3 4 0 5,0 4-9-5,-1-4 0 9,-7 0 0-9,4 3 0 6,-4 8 0-6,-4-8 0 7,-1 8 0-7,1 0 0 9,0 3 0-9,-8 0-9 6,0 0 0-6,0 0 0 8,4 17-10-7,0-3-1 6,-8 3-1-7,4 11 0 9,-8-3 21-8,4 6 0 3,-4-3 0-4,-3 7 0 11,-1-4 0-11,-4 1 0 4,0-4 0-4,1 3 0 11,-5-6 0-11,-4 3-9 4,1-4 9-4,-1 1 0 9,1-8-10-9,-5 0 10 7,1-3-8-6,-1 0 8 6,1-7 0-7,7 4 0 7,-4-11 9-6,13 7-9 6,-5-7 24-7,4 3-3 9,4-3 0-9,0 0 0 5,8 0-6-5,0 0-2 11,0 0 0-10,0 0 0 4,0 0 7-5,0 0 0 5,12 0 1-5,4 0 0 9,0 0-7-9,-1 0-2 7,9 0 0-7,0 7 0 8,3-7 7-8,4 0 1 6,-3 0 0-6,-1 0 0 11,5 0-20-10,-5 0 10 3,1 0-10-4,-4 0 8 11,-1 0-8-11,9 0 0 4,-1-7 9-4,-4 4-9 21,1-1-27-21,-4 1-9 0,-1 3-3 0,1-7 0 14,-1 3-97-14,-3 1-19 0,0-1-4 0</inkml:trace>
    </iact:actionData>
  </iact:action>
  <iact:action type="add" startTime="59293">
    <iact:property name="dataType"/>
    <iact:actionData xml:id="d9">
      <inkml:trace xmlns:inkml="http://www.w3.org/2003/InkML" xml:id="stk9" contextRef="#ctx0" brushRef="#br0">29203 2285 864 0,'-8'-11'76'2,"8"4"-60"0,-4 0-16-1,0 4 0 6,0-8 184-7,4 11 35 8,0 0 6-8,0 0 2 7,0 0-156-7,0 18-31 9,0 10-7-9,0-4-1 18,-4 11-54-18,0 7-11 1,0 3-3-1,0 8 0 3,0-1 24-3,1 0 12 6,-1 4-12-6,0-7 12 10,4 0 0-10,0-4 0 5,4-6 0-5,0-1 0 8,-4-6 0-8,3-8 0 8,1-3 0-8,0-3 0 9,0-4 32-8,-4-4 6 4,8-3 2-5,-8-7 0 10,0 0 25-10,0 0 6 5,12-3 1-5,0-1 0 12,-1 1-13-12,1-8-3 3,0 4 0-3,0 0 0 7,0 0-35-7,3-3-7 7,5 3-2-6,-4-4 0 6,-1 4-12-7,9-7 0 9,-4 11 0-9,7-8 0 6,-3 4 0-6,-5-3 0 10,-3 3 0-10,0 0 0 17,0 3-29-16,-1 1-9-1,5-4-2 1,-4 3 0 14,-1 4-142-15,1-7-29 1,-4-10-5 0,0-1-2-1</inkml:trace>
    </iact:actionData>
  </iact:action>
  <iact:action type="add" startTime="59604">
    <iact:property name="dataType"/>
    <iact:actionData xml:id="d10">
      <inkml:trace xmlns:inkml="http://www.w3.org/2003/InkML" xml:id="stk10" contextRef="#ctx0" brushRef="#br0">29462 2274 1803 0,'8'7'80'1,"0"4"16"0,0-1-76 0,0 8-20 6,3 6 0-7,5 7 0 6,-4 4 37-6,0 11 4 9,3-4 1-8,1 10 0 4,4-3-22-5,-5 3-5 11,5 4-1-11,0-7 0 4,-4 3-14-4,-1-13 0 7,1 3 0-7,-4-4 0 24,3 1-22-24,-3-8-7 0,-4 4-2 1,0-7 0 15,0-4-43-16,-4-6-9 0,-4-1-1 2,0-3-426 2,0-3-85-4</inkml:trace>
    </iact:actionData>
  </iact:action>
  <iact:action type="add" startTime="59771">
    <iact:property name="dataType"/>
    <iact:actionData xml:id="d11">
      <inkml:trace xmlns:inkml="http://www.w3.org/2003/InkML" xml:id="stk11" contextRef="#ctx0" brushRef="#br0">29619 2798 1825 0,'4'-7'40'1,"-4"-3"8"-1,4 3 1 0,4-4 3 0,-4 4-41 0,8-7-11 5,4 4 0-5,-1-4 0 9,9 3 44-9,-1 1 8 10,1 3 0-10,3 0 1 4,1-4-28-4,3 8-5 7,1-4-2-7,3 7 0 9,1 0-18-9,-1 0 8 6,0 0-8-6,1 0 0 25,3 7-104-24,-4-4-27-1,24 4-5 1,-23-3-2-1</inkml:trace>
    </iact:actionData>
  </iact:action>
  <iact:action type="add" startTime="61396">
    <iact:property name="dataType"/>
    <iact:actionData xml:id="d12">
      <inkml:trace xmlns:inkml="http://www.w3.org/2003/InkML" xml:id="stk12" contextRef="#ctx0" brushRef="#br0">21968 3856 230 0,'15'-10'20'1,"-7"6"-20"1,0-6 0-1,0 3 0 6,0-4 148-7,4 4 24 7,-1-3 6-7,5 3 1 8,-4-4-115-8,12 4-24 8,3 4-4-7,1 3 0 5,-1-7-6-6,5 7-1 10,3 0 0-10,0 3 0 5,8-6-13-5,-3 3-4 8,-1 0 0-8,4 0 0 8,4 0 1-8,1 3 0 7,-1 1 0-7,0-4 0 7,4 0 5-7,4 3 1 7,0-3 0-7,0 4 0 9,4-1 1-9,0-3 0 6,-4 4 0-6,0 3 0 11,-4-7-20-10,4 0 0 2,8 3 0-3,4 1 0 13,-4 6 23-13,4-10 1 2,3 0 0-1,-3 7 0 7,4 4-4-8,0-11-1 6,-5 0 0-6,9 3 0 9,0 1 1-9,-1-1 1 7,1 4 0-6,0-7 0 6,-1 7-12-7,1-3-9 9,-4 3 12-9,3-4-12 5,1-3 15-5,4 4-4 11,-5-1-1-10,1 1 0 2,0 3-10-3,-5-4 12 7,5 4-12-7,4-7 12 9,-5 0-1-9,5 0 0 6,4 0 0-5,-5 0 0 6,-3 0 6-7,3-4 2 7,1 1 0-7,4-4 0 10,-1 4-6-10,1-4-1 5,-1 0 0-5,-3 3 0 11,-5-3-4-10,9 0 0 2,-1 0-8-3,5 0 12 12,3 4-4-12,-3-8-8 3,-5 4 11-2,5-7-11 6,-5 4 8-7,5-1-8 7,-1 1 0-6,-3-1 0 6,-1 1 0-6,-3 3 10 6,-1-4-10-7,1 1 8 8,0 3-8-8,-5 3 0 9,5-3 0-9,-4 0 8 5,-1 0-8-5,1 4 0 11,-8-4 0-11,7 0 0 5,1 4 0-5,0-4 0 6,-1 0 0-3,1 0 0 3,4 0 0-6,-5 7 0 6,-7-4 0-6,0 1 0 9,0-1 0-9,0 1 8 6,3-1-8-6,1 4 0 10,-8-3 11-10,-4 3-3 6,0-4-8-6,-8 4 12 10,0 0 4-10,0 0 0 5,-8 0 0-5,1-3 0 11,-1 3 0-11,0-4 0 3,4 4 0-3,-8-3 0 9,-3-1-5-8,-1 1-1 5,-3 3 0-6,-1-4 0 8,-3 1-10-8,-1-4 0 7,1 3 0-6,-1 1 8 6,-7-1 0-7,-1 4-8 9,1 0 12-9,0 0-4 6,-1-7-8-6,-3 7 12 11,0 0-12-10,0 0 12 1,-1-3-12-2,1 3 0 8,-4 0 0-8,0 0 8 7,-1 0-8-7,1 0 0 8,-4 0 0-8,-4 0 8 7,-4 0-24-7,0 0-4 8,12 0-2-8,-8 0 0 24,-4 0-156-24,8 0-31 0</inkml:trace>
    </iact:actionData>
  </iact:action>
  <iact:action type="add" startTime="62159">
    <iact:property name="dataType"/>
    <iact:actionData xml:id="d13">
      <inkml:trace xmlns:inkml="http://www.w3.org/2003/InkML" xml:id="stk13" contextRef="#ctx0" brushRef="#br0">30500 3273 1854 0,'0'0'40'1,"0"0"9"-1,0 0 2 0,-8 7 1 0,0 3-41 10,4 8-11-10,-4-1 0 0,4 1 0 3,-4 3 0-3,1 0 0 9,-1 3 0-9,0 4 0 5,0-4-9-5,4-3 9 12,0 0-12-11,0-3 12 2,0-1-13-3,0 1 4 6,0-4 1-6,4 0 0 24,-4-4-23-24,0 1-4 1,4-11-1-1,0 0 0 15,0 0-102-15,0 0-21 1,0 0-4-1,0 0-1 0</inkml:trace>
    </iact:actionData>
  </iact:action>
  <iact:action type="add" startTime="62298">
    <iact:property name="dataType"/>
    <iact:actionData xml:id="d14">
      <inkml:trace xmlns:inkml="http://www.w3.org/2003/InkML" xml:id="stk14" contextRef="#ctx0" brushRef="#br0">30602 3381 403 0,'0'0'36'1,"0"0"-36"1,0 0 0-1,0 0 0 5,0 0 248-6,0 0 44 9,0 11 8-9,-4 3 1 6,-4 3-177-6,0 1-35 8,0 2-7-8,-3 5-2 7,-5-4-38-7,4 7-8 10,0 3-2-10,-3-6 0 5,-1 3-32-5,-4 0-19 6,4 3 3-6</inkml:trace>
    </iact:actionData>
  </iact:action>
  <iact:action type="add" startTime="63313">
    <iact:property name="dataType"/>
    <iact:actionData xml:id="d15">
      <inkml:trace xmlns:inkml="http://www.w3.org/2003/InkML" xml:id="stk15" contextRef="#ctx0" brushRef="#br0">23355 3894 460 0,'0'0'41'2,"0"0"-33"4,-8-7-8-6,-4 4 0 11,-7 3 122-11,3-3 22 4,4 3 5-4,-7 0 1 8,-5-4-65-8,8 4-13 6,-3-3-2-6,3 3-1 9,-4 0-28-9,-7 3-5 7,-1 1-2-7,5-1 0 8,-1 0-19-8,-3-3-4 9,-5 4-1-9,1-1 0 6,-1 1-10-6,-3 3 0 10,-8-7 9-10,-5-4-9 5,5 4 11-5,8-3-3 6,-1-1 0-6,1-6 0 10,-8 0 14-10,0-4 2 7,7 0 1-7,1-4 0 7,-8-3 38-7,-1 4 7 7,5-11 2-7,4 0 0 9,-5 7-32-9,1-7-7 7,-8 4-1-7,8-4 0 10,3 0 2-10,1 0 0 4,-8-7 0-4,7 3 0 12,5 1-6-12,-4 6-2 3,3-9 0-3,1-5 0 9,-5 8-8-8,5-4-2 4,-1-7 0-4,1 3 0 6,3 8-2-7,1-4-1 8,-1 0 0-7,5 0 0 5,-1 4-13-6,5-1 8 9,3-2-8-9,0 2 0 6,1 1 0-6,3-1 0 11,0-3 0-10,4 7 0 3,0-7 0-4,4 1 0 8,0-5 0-8,4 8 0 7,4-1 0-7,0 4 0 6,4-7-8-6,0 4 8 8,4-4 0-8,0 7-10 7,-1-7 10-7,5 11-8 9,4-4 8-8,-1 3 16 4,-3-6-4-5,8 7-1 10,3-4-24-10,1 0-5 6,-1 3-1-6,1-3 0 11,3 4 10-11,4-4 9 2,-3 3-13-1,-1-3 5 9,5 4 8-10,3 0 0 5,4 6-9-5,0-10 9 8,-7 7 0-8,7 0 0 7,8-3 0-6,0 6 0 7,-4 1-8-8,1-1 8 8,-1-6 0-8,4 14 0 6,4-8 0-6,-4 1 0 11,-4 3 0-11,12 3 0 4,0-6 0-4,4 3 0 12,-8 0 0-12,8 7 0 3,-4-11 0-2,0 4 0 5,0 4-11-5,0-1 11 6,-4-6 0-6,4 10 0 5,7-10 0-6,5 3 0 10,-4 10 0-10,4-10 0 5,-1 4 0-5,1 3 0 12,0-4 0-12,0 1 0 3,3-8 0-2,1 11 0 9,4-3 0-10,-1 3 0 4,-7-7 0-2,4 10 0 6,-5-10 0-7,1 11 0 3,0-11 0-4,3 10 8 9,1 4-8-9,-4 0 0 6,-4 0 0-5,-1 0 0 7,-3 0 0-8,-4 4 0 8,4-1 0-8,-4 1 0 6,0 3 0-6,0-7 9 11,-4 0-9-11,0 7 0 5,-4-4 0-4,-4 4 0 6,0-3 0-6,-3-1 0 5,-1-3 0-6,-4 0 0 7,1 4 0-7,-1-4 0 8,4 0 0-8,-4 0 0 6,1 0 0-5,-5 0 0 7,-7 0 10-7,-1 0-10 4,-3 0 8-5,-5 7-8 11,1-7 8-11,-4 7-8 4,-1-7 0-4,-3 0 8 12,0 0-8-12,-12 0 0 3,8 10 9-3,0-10-9 8,-8 0 0-8,8 7 0 8,-1 0 0-8,-3 4 8 8,4-4-8-8,0 3 0 7,-4 1 0-7,8-1 0 8,-4 4 0-8,-1 4 0 9,1-8 0-9,0 11-8 6,0-4 8-6,4 1 0 11,-4 3 0-11,0 3 0 3,-1-6 0-2,5 10 0 8,0 3 0-9,0 4 0 5,0-7 0-5,-1 7-8 8,1 0 8-8,-4 3 0 8,4 8 0-8,0-4 0 6,-1-1 0-6,1 5-8 10,-4-1 8-10,8 4-8 6,-4-7 8-6,-1 10-8 10,1-10 8-10,-4 11 0 4,4-11 0-4,0 6 0 13,-1 8 0-13,1-3 0 3,0-4 0-3,0-1 0 11,-4 1 0-9,3 0 0 0,1-3 0-2,0 3 0 8,0-4 0 0,-4-7 0-8,-1 4 0 0,5 0 0 7,0 0 0-7,-4-10 0 9,4 2 0-9,-4 1 0 6,3-7 0-6,-7 4 0 10,4-8 0-8,-4 1 0 1,0-4 0-3,0 6 8 9,0-9-8-9,-4-4 0 6,0 0 8-6,0 0-8 7,0 3 8-7,-4-6-8 7,-4 3 9-6,4-4-9 6,-4 8 12-7,0-8-12 9,4 1 0-9,-3 3 0 6,7 0-12-6,-4 0 3 10,0 0-1-10,0-8 0 4,-8 5 0-4,8-4 0 12,-8 7 2-12,4 0 0 3,-3-7 0-2,3 3 0 8,-8 1 8-8,4-4 0 4,1 0 0-5,-1 0-8 9,-4-4 8-9,4 1 0 6,-4 3 0-6,5-4 8 8,-9-3-8-8,4 4 11 9,-3-8-11-9,-1 8 12 6,0-4 0-6,-3-4 0 10,-5 1 0-10,5-1 0 5,-5 1 7-5,-3-1 1 10,-9 1 1-9,1-1 0 3,-4-3-21-4,-4 4-18 6,-4-4 3-5,0 3 1 7,-4 1 14-8,0-4-12 6,0 3 12-6,-4 1-12 10,-4 3 12-10,-4 0 0 6,-4 0-10-6,4 0 10 10,1 0 0-10,-1 0 0 5,0 3 0-4,4 1 0 9,-4-1 0-10,0 4 0 4,-3 0 0-4,-1-3 0 11,0-1 0-11,0-3 0 4,1 0 0-4,-5 0 0 8,0 0 0-8,1-3 8 7,-9-1-8-6,-3-3 8 6,-1 4 3-7,1-4 0 9,-1 3 0-9,-3 1 0 6,0-1 0-6,-5 1 0 10,1 3 0-10,4 0 0 5,-1 0-11-5,5 0 0 9,11 0 0-8,-4 0 0 4,-3 0 0-5,7 7 10 7,8-4 1-7,8 1 0 8,-3-1-11-8,10 1 0 7,-3 6 9-7,12-3-9 9,0-3 0-9,0 3 0 6,-4-4 0-6,3 1 0 9,5-1 0-9,4 1 0 6,3-8 0-6,-7 4 0 12,0 0 0-12,7 0 9 3,9-3-9-3,-1-1 0 9,-3-3 8-8,3 0-8 4,8 4 0-5,1-1 0 8,3 1 0-8,0-1 0 7,0-3 0-6,0 4 0 6,8-1-9-7,4 4 1 8,-3 0 0-8,3 0 0 7,0 0-7-7,0 0-1 10,0 0 0-10,0 0 0 18,0 0-8-18,0 0-3 0,0 0 0 0,0 0 0 16,0 0-19-15,0 0-4-1,7-3-1 0,1-1-552 8,-8 4-110-8</inkml:trace>
    </iact:actionData>
  </iact:action>
  <iact:action type="add" startTime="64978">
    <iact:property name="dataType"/>
    <iact:actionData xml:id="d16">
      <inkml:trace xmlns:inkml="http://www.w3.org/2003/InkML" xml:id="stk16" contextRef="#ctx0" brushRef="#br0">21787 1869 172 0,'0'0'16'2,"0"0"-16"5,-4 4 0-7,-4-1 0 14,4 1 173-14,0 3 32 3,0-7 7-3,0 7 0 6,0-4-151-6,-3 4-30 7,3 3-7-6,4 4 0 6,-8 0-8-7,8 4 0 8,0 10-1-7,-4 0 0 5,0 7 10-6,-4 0 3 10,4-4 0-10,0 14 0 6,4 8-16-6,-4-8-4 12,0 4 0-12,0 3 0 3,8 8 0-3,-4-8-8 6,-4 11 12-6,4 0-4 9,-3 0 11-9,3 0 1 6,0 3 1-6,0-3 0 10,0 3-4-10,0-3-1 5,0 3 0-5,0 1 0 11,0-11-4-11,3 0 0 4,-3-1-1-4,4-2 0 12,4-8 1-10,-4 1 0-1,-4-1 0-1,-4-10 0 13,8 7 14-13,-4-18 3 2,4 4 1-1,-4-3 0 6,-4-1-17-7,4-3-3 8,0-4-1-8,0 1 0 7,0-1 15-7,0-3 4 9,0 0 0-9,0 0 0 7,0-3-16-7,0 3-2 10,0-4-1-10,0 4 0 4,4-3 8-4,-4 6 2 12,0-10 0-12,4 4 0 3,0 3-19-3,-4-7 0 7,4 3 8-7,0 0-8 9,0 1 0-9,0-4 0 6,0 0 0-6,-4-7 0 25,0 0-99-25,0 0-23 1,11 10-5-1,-3-10-1 0</inkml:trace>
    </iact:actionData>
  </iact:action>
  <iact:action type="add" startTime="65959">
    <iact:property name="dataType"/>
    <iact:actionData xml:id="d17">
      <inkml:trace xmlns:inkml="http://www.w3.org/2003/InkML" xml:id="stk17" contextRef="#ctx0" brushRef="#br0">28075 3570 230 0,'0'0'20'1,"-12"-4"-20"3,4 4 0-4,-4 0 0 7,1-10 217-7,-5 6 39 7,4 1 8-7,0 3 2 8,1-7-154-8,-5 3-30 7,4 1-6-7,-4-1-2 9,5 4-36-8,-1-7-7 3,0 4-2-3,-4-1 0 9,1 1-15-10,-1-4-3 5,-4 0-1-5,4-4 0 12,1 8 10-12,-1-8 3 2,0 8 0-2,-3-8 0 14,3 4 22-14,-4-10 5 2,1 7 1-2,-5-8 0 8,0 4-4-8,5-3-1 8,-5-4 0-8,1 0 0 7,-1 3-10-6,4-3-3 8,-3-3 0-9,3-1 0 6,-7-2-16-6,3 2-3 10,-3 1-1-10,3 3 0 4,-4-4-13-4,5 4 9 13,-5 0-9-13,5 4 8 2,-1-8-8-1,1 8 0 5,3-4 0-6,0 0 0 8,9 0 8-8,-1-3-8 7,0-1 0-7,0 1 8 10,4-8 3-10,0 1 0 5,1-4 0-5,7-10 0 11,-4 3 0-11,0 0 0 4,0-14 0-4,8 11 0 12,-4-1-11-12,8 4 0 4,-4 0 0-4,3-3 0 12,-3 3 0-12,-4 0 8 2,4 4-8-1,4-4 0 6,0 0 13-7,0 7-2 7,0 0-1-6,0 11 0 7,-1-11-10-8,5 7 8 7,-4 3-8-7,0-3 8 8,0 7-8-8,0 0 0 10,3 1 0-10,1-1 0 4,0 3 0-4,0 1 0 12,4 3 0-12,-1 3 0 3,1-6 0-3,4 3 0 7,-1 3 0-7,1 1-11 9,4-1 11-9,-1 4-12 6,1-3 12-6,3 3-12 9,9 7 12-9,-1-7-12 6,0 3 12-6,-3 1-12 10,7 6 12-10,-4-3-12 6,9 4 12-6,-5 3-12 11,4-7 12-11,0 0-10 4,1 3 10-4,-1 1-10 12,4 6 10-12,4-10 0 3,0 4 0-3,4-1 0 8,0 1 0-8,0 3 0 8,4-7 0-6,-4 3 0 5,0 1 0-3,0-1 0 7,0 4 0-9,0-3 0-2,4-1 0 0,4 8-8 9,-4-11 8-5,0 3 0-4,0 1 0 0,0 6 8 12,-4-10 0-9,0 0 0-3,-8 4-8 0,4-4-8 8,-4 3 8-4,4-3-12 6,4 0 12-7,-7-3 0-3,-5 3 10 0,0-4-10 7,0 4 8-5,1 0-8 2,-5 0 0-4,-4 0 0 10,1 0 0-10,-9 0 0 4,5 4 0-2,-5-1 0 9,1 4 0-9,-5 4 0-2,5-4 0 1,-9 3 0 7,-3-3 0-7,4 4 0 7,-1-4 0-6,-3 3 0 0,0-3 0 8,-1 3 0-8,1 1 0-2,0 3 0 14,0-4 0-12,-5 1 0-2,5 3 0 0,-4-7 0 3,-4 3 0-3,4-6 0 11,3-1 0-7,-7 8 0-4,0-4 0 0,0-4 0 11,0 4 0-7,4 0 0-4,-1 4 0 0,1-1 0 9,0 1 0-6,0 3 0 9,-1 0 0-9,1 0 0-3,-4 6 0 0,4-2 0 10,0-1 0-8,-1 1 0-1,1 3 0-1,0 0 0 12,0-4 0-10,0 1 0-2,-1 3 0 0,-3-4 0 12,4 8 0-10,0-11 0-2,-4 6 0 0,0 5 0 13,-1-8 0-11,1 1 0-2,0 3 0 0,-4 0 0 8,0 3 0-5,0 4 0 8,0-3 0-7,0 3 0-4,-4-4 0 0,4 4 0 11,-4 3 0-9,4-3 0-2,-4 0 0 0,0 4 0 9,4-4 0-7,-4 3 0 0,4-3 0-2,-1-4 0 9,-3 1 0-9,4 3 0 6,-4-4 0-4,4 4 0 11,0 0 0-11,-4-3 0-2,4 2 0 0,-4 5 0 6,4-8-13-2,0 8 4 0,-4-4 9-4,4 0 0 6,-4-4 0-4,4 1 0 7,0-8-21-7,-4 0 1-1,0 1 0 0,0-4 0 13,0 0 20-14,0 3 0 3,0-10-9-3,0 4 9 7,-4 3 0-2,4-7 0-5,0 3 0 0,-4-3 0 9,4 4 0-9,-4-1 0 9,-4-6 0-7,4 3 0 4,-4 0 0-2,1 0 0 0,-5 3 0-4,4-3 0 8,-4 3-10-4,0-6 10 8,1 10-8-8,-5-11 8-4,4 4 0 1,-4 0 0-1,-3 0 0 0,-1 0 0 11,-4 0 0-8,1 4 0-3,-1-8 0 0,-3 4 0 15,-1 0 0-13,1-3 0-2,-5 3 0 0,-3 0 0 12,0 3 0-8,3-6 0-4,-3-1 8 0,-1 8-8 12,1-11 12-10,-4 3-3-2,-8 1 0 0,3-4 0 14,-7 3-1-12,0 1-8-2,-4-4 12 0,-4 0-4 12,4 3 5-10,-8-3 1-2,8 4 0 0,0-4 0 6,-4-4-2-6,0 4 0 9,-4 4 0-7,-3-1 0 6,-1 1-3-3,4-1-1-5,4 4 0 0,0-3 0 4,4 3-8-2,-4 0 0 7,4 0 0-8,-4 0 0 3,4 0 0-3,4-1 0 8,0 5 0-8,4-8 0 4,0 1 0-4,3 6 0 3,5-10 0-2,0 7 0 6,7-3 0-7,1 3 0 3,3 0 0-3,1-4 0 9,3 4 0-9,5-3-11 3,-5-4 3-2,8 3 0 7,-3 1-4-8,3 3 0 4,0-4 0-4,1 4 0 8,3-3-3-6,0-4-1-3,0 0 0 0,4 0 0 12,0 0-7-12,-3 3-1 2,-1 4-1-1,8-7 0 20,0-3-30-20,-4 3-5-1,0 0-2 1,8 0 0 11,-4 0-116-8,-3 0-23-4,-13-4-5 1,20 4-1-1</inkml:trace>
    </iact:actionData>
  </iact:action>
  <iact:action type="add" startTime="67306">
    <iact:property name="dataType"/>
    <iact:actionData xml:id="d18">
      <inkml:trace xmlns:inkml="http://www.w3.org/2003/InkML" xml:id="stk18" contextRef="#ctx0" brushRef="#br0">27356 3566 518 0,'0'0'23'3,"0"0"5"-3,0 0-28 0,0 0 0 9,11 0 0-9,-3 4 0 4,4-4 149-4,0 0 25 7,4 0 5-7,-1 0 1 8,9 0-84-8,-4-4-16 7,7 4-3-7,8 0-1 9,9 0-13-9,-1-7-3 6,4 4-1-6,0 3 0 9,0-7-9-9,5 7-2 7,-1 0 0-7,4-7 0 9,4 3-33-9,0-3-7 5,7 7-8-3,5-7 11 7,4 7 0-9,-1-3 0 4,1-1 0-3,0 1 0 9,-5 3-11-10,1 0 10 8,8-4-10-6,-5 4 10 3,1 0-10-1,-8 0 10 6,-4-7-10-7,-4 4 10-3,-8 3 1 0,0 0 0 12,-4-4 0-10,0 4 0-1,-3-3 5-1,3 3 2 6,-4-4 0-3,-8 1 0 3,-3 3-9-1,-1 0-1-5,-3 0-8 0,-1 0 12 8,-7-4-12-5,-1 4 0 10,-3 4 0-11,-4-4 0 12,0 0-24-8,-12 0-8-5,0 0-2-1,0 0-554 0,0 0-110 0</inkml:trace>
    </iact:actionData>
  </iact:action>
  <iact:action type="add" startTime="74154">
    <iact:property name="dataType"/>
    <iact:actionData xml:id="d19">
      <inkml:trace xmlns:inkml="http://www.w3.org/2003/InkML" xml:id="stk19" contextRef="#ctx0" brushRef="#br0">21976 4712 759 0,'0'0'33'2,"0"0"8"-2,-4 0-33 0,4 0-8 6,0 0 0-6,0 0 0 10,0 0 53-10,-4 0 9 3,-4-7 2-3,8 7 0 9,0 0-10-9,0 0-2 7,0 0 0-7,0 0 0 8,0 0-39-8,0 0-13 8,0 0 8-8,0 0-8 7,4 10 0-6,4 4 0 8,3-10 0-9,-3 10-9 5,-4 0 9-5,4 3-8 9,4 0 8-9,0 1-8 6,-1-1 8-5,-3 4-8 5,4 0 8-3,0-3-8 3,4 3 8-6,-5-7 0 6,-3 0 0-6,-4-4 0 11,8 1 0-11,-8-1 0 5,0-3 0-4,-4-3 0 7,0-4 0-8,0 0 0 5,0 0 0-5,0 0 0 12,-8 3 0-12,4 4 0 6,0-4-10-5,0 4 10 17,-8 4-64-18,-3-4-5 1,3 3-2-1,0 1-221 9,-4 3-45-9</inkml:trace>
    </iact:actionData>
  </iact:action>
  <iact:action type="add" startTime="74383">
    <iact:property name="dataType"/>
    <iact:actionData xml:id="d20">
      <inkml:trace xmlns:inkml="http://www.w3.org/2003/InkML" xml:id="stk20" contextRef="#ctx0" brushRef="#br0">21928 5134 522 0,'0'0'23'0,"0"0"5"0,-7 7-28 0,-5-3 0 0,4-1 0 0,-4-3 0 0,12 0 109 0,0 0 17 6,0 0 3-5,0 0 1 3,-4-3-27-4,4 3-6 7,0-7-1-7,4 0 0 8,4 0-62-7,-4 3-13 5,4-3-2-6,4-3-1 9,3 6-18-9,1-6 8 6,0-1-8-6,-1 4 0 10,5-3 8-10,4-4-8 6,-1 3 0-6,-3-3 0 10,-4 0 0-10,3 7 0 3,9-3 0-2,-9 3 0 11,-3 0 8-11,4 0-8 3,-1 0 0-4,-3 0 0 6,0 4 9-6,-8-1-9 7,4 1 0-7,-1 3 9 9,9 0-9-9,-12 3 0 7,-8-3 0-7,8 4 0 7,3-1 0-7,-11-3 0 9,0 0 0-9,0 0 0 6,0 0 0-6,0 14 0 12,0-7 8-12,-7 0-8 3,-13 3 16-2,0 4-3 5,16 0 0-6,-7 4 0 8,-1-4-13-8,-4 3 11 7,8-3-11-7,0 4 10 9,1-1-10-9,-5 1 0 6,-4-4 0-5,8 0 8 8,4 3-8-9,0 1 0 5,-4-5 0-4,1 1-11 15,3 0 20-15,0 0 4-1,0-3 1 0,0-1 0 11,0-3-30-11,4-7-7 8,0 0-1-6,0 0 0 11,-4 11-2-12,4-11-1 0,4 7 0 0,0 0 0 12,-4-7-27-11,0 0-6-2,0 0 0 0,8 7-1 12,3-4-23-12,-11-3-5 0,0 0-1 0,0 0 0 15,0 0 33-12,8-3 6-3,-8 3 2 0,0 0 0 0,0-7 49 0,0 0 0 6,8 0 0-6,-8 0 12 8,-8-4 24-7,8 4 5 5,0 7 1-6,0-10 0 9,4 6 10-8,-4-3 1 4,4 0 1-4,0 0 0 8,4 4-11-8,-8 3-3 4,0 0 0-4,8-4 0 9,0-6-21-10,0 6-5 7,-8 4-1-6,0 0 0 2,0 0-13-3,11-3 11 7,5 3-11-7,-4 0 10 8,-12 0-10-8,0 0-11 9,16 7 3-7,-5 3 0 5,-3-6 8-3,0 3 0 4,4-4 0-6,0 1-8 10,3 3-17-10,-3 0-3-2,-12-7-1 0,8 3 0 16,0-3-15-14,-8 0-4-2,0 0 0 0,0 0 0 0,0 0 31 0,0 0 5 13,0 0 2-11,0-7 0-2,-12 0 26 0,8 0 4 6,4 4 2-2,0-4 0 0,-8-4 23-4,4 4 5 6,8 0 1-4,0 1 0 7,0-5-26-6,0 4-5-3,-4 0 0 0,4 0-1 12,8 0 12-12,-4 0 2 7,-12-3 1-5,8 3 0 3,4 0-21-5,-1 0-4 5,5 0-1-4,0-4 0 9,-8 4-8-6,8 0-14-4,0 0 3 0,-1 0 1 13,-3 0 10-9,0-3 0-4,4 3 0 0,0-4 0 11,-1 4 0-6,-3-3 8-5,0 3-8 0,4 0 0 8,0 3 0-3,-4-3 8-4,-8 7-8-1,0 0 0 8,7-7 8-4,-3 0-8-4,-4 7 8 0,0 0-8 13,-4-6 15-11,4 6-2-2,0 0 0 0,0 0 0 10,-4-7 4-8,4 7 1 1,0 0 0-3,0 0 0 10,0 0-10-9,4 10-8 3,0-3 9-4,8 7-9 12,-4 0 19-12,-4 0-3 12,0 0 0-6,4 3 0-6,0 4-4 0,-1-3-2 0,-3-1 0 0,4-3 0 9,-8 0-10-5,8 4 10 4,0-4-10-5,-8 0 10-3,0-4-10 0,0-3-16 13,4 3 4-12,-4-10 1 12,-4 7-105-9,4-7-20-4</inkml:trace>
    </iact:actionData>
  </iact:action>
  <iact:action type="add" startTime="75356">
    <iact:property name="dataType"/>
    <iact:actionData xml:id="d21">
      <inkml:trace xmlns:inkml="http://www.w3.org/2003/InkML" xml:id="stk21" contextRef="#ctx0" brushRef="#br0">22518 5372 403 0,'-12'3'36'2,"0"-6"-36"2,12 3 0-4,0 0 0 13,-8 0 214-13,1-4 36 2,-5 1 7-2,12 3 2 8,0 0-166-8,0 0-33 7,-8 0-6-7,0 3-2 8,8-3-27-8,0 11-5 9,-4-1-2-9,0 4 0 6,-4 4-18-6,4 6-12 10,8 0 1-10,-8 8 1 5,-3 3 10-5,-1 0 0 14,8-4 8-14,4-3-8 17,0 0-28-17,-4-4-11 0,-4 1-1 0,4-8-1 16,4-3-18-15,0 0-3 0,-8-7-1 4</inkml:trace>
    </iact:actionData>
  </iact:action>
  <iact:action type="add" startTime="75540">
    <iact:property name="dataType"/>
    <iact:actionData xml:id="d22">
      <inkml:trace xmlns:inkml="http://www.w3.org/2003/InkML" xml:id="stk22" contextRef="#ctx0" brushRef="#br0">22392 5546 403 0,'0'0'36'3,"0"0"-36"-3,0 0 0 0,0 0 0 8,12 0 175-8,-12 0 28 7,0 0 5-7,0 0 2 7,0 0-132-7,0 0-26 9,12 11-6-9,3-4-1 6,-7 3-6-6,8-3-2 8,8 4 0-8,-5-1 0 7,1-3-14-7,0 4-3 8,3-4-1-8,5 0 0 9,-1-4-7-9,-3 4-2 7,-5 0 0-7,5-4 0 9,3 4-26-9,-7 0-6 7,-8-3-1-7,0-1 0 19,-1-6-127-18,-11 3-26 0</inkml:trace>
    </iact:actionData>
  </iact:action>
  <iact:action type="add" startTime="75823">
    <iact:property name="dataType"/>
    <iact:actionData xml:id="d23">
      <inkml:trace xmlns:inkml="http://www.w3.org/2003/InkML" xml:id="stk23" contextRef="#ctx0" brushRef="#br0">22868 4932 939 0,'8'-18'41'1,"-8"18"10"-1,-8-3-41 0,8 3-10 3,4-4 0-2,-4 4 0 6,0 0 90-7,0 0 16 7,0 0 3-7,0 0 1 8,4 7-57-8,-4-7-11 8,-8 11-2-8,8 6-1 7,4 1-19-7,0 6-4 10,-12-3-1-10,4 7 0 7,0 0-15-5,4 3-15 6,0-3 3-8,-8-3-435 19,-4 3-87-19</inkml:trace>
    </iact:actionData>
  </iact:action>
  <iact:action type="add" startTime="76016">
    <iact:property name="dataType"/>
    <iact:actionData xml:id="d24">
      <inkml:trace xmlns:inkml="http://www.w3.org/2003/InkML" xml:id="stk24" contextRef="#ctx0" brushRef="#br0">22895 5026 1440 0,'4'-7'64'0,"-4"3"12"0,0 4-60 0,0-7-16 9,-4 4 0-9,4 3 0 6,16 0 78-6,0 0 13 10,-16 0 2-10,23 0 1 4,1 3-65-4,7 1-13 8,-3-1-2-8,-1-3-1 10,-7 0-13-8,7 0-10 1,1 0 2-2,-5 0 0 8,-3 0-1-9,-4 4 0 6,4-1 0-6,-1 1 0 21,1-4-49-20,-4 3-10-1,-16-3-1 1,0 0-645 2</inkml:trace>
    </iact:actionData>
  </iact:action>
  <iact:action type="add" startTime="76661">
    <iact:property name="dataType"/>
    <iact:actionData xml:id="d25">
      <inkml:trace xmlns:inkml="http://www.w3.org/2003/InkML" xml:id="stk25" contextRef="#ctx0" brushRef="#br0">22750 5302 230 0,'12'0'20'1,"-12"0"-20"5,0 0 0-6,0 0 0 8</inkml:trace>
    </iact:actionData>
  </iact:action>
  <iact:action type="add" startTime="76752">
    <iact:property name="dataType"/>
    <iact:actionData xml:id="d26">
      <inkml:trace xmlns:inkml="http://www.w3.org/2003/InkML" xml:id="stk26" contextRef="#ctx0" brushRef="#br0">22824 5281 795 0,'0'0'35'0,"0"0"8"0,12 3-35 0,-4-6-8 6,-8 3 0-5,0 0 0 6,0 0 80-7,12-4 13 10,4-3 3-10,-5 0 1 5,1 0-29-5,4 0-5 12,11-3-2-12,-3 3 0 3,4 3-45-3,-5-10-16 7,1 4 9-6,-1 0-9 7,5-1 8-8,-1-3-8 6,-7 0 8-6,0 7-8 8,11 0 0-8,-7-3 0 8,-5-1 0-8,-3 4 0 25,4 0-34-24,-5 0-12-1,1 7-2 7</inkml:trace>
    </iact:actionData>
  </iact:action>
  <iact:action type="add" startTime="76977">
    <iact:property name="dataType"/>
    <iact:actionData xml:id="d27">
      <inkml:trace xmlns:inkml="http://www.w3.org/2003/InkML" xml:id="stk27" contextRef="#ctx0" brushRef="#br0">23013 5393 1605 0,'-20'-4'71'0,"20"4"15"0,0 0-69 0,-3 4-17 6,-9 3 0-6,8 3 0 9,4-10 16-8,4 11-1 4,-4-1 0-5,4 0 0 25,4-3-59-24,3 0-12-1,5 0-3 0,-4-3 0 14,0-4-13-14,3-4-4 0,9 1 0 0,-8-8 0 14,-1 1 11-13,5-4 1-1,0 0 1 0,3-3 0 0,-3-1 47 0,0 1 16 9,-13-1-9-9,5 1 9 6,4 3 27-6,-4 0 10 10,-8 3 3-10,-4 4 0 5,0-3 22-5,0 6 5 10,-4-3 1-10,-4 4 0 5,-12-1-17-5,4 8-3 7,5 3-1-7,-5-4 0 8,-8 4-15-6,5 4-2 3,3-4-1-5,4 3 0 9,0 1-29-9,1-1 0 7,-1-3-13-5,8 0 4 19,4-7-95-20,0 0-20 0,0 0-3 0,0 0-1 1</inkml:trace>
    </iact:actionData>
  </iact:action>
  <iact:action type="add" startTime="77248">
    <iact:property name="dataType"/>
    <iact:actionData xml:id="d28">
      <inkml:trace xmlns:inkml="http://www.w3.org/2003/InkML" xml:id="stk28" contextRef="#ctx0" brushRef="#br0">23288 4785 1497 0,'0'0'133'1,"0"0"-106"4,0 0-27-5,0 0 0 8,-4 7 75-8,4 3 9 6,4 1 3-6,4 6 0 8,-4 4-73-8,8 0-14 7,0 4 0-7,-1 3 0 11,9 0-9-9,-8 3 9 3,-4 0 0-5,7 4-9 21,9-7-21-16,-8 0-4-5,-12-7-1 0,0-3 0 9,-1-1-19-9,1-3-4 0,0-3-1 0,-8-4 0 14,-3 0-3-14,3-1-1 1,4-6 0 0,-8 4 0 0,-4-8 31 0,4 4 5 6,8 0 2-6,0 0 0 5,-8-10 0-6,0 3 0 9,0-3 0-8,5 3 0 4,10 0 43-4,-3-4 9 8,-12 4 1-9,8-3 1 6,8-4 29-6,4 3 6 11,0-3 0-11,-4 0 1 4,0 0-5-4,0 0-2 9,11 4 0-9,-3-4 0 14,-8 0-30-10,7 0-7-3,5 7-1-1,4 0 0 5,-5 0-20-5,1 0 8 9,-4 0-8-4,3 7 0 6,-3 0-13-8,0 0-7-3,-12 0-2 0,-4 0 0 12,12 4-144-11,-12 6-29-1,-16 7-5 0,0 8-2 0</inkml:trace>
    </iact:actionData>
  </iact:action>
  <iact:action type="add" startTime="77561">
    <iact:property name="dataType"/>
    <iact:actionData xml:id="d29">
      <inkml:trace xmlns:inkml="http://www.w3.org/2003/InkML" xml:id="stk29" contextRef="#ctx0" brushRef="#br0">23253 5508 403 0,'0'0'36'1,"0"0"-36"5,0 0 0-4,0 0 0 6,-8-4 279-8,8 4 49 6,8-7 9-6,0-3 3 9,0-1-252-9,-1 4-49 6,5-3-11-6,8-1-1 10,-1 4-19-9,1-3-8 3,-4 3 0-4,7-3 8 11,5 6-8-11,-12 1 12 3,-1-1-12-3,1 4 12 12,8 4-12-12,-1 3 0 4,-7 0 0-4,0 3-11 8,-1 7 11-8,1 1 0 8,4 3 0-7,-8 0-8 9,-5 3-5-10,1 1-1 7,0-1 0-7,0-3 0 23,-8-3-16-23,0-4-3 0,0-1-1 0,0-2 0 15,4-1-22-13,-4-10-5-2,0 0-1 0,0 0 0 0</inkml:trace>
    </iact:actionData>
  </iact:action>
  <iact:action type="add" startTime="78387">
    <iact:property name="dataType"/>
    <iact:actionData xml:id="d30">
      <inkml:trace xmlns:inkml="http://www.w3.org/2003/InkML" xml:id="stk30" contextRef="#ctx0" brushRef="#br0">23689 5036 864 0,'-4'-10'76'2,"4"10"-60"4,0 0-16-6,0 0 0 8,0 0 92-8,4-7 15 8,4 0 3-8,4 0 1 6,-1-4-99-6,5 4-12 9,-4 1-16-9,4-1 3 7,-1-4 13-7,1 4 13 10,0 0-2-9,-4 0-1 2,-1 7-10-3,1 0 8 13,0 0-8-13,0 4 8 3,-12-4 8-3,8 10 2 6,3 4 0-6,-7 3 0 9,0-3 6-9,-4 7 0 6,0 0 1-6,-8 7 0 10,5 0 16-10,-9 0 3 6,0 0 1-6,4 0 0 10,-4-4-20-9,1 1-4 3,-1-4-1-3,0 0 0 9,0-7-4-9,0 3 0 2,4-6-1-3,1-1 0 9,-1 1-24-8,4-8-5 3,4-3-1-4,0 0-484 16,-8 0-97-16</inkml:trace>
    </iact:actionData>
  </iact:action>
  <iact:action type="add" startTime="78644">
    <iact:property name="dataType"/>
    <iact:actionData xml:id="d31">
      <inkml:trace xmlns:inkml="http://www.w3.org/2003/InkML" xml:id="stk31" contextRef="#ctx0" brushRef="#br0">23968 4698 1152 0,'0'0'102'1,"0"0"-82"3,0 0-20-3,0 0 0 9,8 7 124-9,4 3 21 2,0 4 4-3,-1 0 1 12,5 10-91-12,0 4-19 3,-8 7-3-3,11 4-1 8,-3 3-12-8,0 3-4 8,3 0 0-8,1 8 0 8,-4-8-12-8,-1 4-8 11,1 0 10-11,-4-7-10 5,-4-4 0-5,0 1 0 9,-4-8 0-9,0 1 0 6,-1-4-11-6,-6-1-8 13,-1-2-1-13,-4-8-1 19,0 1-85-19,-8-4-17 4,0 0-3-3,1-11-1 0</inkml:trace>
    </iact:actionData>
  </iact:action>
  <iact:action type="add" startTime="79002">
    <iact:property name="dataType"/>
    <iact:actionData xml:id="d32">
      <inkml:trace xmlns:inkml="http://www.w3.org/2003/InkML" xml:id="stk32" contextRef="#ctx0" brushRef="#br0">22243 6007 864 0,'0'0'76'1,"0"0"-60"7,0 0-16-8,0 0 0 7,0-7 96-7,8-3 17 8,7 3 3-8,1-4 1 7,0 4-73-7,3-3-14 11,5-4-3-10,7 3-1 4,5 1 9-5,-1-1 1 6,1 1 1-6,3-1 0 8,4 1 9-8,8-4 2 7,-4 0 0-6,4 4 0 6,4-1-5-6,8 1-1 6,4-4 0-7,-4 3 0 16,0-3-20-16,4 4-4 0,7-1-1 0,-3-3 0 15,-4 0-5-13,12 0 0-2,3 0-1 0,5 0 0 13,-13 0-3-11,1 0-8-2,-4-3 12 0,-5 3-4 13,1-3 8-11,-4 3 2-2,-8 0 0 0,0 0 0 15,-4 0-18-12,-8 0 0-3,-3 0-8 2,-5 3 8-2,-3 1 0 2,-5 3 0 8,-7 0 0-6,-1 0 10-4,-3 3-10 0,0-3 0 9,-4 4 0-8,-12 3 8 18,7 0-44-17,-7 0-10-1,0 0-2-1,0 0 0 13,0 0-140-12,0 0-29-1,-11 10-6 5,11-10-1-4</inkml:trace>
    </iact:actionData>
  </iact:action>
  <iact:action type="add" startTime="79337">
    <iact:property name="dataType"/>
    <iact:actionData xml:id="d33">
      <inkml:trace xmlns:inkml="http://www.w3.org/2003/InkML" xml:id="stk33" contextRef="#ctx0" brushRef="#br0">24506 5277 864 0,'0'0'76'4,"0"0"-60"0,0 0-16-3,0-7 0 2,0 7 217-3,0 0 41 7,0 0 8-7,0 0 2 8,12 7-219-8,0 0-49 6,0 7 0-6,-4 0 0 10,-4 4-22-10,0 10-2 6,3-7-1-2,-3 7 0 16,-4-1-21-20,0 1-4 1,-4 0-1-1,4 4 0 14,-4-4 6-14,1-4 1 0,-1-3 0 1,-4-3 0 10,8-4-28-10,-4-4-4 3,0 0-2-4,4-10-284 6,0 0-57-6</inkml:trace>
    </iact:actionData>
  </iact:action>
  <iact:action type="add" startTime="79512">
    <iact:property name="dataType"/>
    <iact:actionData xml:id="d34">
      <inkml:trace xmlns:inkml="http://www.w3.org/2003/InkML" xml:id="stk34" contextRef="#ctx0" brushRef="#br0">24652 5379 633 0,'16'-4'56'1,"-9"4"-44"-1,-7 0-12 0,0 0 0 0,0 0 158 0,0 0 30 8,0 0 5-8,0 11 2 8,0 6-96-8,0 4-19 6,8 3-4-6,-8 8-1 9,-4-4-18-9,0 7-3 6,1 0-1-6,-5 0 0 23,0-1-77-19,4-2-16 3,-8-1-4-7</inkml:trace>
    </iact:actionData>
  </iact:action>
  <iact:action type="add" startTime="86150">
    <iact:property name="dataType"/>
    <iact:actionData xml:id="d35">
      <inkml:trace xmlns:inkml="http://www.w3.org/2003/InkML" xml:id="stk35" contextRef="#ctx0" brushRef="#br0">21296 4781 345 0,'-16'0'15'1,"8"4"4"-1,0-4-19 0,0 7 0 5,-3 0 0-5,-1 0 0 10,4 0 83-10,0 3 13 6,-4-3 2-6,1 4 1 9,3-1-78-9,0 4-21 6,4 0 8-6,-4 0-8 11,0 0 0-11,4 0 9 3,4 0-9-3,0 4 8 10,-4-1 5-10,4 4 1 5,-4 7 0-5,8-4 0 9,4 8 6-9,0 3 2 8,-8 0 0-8,4 3 0 7,4 7 0-7,-4-6 0 8,0 6 0-8,0 4 0 8,0 4-8-8,3 2-2 9,5 1 0-9,0 0 0 5,-4-3-2-5,0-1-1 9,3-7 0-8,5 1 0 5,0-4 13-6,4-7 2 6,-5-1 1 0,5 1 0-2,0-7 12-4,3 0 3 5,-3-3 0-5,3-1 0 9,1 1 1-9,3-4 1 6,1-1 0-6,-1-6 0 11,5 0-11-10,-1 0-3 2,-3-3 0-3,3-1 0 12,5 1-7-12,-5-1-1 3,1 1-1-3,-5-1 0 9,1 1-19-9,-5-1-14 6,1 1 2-5,-5-1 1 7,1-3 11-8,-4 4 0 7,-1-1-9-6,-3 1 9 18,0-4-27-18,-4 0-1-1,0-4 0 0,-8-3 0 13,0 0-92-13,8 0-20 0</inkml:trace>
    </iact:actionData>
  </iact:action>
  <iact:action type="add" startTime="86828">
    <iact:property name="dataType"/>
    <iact:actionData xml:id="d36">
      <inkml:trace xmlns:inkml="http://www.w3.org/2003/InkML" xml:id="stk36" contextRef="#ctx0" brushRef="#br0">20781 5047 594 0,'0'0'26'2,"0"0"6"-2,0 0-32 0,0 0 0 2,0 0 0-1,0 0 0 6,0-7 37-7,4 0 2 9,4 0 0-9,-4 0 0 7,0 0-3-7,3-4-1 10,1 1 0-9,0 3 0 2,4 0 25-3,0 0 4 8,-4-3 2-8,-1-1 0 8,1 8-18-8,0-4-3 6,4-4-1-6,0 4 0 10,-1 0-8-10,5 4-1 5,0-8-1-5,4 4 0 10,-5 4-12-10,5 3-2 5,0-7-1-5,-1 3 0 10,9 1-7-10,3-1-2 6,-3-3 0-5,7 4 0 9,0-4-10-10,1 0 8 3,-5 0-8-2,9 7 8 9,-1-11 0-10,0 4-8 6,0-3 12-6,5 3-4 8,7-4 7-8,0 1 1 8,0-8 0-7,0 8 0 4,0 0-6-5,4-1-1 9,-8 4 0-9,4-10 0 6,-3 6 3-6,3 1 1 10,4-4 0-9,-4 3 0 3,-4 1 0-4,4-4 0 10,4 0 0-10,4 0 0 5,-8 0 4-4,0 3 1 5,0-6 0-6,4-1 0 8,-4 1 0-7,0 0 0 5,-3-1 0-6,3 1 0 9,8 3-6-9,-4-4-2 6,-8 1 0-6,4 3 0 10,4 0-10-10,-4-4 8 5,-4 1-8-5,-4-1 8 11,1 4-8-11,-1 0 0 4,8 1 0-4,-4-1 8 13,-8 3-8-13,1-3 0 2,7 0 0-2,-4 4 0 8,4 3 0-8,-4-4 0 9,-3 1 0-9,-1 3 0 7,-4 3 0-7,1-6 8 8,-5 3-8-7,-3 7 0 5,-1-11 0-6,5 4 8 9,-9 4-8-8,1-1 0 3,3-3 0-4,1 0 0 10,-5 0 0-10,5 4 0 5,-4-4 0-4,-1 3 8 4,1-3-8-5,-1 0 0 9,1 0 0-9,-4 0 0 7,-1 4 0-7,-3 0 0 9,4 3 0-9,-5-7 0 6,-3 3 8-6,0-3-8 9,0 7 0-9,-1-7 0 6,-11 7 0-6,8 0 8 12,-8 0-20-12,0 0-4 3,0 0 0-3,0 0-1 21,0 0-121-21,0 0-24 0,0 0-5 0,0 0-1 3</inkml:trace>
    </iact:actionData>
  </iact:action>
  <iact:action type="add" startTime="87501">
    <iact:property name="dataType"/>
    <iact:actionData xml:id="d37">
      <inkml:trace xmlns:inkml="http://www.w3.org/2003/InkML" xml:id="stk37" contextRef="#ctx0" brushRef="#br0">24314 4066 172 0,'-4'0'16'1,"-4"-11"-16"5,0 8 0-6,4-1 0 9,0 1 199-9,-3 3 37 6,3-7 7-6,-4 7 1 10,8 0-168-10,0 0-35 5,0 0-6-5,0 0-2 11,0 0-17-10,0 0-4 1,0 0-1-2,0 0 0 14,0 0 25-14,0 0 4 2,0 0 2-2,0 0 0 8,0 0-17-8,0 0-3 8,0 0-1-8,0 0 0 7,0 0 13-7,12 3 2 8,-5 1 1-8,5 6 0 7,-4-6-19-7,4 6-4 9,0 4-1-9,-5-3 0 6,9 2 0-6,-4 8 0 8,0 0 0-8,0 4 0 7,3 3 6-6,-3 3 1 6,4 4 0-7,0 4 0 7,-1 2-6-7,1 1-1 7,4 0 0-7,-1 0 0 9,1 0-1-9,3 0-1 6,1 3 0-6,-4-3 0 10,-5 0-11-10,1 0 0 6,4 0 0-6,-4 0 0 10,3-4 0-10,-3 4 0 4,4 0 0-4,-5 0 0 13,1-4 0-13,-4 1 0 2,0-4 12-1,-1-4-4 7,1 1 0-8,-4-4 0 7,0-4 0-7,0 0 0 8,-4-10 4-8,0 4 1 7,0-4 0-6,-4-4 0 6,0 1 2-7,0-1 0 10,0-10 0-10,0 11 0 5,0-4-7-5,0-7 0 11,0 0-8-11,0 0 12 3,0 7-12-3,0-7 0 7,0 0 0-7,0 0 0 8,0 0-13-7,7 7 1 6,-3 3 0-6,-4-10 0 6,0 0-10-7,0 0-2 6,0 0 0-6,0 0 0 24,0 0-40-24,0 0-9 1,0 0-2 0</inkml:trace>
    </iact:actionData>
  </iact:action>
  <iact:action type="add" startTime="88403">
    <iact:property name="dataType"/>
    <iact:actionData xml:id="d38">
      <inkml:trace xmlns:inkml="http://www.w3.org/2003/InkML" xml:id="stk38" contextRef="#ctx0" brushRef="#br0">21476 6199 691 0,'0'0'61'1,"0"0"-49"5,0 0-12-6,0 0 0 8,0 0 75-8,0 0 12 5,0 0 2-5,0 0 1 10,0 0-52-10,0 0-10 6,0 0-3-6,0 0 0 11,4-7-16-11,4 0-9 3,-4 4 10-3,8 3-10 14,0-4 16-14,0 1-4 2,3-4 0-2,5 0 0 8,11 0 19-8,-3 0 3 8,3 0 1-8,5 0 0 7,7 3 1-7,8-6 1 8,-4 3 0-8,4-4 0 7,8 1-13-7,4-1-4 12,4 1 0-12,4-4 0 3,-8 0-2-3,7 4-1 11,5-4 0-11,-8 0 0 5,0 0-17-5,3 0-12 5,13-7 1-5,-5 3 1 10,-7 1 10-10,4-4 0 6,11 0 8-6,-3 0-8 8,3 0 9-8,1-3-9 7,-5 3 12-7,9 0-12 9,3 0 13-9,-4-4-4 6,-7 1-1-6,-1-1 0 11,1 4-8-11,-4 1 0 4,-1-1 9-4,-3 3-9 11,-1 1 9-11,-7-8-9 4,-4 4 12-4,-8 0-12 8,0 7 16-8,0-3-4 7,-4 3-1-7,-4-4 0 8,-3 4 5-8,-1 1 0 8,4-1 1-8,-8 0 0 7,1 3 1-7,-1 1 0 10,0-1 0-10,-7 1 0 5,-5 3-7-4,-3 0-2 10,-5 0 0-10,1 3 0 1,0 1-9-2,-8-1 0 7,-1-3 9-7,-3 7-9 9,-8 0 0-8,0 0 0 4,0 0 0-5,0 0 0 24,0 0-36-23,0 0-6-1,0 0-1 0</inkml:trace>
    </iact:actionData>
  </iact:action>
  <iact:action type="add" startTime="91089">
    <iact:property name="dataType"/>
    <iact:actionData xml:id="d39">
      <inkml:trace xmlns:inkml="http://www.w3.org/2003/InkML" xml:id="stk39" contextRef="#ctx0" brushRef="#br0">21194 4949 230 0,'0'0'10'1,"0"0"2"-1,0 0-12 0,0 0 0 6,0 0 0-6,0 0 0 8,0 0 171-8,0 0 31 7,0 0 6-7,0 0 2 8,0 0-169-8,0 11-33 7,3 6-8-7,-3 4 0 10,4 3 14-10,4 8 3 5,-4-1 1-5,0 8 0 11,0 3 6-11,4 3 0 4,0 4 1-4,4 3 0 12,-5 1-2-12,5 6-1 3,0 0 0-3,0 1 0 8,3-4-6-8,1-4 0 7,0-3-1-7,4-4 0 9,-5 4-1-9,5-7 0 8,0 0 0-8,-5 0 0 7,5-7 2-7,-4 0 0 9,3 3 0-9,-3-6 0 6,0-1-1-6,-1-3 0 11,1 0 0-10,-4-4 0 2,0 1 8-3,-4-4 1 9,3-4 1-9,-3 1 0 6,-4-4-1-5,-4 0-1 4,4-4 0-5,0 0 0 9,-4-10 1-9,0 0 0 6,0 0 0-6,0 11 0 9,0-11 2-9,4 7 1 6,-4-7 0-6,0 0 0 11,0 0-27-11,0 0 8 5,0 0-8-5,0 0 0 20,0 0-56-19,0 0-16-1,0 0-3 0,0 0-647 4</inkml:trace>
    </iact:actionData>
  </iact:action>
  <iact:action type="add" startTime="92006">
    <iact:property name="dataType"/>
    <iact:actionData xml:id="d40">
      <inkml:trace xmlns:inkml="http://www.w3.org/2003/InkML" xml:id="stk40" contextRef="#ctx0" brushRef="#br0">21311 4984 684 0,'-7'0'30'1,"7"0"6"-1,0 0-28 0,0 0-8 5,0 0 0-5,0 0 0 8,0 0 52-8,0 0 10 7,0 0 2-7,0 0 0 9,-4 0-29-9,4 0-6 6,0 0-1-6,0 0 0 10,0 0-7-10,0 0-1 6,0 0-1-6,0 0 0 10,0 0 5-10,7 7 0 5,-3 3 1-5,4-3 0 7,0 4-3-7,-4-4-1 8,0 3 0-8,0 4 0 7,4 4-4-7,0-1-1 8,-4 1 0-8,3-1 0 8,-3 1-6-8,0 3-2 7,8 3 0-7,0 0 0 8,0 4 5-8,-1 0 1 10,1 4 0-10,4 3 0 5,0-4-2-5,-1 4-1 8,5 3 0-8,0 4 0 6,3-3-3-6,-3-1 0 7,-4 1 0-7,3-4 0 8,5-1-8-8,-8 1 0 7,3 0 0-7,1-7 0 10,0 0 12-10,-1 0 8 6,-3-3 0-6,0-1 1 10,-1 0-5-9,1 1-2 2,0-4 0-3,-8 0 0 12,3-4-4-12,-3-3-1 3,-4-3 0-3,0-1 0 10,0 1 2-10,0-1 0 5,0-3 0-4,4 0 0 7,-8-7-1-8,0 0 0 8,0 0 0-8,0 0 0 7,0 0-26-7,0 0-6 8,0 0-1-8,0 0-461 17,0 0-93-17</inkml:trace>
    </iact:actionData>
  </iact:action>
  <iact:action type="add" startTime="93913">
    <iact:property name="dataType"/>
    <iact:actionData xml:id="d41">
      <inkml:trace xmlns:inkml="http://www.w3.org/2003/InkML" xml:id="stk41" contextRef="#ctx0" brushRef="#br0">21150 5082 57 0,'-15'-4'0'1,"15"4"0"-1,0 0 0 0,-4-3 0 6,-8-1 0-6,4-3 0 7,8 7 163-6,0 0 27 8,0-7 6-9,-4 4 0 6,0-4-116-6,4 7-24 12,0 0-5-12,0 0-1 3,-4-4-5-3,4 4-1 6,-4-3 0-5,4 3 0 6,0 0-24-7,-4 3-4 7,0 1-2-7,4 3 0 10,8 7-14-10,-4-4 0 4,0 11 0-4,0 0 0 10,8 4 0-10,0 6 0 6,-1 0 0-6,1 8 0 11,0-1 0-10,4 8 0 2,-1-4 0-2,-3 0 0 8,4 6 0-9,0-2 0 7,3-1 0-7,-3-3 0 7,0 4 0-7,3-5 0 9,1-2 12-9,-4-1-3 5,-1-3 8-4,1-7 2 8,-4 0 0-8,0 0 0 4,0-4 1-5,-5 1 0 9,1-4 0-8,0 0 0 4,0-4-4-5,0-3 0 9,-4 0 0-9,0-3 0 6,0-1 1-6,-4 1 0 7,0-11 0-7,0 7 0 8,0-7-5-8,4 7-2 7,-4-7 0-7,0 0 0 9,4 10-10-9,-4-10-11 6,0 0 3-6,3 7 0 22,9-4-22-22,-12-3-4 0,0 0-1 0,4 7-370 8,4 0-75-8</inkml:trace>
    </iact:actionData>
  </iact:action>
  <iact:action type="add" startTime="95132">
    <iact:property name="dataType"/>
    <iact:actionData xml:id="d42">
      <inkml:trace xmlns:inkml="http://www.w3.org/2003/InkML" xml:id="stk42" contextRef="#ctx0" brushRef="#br0">21433 6377 518 0,'0'0'46'2,"0"0"-37"-1,0 0-9 1,0 0 0 4,0 0 104-6,0 0 18 11,-4-3 4-11,4 3 1 4,0-4-87-4,8-3-18 7,4 0-3-7,0-3-1 9,3-1-2-9,5 1 0 6,4-4 0-6,-1 0 0 9,9 0 18-9,3-3 3 5,0 3 1-4,1-4 0 8,3 4-2-9,4 0 0 7,1 4 0-7,3-1 0 10,0-3-10-10,0 4-2 4,4-1-1-4,8-3 0 11,8 4 8-11,-4-4 1 5,0 3 1-5,3 1 0 8,-3-4-33-8,0 4 0 7,0-1 0-6,0-3 0 5,-8 0 0-6,8 0 0 9,4 0 13-9,3 0-4 6,-7 0-9-6,0 0 0 11,0-3 0-11,0 3 8 5,-4 0 1-5,-4 0 0 10,0 0 0-10,0 0 0 5,4 0-9-5,-4 4 10 7,-12-8-10-7,8 8 10 7,-4-1-10-7,-3 1 8 7,-9-1-8-7,0 1 8 8,-7-1-8-7,-1 4 0 5,-3 0 0-6,-4 4 0 22,-5-1-34-21,-3 4-2 0,-4-3-1 2,-8 3 0 6,0 0-123-9,0 0-24 0</inkml:trace>
    </iact:actionData>
  </iact:action>
  <iact:action type="add" startTime="95760">
    <iact:property name="dataType"/>
    <iact:actionData xml:id="d43">
      <inkml:trace xmlns:inkml="http://www.w3.org/2003/InkML" xml:id="stk43" contextRef="#ctx0" brushRef="#br0">21728 6248 748 0,'0'0'33'0,"0"0"7"0,-4 0-32 0,-4 0-8 5,4 0 0-5,0-3 0 9,0 3 36-9,4 0 6 6,0 0 1-6,0 0 0 10,0 0-31-10,0 0-12 5,12-7 11-5,0 0-11 10,8 0 31-10,-1 0 0 6,1-7 0-6,4 3 0 10,-1 4 7-10,5 0 2 4,7-3 0-4,-4-1 0 13,5 1-20-13,3-1-4 3,4 1-1-3,8-4 0 8,0 3-15-8,5 1 0 7,2-4-9-7,5 7 9 8,0-3 0-8,0 3 10 8,-8-4 0-8,8 1 0 8,8 3-10-8,-4-4 0 9,-1 1 0-9,1-1 8 6,0 1-8-6,0-1 0 10,4-3 0-10,-1 0 8 4,-7 0 7-4,12 0 1 7,7-3 0-7,1 3 0 8,-5-4 6-8,1 1 2 8,-4 0 0-8,3-4 0 7,-7 0-11-6,0 0-1 5,0 0-1-6,-5 3 0 10,1-3-11-10,-4 0 0 5,-8 0 0-5,0 0 0 11,-8 1 21-11,0 2-1 4,-3-3 0-4,-5 4 0 13,8 3-20-13,-12 0 0 2,-3 0 0-1,-1 3 0 6,-3 1-9-7,-5 3-7 9,-3-4 0-8,0 4-644 8</inkml:trace>
    </iact:actionData>
  </iact:action>
  <iact:action type="add" startTime="101479">
    <iact:property name="dataType"/>
    <iact:actionData xml:id="d44">
      <inkml:trace xmlns:inkml="http://www.w3.org/2003/InkML" xml:id="stk44" contextRef="#ctx0" brushRef="#br0">21528 6346 230 0,'0'0'20'1,"0"0"-20"4,0 0 0-5,0 0 0 9,0 0 146-9,0 0 25 7,0 0 5-7,0 0 0 7,0-7-104-6,0 7-22 7,0 0-4-8,-4-7-1 8,4 3-15-8,-4-3-3 5,4 4-1-5,0 3 0 12,0-7-3-12,-4 0-1 3,4 0 0-2,-4 0 0 11,0 0-22-12,0 0 8 3,4 7-8-3,-4-10 0 8,0-1 20-8,0-3-1 7,4 0 0-7,-4 0 0 8,0 0 10-8,0-3 3 8,0 3 0-8,1-7 0 7,-1 3-3-7,0-3 0 10,-4 0 0-10,0 4 0 6,0-4-5-6,4 0 0 11,-4 4-1-11,0-1 0 4,-3 1-1-4,-1-1 0 6,4 1 0-6,0-1 0 8,-4 4-2-8,4 0 0 7,1-3 0-7,-1-1 0 8,4 5-5-7,-8-1-2 5,8 0 0-6,-4-4 0 10,4 4-13-10,0-7 11 6,0 0-11-6,1 0 10 10,-1-7-2-10,0 4-8 4,0-4 12-4,0-3-4 11,4-1 7-11,-4 1 1 4,0-1 0-4,4 4 0 8,-4-3 0-8,0 3 0 8,0 0 0-8,0 4 0 7,4-4-3-7,-8 7 0 9,4-4 0-9,1 4 0 6,-1-3-3-5,-4 3-1 8,4 0 0-8,0-3 0 4,0-1-1-5,-4 1 0 11,0-1 0-11,0 4 0 3,4-3-8-3,1 3 8 7,3 0-8-6,-4 0 8 7,4 7-8-8,0-3 0 7,0-1 0-7,4 1 0 8,-4-1 0-8,3 4 0 7,1-3-9-7,0 3 9 9,4 3 0-9,-4-3 0 6,4 4 0-6,0-4 0 10,4 3-8-10,-5 1 8 4,1 3 0-4,-4 3 0 13,4-3-9-13,0 4 9 2,0-4 0-1,-8 7-9 7,0 0 9-8,12 3-10 7,-1 1 10-7,1-1-10 7,-4 4 10-7,4-3-12 9,-4 3 12-9,3 3-12 7,-3 1 12-7,4-1 0 9,0 1-9-8,0-4 9 4,0 7 0-5,3 0 0 11,-3 0 0-11,0 3 0 3,4 1 0-2,-1 3 0 5,-3-4 0-6,4 7 0 8,-4 1 8-8,3 3 5 8,1 3 2-8,4 1 0 7,-1 6-24-7,-3 1-5 7,0-1-1-7,3 4 0 11,-7 0 15-11,4 3 16 5,0 1-3-5,-1-1-1 10,-3 0-12-10,0 1 0 4,4-1 0-4,-5-3 0 11,1-7 0-11,0 3 8 4,-4-3-8-4,4-3 0 8,-1-1 0-8,5-3-15 7,-8 0 3-6,4 0 1 7,0-4 11-8,-1 1 0 8,-3-1 0-8,0 1 0 7,0-1 0-7,4 1 0 10,-4-4 0-10,-1 0 0 5,1-1 0-5,4 1 0 10,-4 0 0-10,4 0 0 5,-4-3 0-5,-1-1 8 7,1 1-8-7,4-4 0 8,-4 0 0-8,4-4 8 7,-4 1-8-7,0-4 0 8,-1 3 0-7,1-3 9 4,-8-7-9-5,0 0 0 10,0 0 9-10,0 0-9 5,8 7 0-5,-8-7 9 11,0 0-9-10,0 0 0 4,0 0 0-5,0 0 0 20,0 0-106-20,0 0-14 0,0 0-2 0</inkml:trace>
    </iact:actionData>
  </iact:action>
  <iact:action type="add" startTime="102928">
    <iact:property name="dataType"/>
    <iact:actionData xml:id="d45">
      <inkml:trace xmlns:inkml="http://www.w3.org/2003/InkML" xml:id="stk45" contextRef="#ctx0" brushRef="#br0">21386 4970 172 0,'-4'0'16'1,"4"0"-16"-1,0 0 0 0,0 0 0 6,-8-7 96-6,8 7 17 8,-4 7 3-8,4-7 1 7,-4 0-55-6,0 0-11 9,-3 0-3-10,3-7 0 4,4 7-1-4,0 0-1 12,-4 0 0-12,-4 0 0 3,4 0-17-3,4 0-3 6,-4 7-1-6,-4-3 0 9,0-1-14-9,4 7-3 7,0 1-8-7,1-1 12 8,-1 8-12-7,-4-4 0 5,0 3 0-6,0 1 0 11,0-1 0-11,4 4 0 4,-4-3 0-4,1 3 0 11,3-4 0-11,0-3 0 4,-4 4 0-3,0-8 0 12,0 7 0-13,0-10 0 2,4 0 8-2,0 0-8 8,0-7 11-8,4 0-1 7,0 0 0-7,0 0 0 8,0 0 1-8,0 0 0 7,0 0 0-7,0 0 0 8,4-3 1-8,8-4 0 8,0 0 0-8,0 3 0 7,0-10-12-7,-1 4 0 11,-3 3 0-11,4-3 0 3,0 3 0-3,0-4 0 8,-1 1 0-8,-3 3 0 8,0 3 0-8,-8 4 0 6,12-7-9-6,-12 7 9 10,0 0 0-10,0 0 0 6,8 7-8-6,0-3 8 10,-5 3-10-10,5 3 2 5,-8 4 0-5,0 0 0 11,0 3 8-11,-4 1-10 4,-3-1 10-4,3 4-10 13,0 0 10-13,0 0 0 2,0-3 0-2,-4-1 0 8,4-3 0-8,0 0 9 7,4 0-1-6,-4-3-8 6,0-4 15-7,4-7-4 8,0 0-1-8,0 0 0 7,0 0 9-7,0 0 1 9,0 0 1-8,0 0 0 3,0 0-2-3,12 0-1 10,-4-7 0-11,0 0 0 4,0 0-18-4,3-4 0 6,-3 4 0-6,4 0 0 9,-4-3 0-8,0 3 0 5,0 0 0-6,-4 0-9 8,3 0-3-8,-7 7 0 6,8-4 0-5,-8 4 0 8,0 0-4-9,0 0 0 6,0 0-1-6,8 4 0 11,0 3-3-10,0 0 0 2,-8-7 0-3,4 10 0 12,0 1 3-12,-4 3 0 3,0 3 0-3,0-3 0 8,0 7 17-8,-4-4 0 7,0 1 0-6,0-1 0 6,-4 4 0-7,4 0 0 8,4-3 0-8,-4-1 9 7,0-3 5-7,0 0 1 10,4-3 0-10,0 3 0 6,0-7-3-6,0-7 0 10,0 0 0-10,0 0 0 5,0 0 4-5,0 0 0 6,0 0 0-6,0 0 0 8,12 7-4-7,-4-7-1 4,0-7 0-5,0 3 0 9,-4 1-11-9,0-4 0 7,3 3 0-7,1-6 8 9,0-1 7-9,-4 4 1 6,4 0 0-6,-4 0 0 11,4-3-26-11,-8 10-5 3,0 0-1-3,0 0 0 14,0-7 16-14,0 7 0 3,0 0 0-3,0 0-9 7,0 10 9-7,0 4-12 7,-8 0 12-7,0 4-12 8,0 6 12-8,-4 7 0 8,5-3-9-8,-5 4 9 7,4 3 0-7,-4-4 0 10,0 1 0-10,8-4 0 5,-7-1-24-5,3 1 0 8</inkml:trace>
    </iact:actionData>
  </iact:action>
  <iact:action type="add" startTime="117152">
    <iact:property name="dataType"/>
    <iact:actionData xml:id="d46">
      <inkml:trace xmlns:inkml="http://www.w3.org/2003/InkML" xml:id="stk46" contextRef="#ctx0" brushRef="#br0">23414 6688 1062 0,'0'0'47'2,"0"0"9"-2,0 0-44 0,0 0-12 6,8-7 0-6,-4 0 0 11,-8 0 36-10,8 0 6 3,8-3 1-4,-1-1 0 10,-3 4 1-10,4 4 1 4,4-8 0-3,-1 8 0 10,1-1-17-11,0-3-3 3,-4 0-1-3,3 4 0 8,5-1 0-8,-8 1 0 8,0 3 0-8,-1 0 0 8,1 3-14-8,0 1-10 7,0 3 12-7,0 3-12 7,-5 1 0-7,5 3 0 10,-4-4 0-10,4 8 0 6,-8 3-14-6,0 0 3 10,0-4 1-10,0 0 0 6,-4 4-6-6,-4 0 0 6,0 0-1-6,-4-3 0 8,4 3 17-8,-4 0 0 7,-8-4 0-7,5 1 0 8,3-4 21-7,0 3 2 4,-4-6 0-5,0-1 0 10,-7-3 1-9,11 0 0 4,0 0 0-5,8-7 0 10,-8 3-24-10,8-3 8 4,0 0-8-3,0 0 0 20,4 0-41-21,4-7-13 0,8 0-2 1,-1-6-397 7,9 2-79-7</inkml:trace>
    </iact:actionData>
  </iact:action>
  <iact:action type="add" startTime="117423">
    <iact:property name="dataType"/>
    <iact:actionData xml:id="d47">
      <inkml:trace xmlns:inkml="http://www.w3.org/2003/InkML" xml:id="stk47" contextRef="#ctx0" brushRef="#br0">23886 6678 403 0,'0'0'17'1,"0"0"5"-1,0 0-22 0,0 0 0 6,0 0 0-6,0 0 0 9,0 0 227-9,0 0 41 7,0 0 8-7,7-7 1 9,5 0-169-9,0 3-35 5,-4 1-6-5,8-1-2 10,-5 4-39-10,1-7-8 5,4 4-2-5,0-1 0 11,3 1-16-10,1-4 0 2,-4 3 8-3,3 1-8 13,-3-4 0-13,0 3-12 3,-1 4 1-3,1 0 1 20,-4 0-53-20,-4 0-10 1,-8 0-3-1,0 0-372 11,0 0-74-11</inkml:trace>
    </iact:actionData>
  </iact:action>
  <iact:action type="add" startTime="117591">
    <iact:property name="dataType"/>
    <iact:actionData xml:id="d48">
      <inkml:trace xmlns:inkml="http://www.w3.org/2003/InkML" xml:id="stk48" contextRef="#ctx0" brushRef="#br0">23870 6803 1083 0,'-12'4'48'1,"4"-1"10"-1,0 1-46 0,4-1-12 3,-3-3 0-3,7 0 0 11,-4 7 69-11,4-7 12 6,0 0 3-6,0 0 0 8,0 0-44-8,0 0-9 7,0 0-2-7,0 0 0 9,15-3-9-9,1-1-3 5,-4-3 0-5,7-3 0 11,1-1-17-10,-4 1 0 2,3-1 0-3,5 4-9 20,-4 0-19-20,-1-3-4 1,-3 3-1-1,4-3 0 13,-8-4-24-12,-1 0-5-1,-3 3-1 0,0 1 0 15,0-4 22-15,-4 3 4 0,4-3 1 0,-4 4 0 3,0-4 36-3,-4 3 8 8,0-3 2-8,0 4 0 7,0 3 11-7,0 0 3 10,0 7 0-10,0 0 0 6,3-7 28-6,-3 7 7 5,0-7 1-5,0 7 0 11,0 0 0-11,0 0 1 5,0 0 0-5,0 0 0 10,4 14-26-10,-4 3-6 5,4 4-1-5,0 4 0 12,4 3-5-12,-4 0-2 3,0 0 0-2,4-1 0 10,0 1-21-10,0 0 0 1,-5 0 0-1,5 0 0 6,0-3-12-7,-4-8-4 7,0 4-1-6,0-3 0 20,-4-4-33-21,0-1-6 0,-4-2-2 2,-4-4-654 1</inkml:trace>
    </iact:actionData>
  </iact:action>
  <iact:action type="add" startTime="118053">
    <iact:property name="dataType"/>
    <iact:actionData xml:id="d49">
      <inkml:trace xmlns:inkml="http://www.w3.org/2003/InkML" xml:id="stk49" contextRef="#ctx0" brushRef="#br0">24263 6409 403 0,'-12'3'36'1,"0"-3"-36"6,0 4 0-5,-3 3 0 6,7 0 265-8,-4 3 47 5,4-3 8-5,0 4 3 11,0 3-268-11,5-4-55 4,3 4-8-4,3-3-4 10,1-1 12-10,4 0 0 5,0-3-9-5,4 0 9 8,0-3-8-8,0-4 8 8,-5-4-10-8,9 1 10 7,-4-4 0-7,4 0 0 8,-5-3 0-8,5-1 10 7,0-3 10-7,-4 0 1 9,3 4 1-9,1-4 0 7,-4 0-8-7,0 0-2 11,-1 7 0-11,1-4 0 3,-8 4-12-3,-4 7-16 8,0 0 3-8,0 0 1 21,0 0-32-21,0 0-7 0,-4 0-1 0,-8 7 0 19,1 0-9-19,-1 4-3 0,-8-1 0 0,4 4 0 0,-3 0 48 0,-1 4 16 5,1-4-9-5,-1 3 9 10,4-3 36-10,4 0 12 4,1 0 2-4,-1-7 1 13,4 3 9-11,0 1 1-1,8-11 1-1,0 7 0 7,4 3-26-7,4-3-4 8,0-3-2-8,4-1 0 8,3 4 12-8,5-7 2 8,-4-7 1-8,3 4 0 7,1-1-22-7,3-3-5 9,-3 0-1-9,4 0 0 6,-9 0-6-6,9 4-2 11,-8-4 0-11,-1 0 0 3,1 3-9-3,-8 1 0 8,4 3 0-8,0-4 8 8,-12 4-8-8,0 0 0 6,0 0 0-6,4 7-11 9,3-3 1-9,-3 6 0 7,-4-3 0-7,-4 7 0 9,0 0 10-9,4-3 0 6,-7 3 0-6,3 3-8 10,0-3 8-10,-4 0 0 5,0 0 0-5,4 0 0 11,-8 0 10-11,8-7-2 3,-3 4-8-2,-1-5 12 7,0-2 6-8,0-1 1 6,8-3 0-5,0 0 0 7,0 0 2-8,0 0 1 8,0 0 0-8,0 0 0 7,0 0-3-7,0 0-1 8,8-10 0-8,0 3 0 7,0-3-18-7,3 3 0 10,5-4 0-10,0 1 0 5,-1-1 0-5,5 4 0 6,-4-3-8-6,0 3 8 9,-1 3-14-9,-3 1 3 7,-4-1 1-7,-8 4 0 8,0 0-2-8,0 0 0 7,4 11 0-7,-4-1 0 8,-4 8-8-6,-4-4-3 3,-4 3 0-5,0 1 0 11,-3-1 35-11,-1 4 8 4,0-4 0-4,-3 4 1 12,3-3-9-12,0-4-3 3,4 3 0-2,5-3 0 6,-1 0 12-7,0 0 3 6,4-3 0-5,0-1 0 7,8 1-5-8,-4-11-1 7,0 0 0-6,8 10 0 6,4-3-1-7,-5 0 0 10,9-10 0-10,-4 3 0 5,8-4-1-5,-5-3 0 10,9 0 0-10,-1-3 0 5,5-4-3-5,-4 0-1 6,-1-7 0-6,-3 3 0 9,3 1-12-9,1-4 8 7,0 3-8-7,-5 1 0 25,1-1-21-25,-1 4-11 0,1 0-1 2,0 4-1 8,-4 0-158-10,-1 3-31 0</inkml:trace>
    </iact:actionData>
  </iact:action>
  <iact:action type="add" startTime="122377">
    <iact:property name="dataType"/>
    <iact:actionData xml:id="d50">
      <inkml:trace xmlns:inkml="http://www.w3.org/2003/InkML" xml:id="stk50" contextRef="#ctx0" brushRef="#br0">23221 7366 403 0,'0'0'17'2,"0"0"5"-2,12-4-22 0,-4 1 0 10,-8 3 0-10,8-7 0 4,4 0 142-4,-1-4 24 7,-3 4 5-7,8-3 1 8,0 3-101-8,3 0-20 6,-3 0-4-5,4 0-1 8,-5-4-14-8,9 1-2 8,0 3-1-9,3-4 0 8,-3 4 5-6,11 0 1 0,4 0 0-2,9-3 0 12,-1-1-5-12,4 1-1 4,0-1 0-4,12 4 0 7,4-6-12-6,3-1-2 8,5 0-1-9,0 3 0 8,3-3-3-5,-3 4-1 9,-4-8 0-8,3 4 0-4,1 0-10 0,4-3 0 11,-1-1 0-9,-3 1 0-2,0-1 8 0,-5 1-8 10,-3 0 8-8,4-4-8-2,0 3 9 0,-9-3-9 14,-3 4 10-12,0-1-10-2,-4 1 16 0,-4-1-2 14,1 1-1-12,-9 3 0-2,0 0-5 0,-4 0-8 13,-3 3 11-11,-9 1-11-1,1 0 9-1,-1 3-9 14,-7-4 0-10,0 4 9-4,-5 4-9 0,-3-4 0 0,-4 3 0 0,0 4 0 20,0 4-42-19,-8-4-7 4,0 0-2-4</inkml:trace>
    </iact:actionData>
  </iact:action>
  <iact:action type="add" startTime="122920">
    <iact:property name="dataType"/>
    <iact:actionData xml:id="d51">
      <inkml:trace xmlns:inkml="http://www.w3.org/2003/InkML" xml:id="stk51" contextRef="#ctx0" brushRef="#br0">23296 7303 1465 0,'0'0'32'1,"0"0"6"-1,-4-7 2 0,0 3 2 0,-4-3-34 0,8 7-8 5,8-7 0-5,4 4 0 21,-4-4-24-21,4 3-6 0,3 1-2 0,5-1 0 4,4 4 10-4,-1-3 2 6,-3-4 0-6,7 0 0 7,9 0 28-7,3 0 7 10,-4 0 1-10,5 0 0 5,3 0 38-5,8 0 8 8,0-4 2-8,12 4 0 7,4-3-36-7,3 0-8 6,5-1 0-5,4 1-1 7,-1-1-8-8,1 1-2 7,0-4 0-7,-1 0 0 9,1-4-9-8,3 4 12 5,-3 0-12-6,-1 0 12 11,-3 0-12-11,0 0 10 3,-1-3-10-3,-3-1 10 12,-4 1-10-12,4 0 10 3,0-1-10-2,-5 4 10 7,-7 0 8-8,4 0 2 6,-8 0 0-5,0-3 0 7,-8-1-31-8,4 1-5 7,-3 3-2-6,3 0 0 19,-8 0-6-20,-4 3-2 0,-3-3 0 0,-1 4 0 14,-4 0-120-14,-3-1-24 2,15-10-5-2,-15 0-1 0</inkml:trace>
    </iact:actionData>
  </iact:action>
  <iact:action type="add" startTime="123523">
    <iact:property name="dataType"/>
    <iact:actionData xml:id="d52">
      <inkml:trace xmlns:inkml="http://www.w3.org/2003/InkML" xml:id="stk52" contextRef="#ctx0" brushRef="#br0">26204 6444 230 0,'0'0'20'0,"0"0"-20"3,0 0 0-3,0 0 0 8,0 0 152-8,0 0 25 8,0 0 6-8,0 0 1 8,8 7-94-8,0 0-18 7,-8-7-4-7,4 14-1 8,-4-4-17-8,4 8-3 9,-4-4-1-9,0 3 0 5,-4 4-22-5,0 0-5 11,0 0-1-11,4 0 0 4,-4-4-18-4,-4 1 10 7,8 3-10-7,-4-4 8 9,4-6-8-9,-4-1-17 6,0 1 4-6,4-11-389 16,0 0-78-16</inkml:trace>
    </iact:actionData>
  </iact:action>
  <iact:action type="add" startTime="123732">
    <iact:property name="dataType"/>
    <iact:actionData xml:id="d53">
      <inkml:trace xmlns:inkml="http://www.w3.org/2003/InkML" xml:id="stk53" contextRef="#ctx0" brushRef="#br0">26515 6465 1432 0,'0'0'64'2,"0"0"12"-2,0 0-60 0,0 10-16 5,0 8 0-3,0-1 0 1,0 0 29-3,-4 4 3 8,4 0 1-8,0 4 0 7,0 3-20-7,0 0-4 7,0 0-1-7,0-4 0 25,-4 4-121-25,4-4-25 0</inkml:trace>
    </iact:actionData>
  </iact:action>
  <iact:action type="add" startTime="125081">
    <iact:property name="dataType"/>
    <iact:actionData xml:id="d54">
      <inkml:trace xmlns:inkml="http://www.w3.org/2003/InkML" xml:id="stk54" contextRef="#ctx0" brushRef="#br0">22938 6468 979 0,'-15'-3'87'1,"15"3"-70"5,0 0-17-6,0 0 0 7,0 0 48-7,0 0 7 7,0 0 1-7,8 7 0 9,7-4-56-9,-7 4-15 6,-8-7-1-6,4 7 0 9,8 4 6-9,-4-1 1 7,-4 4 0-7,0-4 0 8,-4 8 9-8,7-1 0 6,5 4 0-6,-4 4 0 11,-4 6 16-11,4 1 6 5,8 6 1-5,-1-3 0 12,-7 7-8-12,4-4-2 2,0 4 0-2,3 0 0 8,1 0-13-8,0 3 0 7,-8-3 0-6,4 0 0 8,3 0 16-9,-3-3 0 7,-4-1 0-6,-4-7 0 5,4-6 0-6,-4-1 0 10,4 1 0-10,-5-11 0 5,-6-4-4-4,3 1 0 10,3-4 0-11,-3-7 0 3,0 0 4-3,0 0 0 7,0 0 0-7,0 0 0 9,0 0-28-9,0 0-4 6,-3-7-2-6,-1-4-602 12</inkml:trace>
    </iact:actionData>
  </iact:action>
  <iact:action type="add" startTime="125411">
    <iact:property name="dataType"/>
    <iact:actionData xml:id="d55">
      <inkml:trace xmlns:inkml="http://www.w3.org/2003/InkML" xml:id="stk55" contextRef="#ctx0" brushRef="#br0">22946 6566 1324 0,'-8'-7'118'0,"-3"3"-94"6,3 1-24-6,8 3 0 11,0 0 32-11,0 0 1 5,0 0 1-5,0 0 0 25,15-7-63-25,-3 3-13 0,-12 4-2 0,0 0-1 10,0 0 11-10,12-7 2 0,8 0 1 0,-5 0 0 6,5-3 45-6,0 3 9 4,11-3 1-4,1-1 1 8,-5 1 23-8,8-1 4 8,5-3 0-8,7 4 1 8,4-4-14-8,4 3-3 7,-4-3-1-7,12 0 0 8,8 4-21-8,-4-4-4 9,-1 3-1-9,1 1 0 5,4-4-9-5,0 0 10 11,3-3-10-11,1-1 10 5,4 4 3-5,-5 0 1 7,1-3 0-7,0 3 0 7,7-4 5-6,-3 1 1 5,-5-1 0-6,5 1 0 10,4-4 0-10,-9 0 0 6,1 3 0-5,-4 1 0 7,3 3-20-8,1-3 10 6,4-1-10-6,-5 1 8 10,1-1-8-10,-4 1 0 5,-5-1 0-5,1 4 0 12,-4 0 0-12,0 4 0 2,-4-8 0-1,-4 4 8 6,0 4-8-7,-8-4 12 8,0 4-12-8,-3 3 12 8,-5 0-12-8,-4 0 0 7,1 0 9-7,-9 3-9 8,-3-3 8-8,-5 4-8 9,-3-1 8-9,0 4-8 6,-1-3 0-6,-7 3-13 11,4 0 1-11,-12 0 1 16,0 0-17-15,0 0-3-1,0 0-1 0,0 0 0 15,0 0-12-14,0 0-4-1,0 0 0 0,0 0 0 18,-4 7 4-18,4-7 0 0,0 0 0 2,0 0-394 2,-4 10-78-3</inkml:trace>
    </iact:actionData>
  </iact:action>
  <iact:action type="add" startTime="126118">
    <iact:property name="dataType"/>
    <iact:actionData xml:id="d56">
      <inkml:trace xmlns:inkml="http://www.w3.org/2003/InkML" xml:id="stk56" contextRef="#ctx0" brushRef="#br0">26271 5857 864 0,'-4'-17'38'0,"4"17"8"0,0 0-37 0,0 0-9 5,0-4 0-5,0 4 0 9,0 0 132-9,0 0 24 10,0 0 4-10,0 0 2 4,4 14-133-4,4 3-29 8,-4 1 0-8,4-1 0 7,0 4 0-7,-1 7 0 7,5 4 0-7,-4 3 0 9,4 3 0-9,4 0 20 6,-1-3-2-6,1 4-1 9,0-1 11-9,-1-3 3 6,1 0 0-6,0 0 0 11,0-4-17-11,-1-3-3 5,-3 4-1-5,4-4 0 12,-4-4-10-12,-1 1 12 3,-3-8-12-3,0 1 12 10,0-5-12-10,-4 1 0 5,0-3 0-4,-4-4 8 6,0-7-8-7,0 10-11 8,0-10 3-7,0 0 0 18,0 0-30-19,-8 4-6 0,0-1 0 0,0-3-640 4</inkml:trace>
    </iact:actionData>
  </iact:action>
  <iact:action type="add" startTime="127666">
    <iact:property name="dataType"/>
    <iact:actionData xml:id="d57">
      <inkml:trace xmlns:inkml="http://www.w3.org/2003/InkML" xml:id="stk57" contextRef="#ctx0" brushRef="#br0">25917 6664 172 0,'-15'-4'16'1,"11"4"-16"1,4 0 0-1,0 0 0 8,-4-3 164-9,4-1 29 6,0 4 7-6,0 0 0 9,0 0-150-9,0 0-30 6,0 0-7-6,0 0-1 10,12-3-12-10,-1-4 0 4,-11 7 0-4,12-4 0 11,0 1 16-11,4 3 1 6,-5 0 0-6,5 0 0 7,0-7 15-7,0 0 4 7,-1 3 0-7,1 1 0 8,4-1-13-8,-5 1-3 7,5-1 0-7,0 4 0 8,-1-7-12-8,1 4-8 8,4-4 8-8,-9 0-8 7,9 0 15-7,-4 0-2 13,-5-4 0-13,1 4 0 2,4-7 4-1,-5 4 1 8,-3 3 0-9,0 0 0 6,0-3 10-6,-1 3 3 6,1-4 0-6,-4 4 0 9,-4 0 3-9,4 0 1 6,-4 0 0-6,4 0 0 9,-4 0-15-8,-4 0-2 4,4 0-1-5,0 0 0 11,-1 0-17-11,1 0 8 4,-4 4-8-4,0-4 0 12,0 7 10-12,0-7-10 3,-4 0 8-3,4 7-8 9,0 0 0-9,0 0 8 7,0 0-8-7,-3-7 0 8,-1 3 10-8,4 4-10 7,0 0 12-7,0 0-12 8,-8 0 11-8,8 0-11 8,0 0 10-8,0 0-10 6,0 0 0-6,-8 0 0 11,0 0 0-10,8 0 0 3,0 0 0-4,0 0-8 8,-4 4 8-8,4-4-10 7,-4 3 0-7,4-3 0 6,-4 4 0-6,4-4 0 8,-8 7-3-8,8-7-1 8,0 0 0-8,0 0 0 11,0 10-2-11,0-3 0 3,0-7 0-2,-4 11 0 19,4-4-10-19,-4 3-2 0,4-3-1 0,0 4 0 10,0-1-10-10,0-3-1-1,-3 0-1 0,-1 0 0 14,4-7-19-14,0 11-3 0,-4-4-1 0</inkml:trace>
    </iact:actionData>
  </iact:action>
  <iact:action type="add" startTime="153096">
    <iact:property name="dataType"/>
    <iact:actionData xml:id="d58">
      <inkml:trace xmlns:inkml="http://www.w3.org/2003/InkML" xml:id="stk58" contextRef="#ctx0" brushRef="#br0">24365 8511 1551 0,'0'0'68'1,"0"0"16"-1,0 0-68 0,0 0-16 6,4-7 0-6,0 0 0 9,4 0 23-9,0 0 1 6,-1 4 0-6,5-4 0 9,0 3-4-9,4 1-1 6,3 3 0-6,1 0 0 11,4 7-19-11,-1-4 0 4,1 1 8-4,-1 3-8 13,5 3 0-12,-8-3 0 0,-5 3 0-1,1 4 0 8,-4 0-18-7,0 4-1 5,-5 3 0-6,1 0 0 22,-4 0-27-22,-4 3-6 0,-4 1 0 0,-8-1-1 4,1 0 30-4,-13 1 7 7,1-4 0-7,-5 3 1 6,-3-6 15-6,3 3 0 10,1-7 0-10,-5 3 0 5,5-10 48-5,-1 4 4 6,1-4 0-6,3 0 0 10,-4-4 14-10,5 1 3 5,-1-1 1-5,9 1 0 9,-5-1-11-9,4 1-3 7,4-1 0-7,5 1 0 9,-1-4-20-8,4 3-4 3,4-3 0-4,0 0-1 11,0 0-22-11,0 0-9 5,12 4 8-5,3-1-8 13,1 4 10-13,4-4-10 2,-1 1 12-1,5-4-12 6,3 0 20-7,1 0-2 7,-1 3-1-7,5 1 0 8,-1-4-2-8,1 0-1 8,3 0 0-8,-3-4 0 7,-1 4-14-7,0 0 11 9,-7-3-11-8,4-1 10 4,-9 4-10-5,5-3 0 9,-9 3 0-9,1-4 0 6,4 1-18-5,-8 0 4 5,3-4 1-6,-3 3 0 23,4-3-16-23,0 4-3 0,-1-4-1 2,5-4 0 13,0-3-160-15,-5-3-32 0</inkml:trace>
    </iact:actionData>
  </iact:action>
  <iact:action type="add" startTime="153846">
    <iact:property name="dataType"/>
    <iact:actionData xml:id="d59">
      <inkml:trace xmlns:inkml="http://www.w3.org/2003/InkML" xml:id="stk59" contextRef="#ctx0" brushRef="#br0">25120 8183 1440 0,'0'0'64'1,"0"0"12"-1,0 0-60 0,0 0-16 6,0 0 0-5,0 0 0 8,0 0 84-9,0 0 13 6,0 0 3-6,0 0 1 9,7 3-86-9,5 1-15 5,0 6-8-5,0 1 8 12,-4-1-18-12,3 1 4 3,1 3 1-2,0 0 0 20,0-1-11-21,0 1-3 0,-5 0 0 0,5 0 0 14,-4-3-29-14,-4-1-7 0,0 1-1 0,-4 3-381 11,0-4-77-11</inkml:trace>
    </iact:actionData>
  </iact:action>
  <iact:action type="add" startTime="154002">
    <iact:property name="dataType"/>
    <iact:actionData xml:id="d60">
      <inkml:trace xmlns:inkml="http://www.w3.org/2003/InkML" xml:id="stk60" contextRef="#ctx0" brushRef="#br0">25053 8560 115 0,'-12'-4'10'1,"8"4"-10"1,0 0 0-2,-4 4 0 7,4-1 257-6,0 1 50 6,4-4 9-7,0 0 3 11,0 0-181-11,0 0-36 3,0 0-7-3,0 0-2 12,16 3-59-12,-4 1-12 4,4-8-2-4,-1 1-1 12,1-1-19-11,8-3 10 0,-5 0-10 0,1 0 8 7,3 4-8-8,-3-4 0 7,0 0 0-7,-4 3 0 8,-1 1 0-8,1-1-17 7,-12-3 2-6,-4 7 1 6,0 0 4-7,0 0 1 10,0 0 0-10,0 0 0 8,0 0 9-8,8 14 0 9,-4-3 0-9,-4-1 0 5,4 4 0-3,-4 4 11 4,4-1-11-3,-4 4 12 4,0-3-3-4,0 3 0-3,0-4 0 0,3-3 0 10,1 0 5-9,0-3 1 4,4 2 0-3,0-2 0 10,-8-11-15-10,8 7 11-2,4-7-11 0,-1 3 10 12,1-3 10-10,0-3 1 0,0-1 1-2,0-6 0 8,-1-1 6-4,1 1 2-4,-4-4 0 0,4 0 0 11,-8 0-5-11,-4-3-1 9,0-4 0-5,-4 3 0-4,0 1-4 0,-4 3-2 8,-4 0 0-6,4 3 0 3,-3-3-18-3,-1 4 0 7,-4 3-13-7,4 0 5 13,-3 0-20-15,3 3-3 3,4 1-1-3,0-4 0 12,0 4-44-12,8-1-10 2,0 4-2-2,0-7 0 14,0 0-153-12,4 0-31 0</inkml:trace>
    </iact:actionData>
  </iact:action>
  <iact:action type="add" startTime="154367">
    <iact:property name="dataType"/>
    <iact:actionData xml:id="d61">
      <inkml:trace xmlns:inkml="http://www.w3.org/2003/InkML" xml:id="stk61" contextRef="#ctx0" brushRef="#br0">25414 8329 968 0,'12'-3'43'0,"-12"3"9"0,8-4-42 0,-4 4-10 1,4-3 0-1,-8 3 0 0,4-4 110 0,4 4 20 0,-1 4 4 0,1-1 1 13,-8-3-48-10,8 7-10-3,0 0-1 0,0 4-1 6,0 3-30-2,-4-4-5-1,0 8-2-3,3-1 0 6,-3 4-22-5,0-3-5 8,0-1-1-8,-4 1 0 4,4-1-10-5,0-3 8 9,0-4-8-9,0 1 8 8,0-1-8-8,-4-10 0 4,0 0 9-3,0 0-9 7,8 7 12-8,-8-7-3 7,0 0 0-7,11 0 0 8,1-7 17-8,0 4 3 8,0-4 1-8,0 0 0 8,3-4-16-7,1 1-3 4,0 3-1-3,0 0 0 9,-1-3-26-11,1 6-6 2,-4-3-1-2,-4 0 0 20,3 4-123-19,-3-1-25 1</inkml:trace>
    </iact:actionData>
  </iact:action>
  <iact:action type="add" startTime="154615">
    <iact:property name="dataType"/>
    <iact:actionData xml:id="d62">
      <inkml:trace xmlns:inkml="http://www.w3.org/2003/InkML" xml:id="stk62" contextRef="#ctx0" brushRef="#br0">25328 8923 1854 0,'0'0'82'2,"0"0"17"-2,8-7-79 0,0 0-20 4,3 0 0-4,9-3 0 9,0 3 34-9,-1-4 3 4,5 1 1-4,3-1 0 11,-3 1-19-11,3-1-4 4,-3 1-1-4,0 3 0 9,-5 0-14-8,1 3 0 4,4-3 0-5,-5 7 0 9,1 0 0-9,-4 4 0 6,-1-1 0-6,-3 4 0 9,0 0 0-9,-4 4-8 7,0 3 8-7,-5-4-13 8,1 4 13-8,0-3 0 9,-4 3 0-9,4 0 0 6,-4 0 0-6,0-4 0 10,-4 0 0-10,4 1 0 19,-4-1-16-18,4 1-11 1,0-11-1-2,0 0-1 16,0 7-125-15,4 0-25 0,-4 0-5 0</inkml:trace>
    </iact:actionData>
  </iact:action>
  <iact:action type="add" startTime="155154">
    <iact:property name="dataType"/>
    <iact:actionData xml:id="d63">
      <inkml:trace xmlns:inkml="http://www.w3.org/2003/InkML" xml:id="stk63" contextRef="#ctx0" brushRef="#br0">26145 8315 345 0,'0'0'15'0,"0"0"4"11,0 0-19-10,-8 0 0-1,4 4 0 0,1 3 0 3,-1-4 272-3,0 4 50 10,0 7 10-10,0 4 3 5,4-1-267-5,-4 8-52 6,0 3-16-6,4 0 0 9,0-1 8-9,0 5-8 6,0-4 0-6,0 3 0 8,0-3 21-8,4 0-1 8,-4-3-1-8,4-1 0 8,0 0 12-8,0-3 2 7,-4-3 1-7,4-1 0 10,0-6-14-10,-1 3-2 4,-3-4-1-4,0-10 0 12,0 0-5-12,0 0-2 3,0 0 0-3,0 0 0 9,0 0-10-9,0 0 0 7,12 0-10-7,-8-3 10 21,8-1-136-21,-8-6-22 0,8-18-4 1,-8 0-1 0</inkml:trace>
    </iact:actionData>
  </iact:action>
  <iact:action type="add" startTime="155410">
    <iact:property name="dataType"/>
    <iact:actionData xml:id="d64">
      <inkml:trace xmlns:inkml="http://www.w3.org/2003/InkML" xml:id="stk64" contextRef="#ctx0" brushRef="#br0">26106 8511 1940 0,'0'0'43'0,"0"0"9"0,4-4 1 1,4-3 1-1,-4 4-43 0,4-1-11 5,3-2 0-5,1 2 0 7,4 1 12-7,3-1 0 9,1 1 0-9,4-4 0 7,7 3-3-7,1-3 0 8,-1 0 0-8,0 0 0 19,1 4-46-19,-1-1-10 0,-7-3-1 0,0 4-520 13,-5-4-104-12</inkml:trace>
    </iact:actionData>
  </iact:action>
  <iact:action type="add" startTime="155589">
    <iact:property name="dataType"/>
    <iact:actionData xml:id="d65">
      <inkml:trace xmlns:inkml="http://www.w3.org/2003/InkML" xml:id="stk65" contextRef="#ctx0" brushRef="#br0">26110 8717 1836 0,'0'0'40'1,"0"0"9"-1,0 0 2 0,0 0 0 0,0 0-41 0,0 0-10 6,0 0 0-6,8 3 0 8,7-3 8-8,1-3-8 8,0-1 12-8,4 4-4 6,-5-6-8-6,5-1 8 11,4-4-8-11,-1 1 8 5,1-4-8-5,-1 7 0 7,5-4-12-7,-5 4 12 22,1-3-33-22,0 6 1 1,-5-3 0-1,5 4 0 13,-1-4-50-13,-3 0-10 1,-4 3-1 1</inkml:trace>
    </iact:actionData>
  </iact:action>
  <iact:action type="add" startTime="155877">
    <iact:property name="dataType"/>
    <iact:actionData xml:id="d66">
      <inkml:trace xmlns:inkml="http://www.w3.org/2003/InkML" xml:id="stk66" contextRef="#ctx0" brushRef="#br0">26456 8225 1382 0,'0'0'123'1,"-4"-4"-99"1,4 4-24-2,0 0 0 9,-8 0 88-9,8 0 12 8,0 0 2-8,0 0 1 7,0 0-75-7,0 0-16 9,0 0-2-9,12 7-1 6,3 4-19-6,-7-4-4 10,-8-7-1-10,4 10 0 5,0 4 2-5,0 3 0 8,0 1 0-8,-4 3 0 8,4 0 13-8,-4 3 0 6,-4 4 0-6,4 0 0 9,0 0 20-9,-4-3 6 6,4-1 2-6,0 0 0 8,0-3-16-8,0 0-2 8,0 0-1-8,4 0 0 11,0 0-9-11,-4-3 0 3,4-4 0-2,0 0 0 11,0 0 0-12,0-4 0 2,0 0 0-1,-4-10 0 19,0 0-36-20,4 7-4 0,-4-7 0 1,3 7-472 9,-3-7-96-10</inkml:trace>
    </iact:actionData>
  </iact:action>
  <iact:action type="add" startTime="156147">
    <iact:property name="dataType"/>
    <iact:actionData xml:id="d67">
      <inkml:trace xmlns:inkml="http://www.w3.org/2003/InkML" xml:id="stk67" contextRef="#ctx0" brushRef="#br0">26299 8909 1152 0,'0'0'102'1,"0"0"-82"2,-8 0-20-3,0 0 0 12,8 0 146-12,0 0 25 2,0 0 5-2,0 0 0 9,0 0-132-9,0 0-26 8,0 0-6-8,8 11 0 7,-4-1-12-7,0 4-12 8,3-4 2-8,1 4 1 7,4-7 9-7,-4 4 0 9,4-4-9-9,-1 0 9 6,-3 0 0-6,4 0 0 10,0-4 0-10,4 1 0 5,-5-4 16-5,5 0 5 7,-4-4 1-7,0 1 0 9,3 3-6-9,1-7-2 6,0 0 0-6,0 0 0 24,-1-4-55-23,1 1-11-1,0-4-3 1,-1 3-743 0</inkml:trace>
    </iact:actionData>
  </iact:action>
  <iact:action type="add" startTime="157001">
    <iact:property name="dataType"/>
    <iact:actionData xml:id="d68">
      <inkml:trace xmlns:inkml="http://www.w3.org/2003/InkML" xml:id="stk68" contextRef="#ctx0" brushRef="#br0">24620 10065 1666 0,'12'-7'74'1,"-12"7"15"-1,8-4-71 0,0 1-18 5,4-4 0-5,3 0 0 9,5 0 41-9,4-3 5 5,-1 3 1-5,5 3 0 10,3-3-34-10,1 4-13 6,-5-1 11-6,1 8-11 20,-1 3-21-20,1 0-11 1,-5 0-1-1,-7 3-1 15,0 0-33-15,-4 8-6 0,-9-1-2 0,-3 4 0 16,-3 0 18-16,-5 4 3 0,-4-1 1 0,-4-3 0 1,-4 4 53 1,-3-1 18 4,-1-3 0-6,-3 0 0 9,7-7 52-9,-3 0 10 8,-1 0 3-7,8-4 0 4,-3-3 5-5,7-3 0 12,0 3 1-12,4 0 0 3,8-7-45-2,0 0-10 7,0 0-2-8,0 0 0 6,12 3-32-6,4 4 0 7,3 0 0-7,5-3 0 8,0 3-12-7,3 0 3 4,1 3 1-5,-5-3 0 10,5 0 8-9,-9 4 0 4,1-1 0-5,0 1 0 11,-5-1-8-11,-3 4 8 4,-4-4-8-3,0 4 8 10,-4-3 0-9,0 3 0-2,-8 0 0 3,0 0 0 3,-8 0 9-6,4 0 1 7,0 0 0-6,-3-4 0 7,-5 4-18-8,4-3-4 7,-4-1-1-6,4 1 0 18,5-1-159-19,-5 1-32 1,-8 3-7 1,8-4-1-1</inkml:trace>
    </iact:actionData>
  </iact:action>
  <iact:action type="add" startTime="157751">
    <iact:property name="dataType"/>
    <iact:actionData xml:id="d69">
      <inkml:trace xmlns:inkml="http://www.w3.org/2003/InkML" xml:id="stk69" contextRef="#ctx0" brushRef="#br0">26798 9971 345 0,'0'0'31'0,"-4"3"-31"7,0 4 0-7,-8 0 0 8,4 0 256-8,-4 4 44 6,-3 3 10-6,-1 3 2 9,4 0-270-9,-8 4-54 7,5 0-10-7,-9 0-2 9,5 0 9-9,-1 0 3 6,4 0 0-6,-7 0 0 12,3-3 76-12,8-8 16 2,0 4 4-2,4-4 0 10,1 1 12-10,3-4 4 5,-4 0 0-5,8 3 0 9,0-10-58-9,4 7-11 7,8 0-3-7,-1 0 0 8,9 0-19-8,4 0-9 8,3-3 8-7,5-1-8 6,-1 4 0-7,4-7 0 10,5 0 0-10,-1 0 0 17,0-3-48-17,1-1-9 0,3-3-2 1,-4 0-818 3</inkml:trace>
    </iact:actionData>
  </iact:action>
  <iact:action type="add" startTime="157980">
    <iact:property name="dataType"/>
    <iact:actionData xml:id="d70">
      <inkml:trace xmlns:inkml="http://www.w3.org/2003/InkML" xml:id="stk70" contextRef="#ctx0" brushRef="#br0">26841 10086 1036 0,'0'0'92'0,"-8"3"-73"3,0-3-19-3,0 4 0 8,0 3 187-8,1 3 33 9,-1 4 8-9,0 4 0 6,0 6-165-6,0 11-34 8,0 7-6-8,-4 0-2 7,5 3-21-7,-1 1 8 11,-4-4-8-11,4 3 0 17,0 0-22-17,0 1-9 1,1-1-1-1,-5 4-524 8,4-4-105-8</inkml:trace>
    </iact:actionData>
  </iact:action>
  <iact:action type="add" startTime="158383">
    <iact:property name="dataType"/>
    <iact:actionData xml:id="d71">
      <inkml:trace xmlns:inkml="http://www.w3.org/2003/InkML" xml:id="stk71" contextRef="#ctx0" brushRef="#br0">25634 10627 1789 0,'-19'-10'39'1,"15"3"8"-1,-4-4 1 0,4 1 4 0,0 3-42 0,0-4-10 4,4 1 0-3,0-4 0 8,4 3 28-9,0-3 3 6,0 0 1-6,4 0 0 11,4-3-32-11,-1 3 0 3,1-3 0-3,4 3-10 10,0-4 10-10,-1 1 0 5,9 3 0-5,-4 7 8 9,3-4 1-9,1 4 1 7,-1 4 0-7,1 3 0 7,-1 3-10-7,-3 4-11 9,0 0 3-9,-1 4 0 6,5-1-2-6,-4 1 0 11,-5-1 0-9,1 1 0 0,0 3 1-1,0-4 0 8,-1 1 0-9,-3-1 0 5,0-3 20-4,-4 3 4 6,3-6 1-7,-3-1 0 8,-8-3 14-8,8 4 3 7,-8-4 1-7,12 3 0 9,0 1-6-9,-4-4-2 5,-1-4 0-5,5 1 0 11,0-1-17-11,0 1-9 5,4-4 10-5,-1-4-10 21,5-2-17-21,4-1-10 0,3-7-1 3,4 0-585 3,9-7-117-6</inkml:trace>
    </iact:actionData>
  </iact:action>
  <iact:action type="add" startTime="159284">
    <iact:property name="dataType"/>
    <iact:actionData xml:id="d72">
      <inkml:trace xmlns:inkml="http://www.w3.org/2003/InkML" xml:id="stk72" contextRef="#ctx0" brushRef="#br0">24727 10934 1400 0,'0'0'31'1,"0"0"6"-1,0 0 2 0,0 0 0 0,0 0-31 0,0 0-8 5,0 0 0-5,15-3 0 8,5-1 35-8,0 1 5 5,-5 3 2-5,9 0 0 13,-4 0-2-13,3 0 0 3,5-4 0-3,3 4 0 10,0 0 4-10,9 0 0 5,-1 0 0-5,8 0 0 8,8 0 1-8,4 4 1 8,0-1 0-8,8 1 0 7,4-1-18-7,3-3-3 10,-3 0-1-10,8 0 0 5,3 0-8-5,5-3-3 10,3-4 0-10,-3 3 0 5,-9-3-3-5,5 0-1 12,3-3 0-12,1 0 0 3,-5-1-1-2,-3-3 0 5,-1 0 0-6,1 0 0 9,-4 4 9-9,-5-4 2 6,-3 0 0-6,4 3 0 9,-4 1-19-9,-8 3 0 7,0-4 0-7,-8 4 0 9,4 0 0-8,-12 0 0 4,0 4 0-5,-4-1 0 11,-7-3 0-11,-1 4 0 3,-3-1 0-3,-5 1 0 14,-3-4 0-14,-4 3-11 2,0 4 11-2,-5-3-10 8,1-1 10-8,-4 4 0 6,-4 0 0-5,-4 0-8 19,0 0-28-19,0 0-6-1,0 0-1 0,0 0 0 13,0 0-67-12,0 0-14-1,0 0-2 0,-4-3-1 2</inkml:trace>
    </iact:actionData>
  </iact:action>
  <iact:action type="add" startTime="164163">
    <iact:property name="dataType"/>
    <iact:actionData xml:id="d73">
      <inkml:trace xmlns:inkml="http://www.w3.org/2003/InkML" xml:id="stk73" contextRef="#ctx0" brushRef="#br0">24322 9758 1191 0,'0'0'52'1,"-4"-11"12"-1,4 1-51 0,4 3-13 5,-4 7 0-5,0 0 0 8,0 0 9-8,8-4-1 8,3-3 0-8,1 4 0 6,0-1 0-6,4 4 0 11,-1 0 0-11,1 4 0 4,8-4-8-4,-1 0 0 8,5 0 0-8,3 3 8 8,5 1 7-8,-1-1 1 8,-4-3 0-8,1 4 0 7,7-1 8-7,0 4 1 6,5 0 1-6,-5-3 0 10,4 3 13-10,0-4 2 5,1-3 1-5,-1 4 0 11,4-4-13-10,4 0-2 2,4 3-1-2,0 1 0 11,4-4 7-12,-4 0 2 2,8 3 0-2,-4 1 0 11,0-1-10-11,0 1-1 5,4-4-1-5,0-4 0 8,-4 4-9-8,7-3-2 7,1 3 0-6,4 3 0 6,-8 1 0-7,4-4-1 9,-4 0 0-9,-1 0 0 6,5-7-3-6,4 7 0 10,0 0 0-10,3-4 0 5,1 1 2-5,0-4 0 8,-5 0 0-8,9 0 0 7,0 0 2-7,-1-4 0 7,1 1 0-7,-4 3 0 8,-1 0-4-8,1 0 0 7,-8 0 0-7,3-4 0 9,-7 1-8-9,4 3 0 7,-12 0 0-7,0 3 8 9,-4-3-8-9,-8 0 0 6,1 4 9-6,-5-1-9 10,-4 4 10-9,-3-3-2 2,-5 3-8-3,1 0 12 11,-9 0-12-11,1 0 9 4,-8 0-9-4,4 0 8 8,-5 0 0-8,1 0-8 7,-4 0 12-7,4-4-4 8,-8 4 0-8,-4 0 0 8,0 0 0-8,8-3 0 8,0 3 5-8,-8 0 1 9,0 0 0-9,0 0 0 5,0 0-2-5,0 0-1 8,7 0 0-8,-7 0 0 7,0 0-3-7,0 0 0 7,0 0 0-7,0 0 0 8,0 0 0-8,0 0-8 7,0 0 12-7,0 0-4 9,0 0 0-9,0 0 0 6,0 0 0-6,0 0 0 10,0 0-8-10,0 0 0 5,0 0 9-5,0 0-9 12,0 0 0-12,0 0 0 3,0 0 0-3,0 10 0 12,0 4 0-12,4-3-12 3,-4 3 12-3,8 0-12 8,-4 7 12-8,4 3-12 7,-4 4 12-6,4 0-12 7,0 0 12-8,-1 7-12 8,1 0 12-8,0 0-12 7,4 3 3-7,0-3 0 9,0 7 0-9,-1-4 0 6,1 1 9-6,4-1-10 9,-4 1 10-9,3-1-10 5,1-3-2-4,-4 0 0 5,-4-4 0-6,0 4 0 8,-1-7 12-8,5 4 0 7,-4-4 0-7,0-4 0 9,4 4 0-9,-4-7 0 6,-4 0 0-6,3 3-8 10,1-6 8-10,-4-1 0 5,0 1 0-5,0-4 0 12,-4-4 12-12,0 1 2 3,0-4 0-3,0-7 0 8,-4 7-14-8,4-7 0 7,0 0 0-7,0 0 0 8,0 0 0-8,-4 7 0 8,-4-1 0-8,8-6 0 8,0 0 0-8,-8 7 0 8,1-7 0-8,7 0 0 7,0 0 0-7,-8 4 0 9,-4-1 0-9,0-3-10 5,-4 0 10-5,1 4 0 10,-1-4-9-10,-4 3 9 6,1 1-9-6,-5-4 9 6,1 3-12 1,-1 1 12-6,-4-1-11-1,1 1 11 7,-1-4-10-7,-3 0 10 10,0 3 0-10,-9-3 0 5,5 4 0-5,-4-4 0 10,-1 0 8-10,-3 0 8 6,-8-4 2-6,0 4 0 11,-4-3-18-11,0-1 0 3,0 1 0-3,-4 3 0 12,-4 0 0-12,-4 0 0 3,0 0 0-3,1 0 0 9,-5 0 0-9,0 3-16 7,-4 4 4-7,5-7 0 8,3 4 12-8,-8-1 0 8,8 4 0-7,-3-3 0 4,-1-1 0-4,0 1 13 10,4-1-1-11,4 1 0 4,5 3-12-4,-1-4-16 9,-4 1 3-9,0-1 1 5,0 1 20-5,-4 3 4 7,4-4 0-7,4 1 1 8,0-1-22-8,0 4-5 7,0-3-1-7,1 3 0 9,-1 0 15-8,0 3 0 4,0 1 0-5,-4-4 0 11,-4 3 0-11,8 1 0 5,0-1 0-5,4-3-9 12,8 4 9-12,-4-5 0 2,8 5 0-1,-5-8 0 7,5 1 9-8,0-1-9 8,4 4 12-8,3-3-12 7,5-1 12-7,3 1-4 7,-3 3 0-6,-1-7-8 6,5 3 8-7,3 1-8 8,-3-4 0-8,3 0 0 7,5 0 0-7,3 3 0 10,-4 1-8-10,5-4 8 5,-1 0-15-4,4 0 3 9,-4 3 1-10,5-3 0 19,-1 0-14-19,4 0-3 0,0 0-1 0,0 0 0 15,0-3-24-14,0 3-5 1,8 0-1-2,0 0 0 9,0 0-13-7,0 0-2-1,-4-7-1-1,4 0-437 7,-3-4-87-7</inkml:trace>
    </iact:actionData>
  </iact:action>
  <iact:action type="add" startTime="165318">
    <iact:property name="dataType"/>
    <iact:actionData xml:id="d74">
      <inkml:trace xmlns:inkml="http://www.w3.org/2003/InkML" xml:id="stk74" contextRef="#ctx0" brushRef="#br0">24337 9964 806 0,'0'-21'36'1,"0"14"7"0,-3-4-35-1,-1-3-8 5,0 4 0-5,4-4 0 12,-4 0 128-12,0 3 23 3,4 1 5-3,-4 3 0 11,4 3-84-11,0 4-18 4,0-7-3-4,0 7-1 8,0 0-30-7,0 0-5 6,0 0-2-7,0 0 0 7,-4 11-13-7,4 3 0 8,0 0-9-8,4 3 9 7,-4 8 0-7,0 3 12 10,0 3-1-10,4 8 0 6,-4-5 5-6,4 12 2 7,0 3 0-7,0-4 0 8,3 4 2-8,-3-4 0 6,4 4 0-6,-4 0 0 8,0-3 7-8,4-1 1 8,-4-7 1-8,4 1 0 8,0-4-2-7,-4-4-1 4,3 4 0-5,1-3 0 10,0-5-1-10,0 1 0 6,-4-3 0-6,4-1 0 10,-4-3-4-10,4-3-1 4,-4-4 0-4,-1 0 0 11,5 0-20-11,-4-4 0 4,0-3-12-4,4 4-924 15</inkml:trace>
    </iact:actionData>
  </iact:action>
  <iact:action type="add" startTime="224427">
    <iact:property name="dataType"/>
    <iact:actionData xml:id="d75">
      <inkml:trace xmlns:inkml="http://www.w3.org/2003/InkML" xml:id="stk75" contextRef="#ctx0" brushRef="#br0">7313 7722 806 0,'0'0'36'1,"-4"-7"7"-1,-4 3-35 0,8 4-8 5,0 0 0-5,0-7 0 10,0 0 0-10,0 7 8 6,0 0-8-6,0 0 8 11,4-7-8-11,-4 7 0 4,0 0 0-4,0 0 0 11,4-3 0-11,-4 3 0 4,0 0 0-4,4-7 0 8,-4 7 15-8,4-4 7 7,8 1 2-7,-8-1 0 8,-1 4 12-8,9 0 2 8,0 4 1-8,4-1 0 7,3 4-20-7,-7 0-4 9,8 0-1-9,-4 0 0 7,7 4-14-7,-3-4 9 10,3 3-9-9,5 4 8 2,-1-7-8-3,5 4 0 7,-1-1 0-7,5 1 0 9,3-1 0-8,4-3 10 4,8 0-1-4,-8 4 0 6,5-1 16-6,7 0 3 6,0 1 1-7,0-1 0 9,4-3-13-9,0 0-4 6,3 7 0-6,5-7 0 10,0 4 4-10,4-1 0 5,0 1 0-5,-1-1 0 12,1 4-16-12,4-3 0 2,-5-4-12-1,9 3 12 7,0-3 0-8,3 4 0 6,-3-4 8-5,3 3-8 7,1-3 29-8,3-3 0 8,-3-4 0-8,7 0 0 7,1 3 8-7,3-3 2 9,-8-3 0-8,5 3 0 3,-5-4-14-3,9 1-2 10,3-4-1-11,0 7 0 4,-8 0-10-4,13-4-3 6,3 1 0-6,0 3 0 9,4 0-9-9,0 0 0 6,-4 0 0-6,4-4 8 9,0 1-8-9,0 3 0 7,-4 0 0-7,4 0 8 9,-8 0-8-8,5 0 0 4,3-4 0-5,-4 4 8 10,4 0-8-10,-4 0 0 5,-4 0 0-4,0 0 8 10,4 0-8-11,-3 4 0 3,-5-1 0-3,-4 1 0 7,-4-1 0-7,1 1 0 8,-5-4 0-8,5 3 0 8,-1 4 8-8,-3 4-8 8,-1-8 8-8,-3 1-8 7,3-1 12-7,0-3-2 9,9 4-1-8,-1-1 0 4,0 1-1-5,-3-1-8 11,7-3 12-11,-4 0-4 4,9 0-8-4,-9 3 12 7,0 1-12-7,-7-1 12 8,3-3-12-8,-3 0 0 6,-1-3 9-6,0 3-9 9,1 0 8-8,-5 0-8 5,-3 0 10-6,0 0-10 8,-5-7 17-7,5 7-2 5,-1-3-1-6,5 3 0 11,-8 0-1-10,3 0 0 1,-7 0 0-1,-4 0 0 9,4 3-13-9,-1-3 0 3,-3 7 0-4,4-4 0 8,0 1 8-8,-1-1-8 7,-3 4 0-7,-4-3 0 8,0 3 0-8,0-4 0 8,0 1 0-8,0-1 0 7,3 1 8-7,-3-1-8 10,4 1 0-9,-4-1 0 3,0 1 8-4,-4-1-8 12,0-3 0-12,-4 0 9 3,4 0-1-2,0 0-8 4,-4 0 12-5,4 0-4 9,0 4-8-9,-1-4 10 7,1 0-10-7,-7 0 10 8,-1 0-10-8,4 3 0 7,-8-6 0-7,4 3 8 10,4 0 1-9,0 0 0 3,0 3 0-4,0-3 0 11,0 0-9-11,0 0 0 4,-4 0 0-4,0 0 0 11,0 0 0-11,0 0 0 4,-3 4 0-4,3-4 0 8,0 0 9-8,-4 0-9 7,0 0 10-6,0 0-10 6,-4 0 0-7,1 0 8 9,-5 0-8-9,-4 3 0 6,1 1 0-6,-1-1 8 10,-4-3-8-10,1 4 0 5,-8-8 10-5,3 4-10 12,-7 0 10-12,-1 0-10 4,5 0 0-4,-8 0 0 6,-1 0 0-6,-7 0-10 23,0 0-149-22,-8 0-29-1,0 0-7 0,-12-10-1 1</inkml:trace>
    </iact:actionData>
  </iact:action>
  <iact:action type="add" startTime="225615">
    <iact:property name="dataType"/>
    <iact:actionData xml:id="d76">
      <inkml:trace xmlns:inkml="http://www.w3.org/2003/InkML" xml:id="stk76" contextRef="#ctx0" brushRef="#br0">11636 7523 1558 0,'-8'-18'34'0,"4"15"7"0,4-4 2 0,0 0 1 0,4 3-35 0,4 1-9 5,0-4 0-5,7 7 0 8,1 0 0-8,8 0 0 7,3 0 0-7,1-4 8 9,7 1-18-9,4-1-4 7,5 4-1-7,7 0 0 9,4 0 24-9,0 0 5 4,4 0 1-3,0 0 0 10,0 4-6-11,3 3-1 4,1-4 0-3,4 1 0 7,0 3-8-8,4-4 0 7,3 4 0-7,1 0 0 8,0 4 13-8,-1-1-2 7,5-3-1-6,0 4 0 6,-1-4-10-7,9 3 0 10,3-3 9-10,-3 7-9 5,-1-3 13-5,4-1-1 11,1-3-1-11,-1 3 0 4,4-3 0-4,1 7 0 7,3-7 0-7,-4 0 0 8,5-3 1-8,3-1 1 6,0 4 0-6,0-3 0 9,-4 3 1-9,5-7 0 6,-1 0 0-5,-4 3 0 8,0 1-4-8,-3-1-1 3,-1-3 0-4,-4 4 0 12,5-4-1-12,-1 3-8 3,-4-3 12-3,-3 0-4 12,3 0 3-12,-3 4 0 4,-1-4 0-4,-3-4 0 7,-5 4 3-7,9 0 1 7,-1-3 0-6,1-1 0 7,-9 4 6-8,1 0 2 7,3 0 0-7,1 0 0 8,-1 0-23-8,1 4 8 10,-1-1-8-10,-3 1 0 5,-4-4 0-5,-5 3 8 11,1 1-8-11,0 3 0 4,0-7 0-3,-5 7 8 5,1-4-8-6,0 4 0 8,-8 0 0-8,0-3 0 6,0 3 0-6,-4 0 0 8,0 0 0-7,-4-7 8 6,4 3-8-7,-8 1 0 9,0-1 0-8,1 1 8 4,-5-1-8-5,4 1 0 11,0-1 0-11,-8-3 8 4,1 4-8-4,-1-4 0 13,-4 3 0-12,-3-3 9 0,-1 0-9 0,-3 0 0 7,-1-3 10-8,-3 3-10 7,3 0 8-6,-3 3-8 5,-4-3 8-5,-1 0-8 6,1-3 0-6,-4 3 8 5,-1 0-8-6,1 0 0 9,0 0 0-9,-1 0 0 6,5 0 0-6,-4 0 8 11,-4 0-8-11,3 0 0 4,1 0 0-3,-4 0 0 4,0 0 8-5,-1 0-8 9,-3 0 0-9,4 3 0 7,-4-3 0-7,0 0 8 8,4 0-8-8,-5 0 0 7,1 4 0-7,0-1 0 9,0-6 0-8,0 3 0 3,0 0 0-3,-8 0 0 10,8 0 0-11,-8 0 0 4,7 0 0-4,-7 0 0 13,8 0 0-13,-8 0 0 1,0 0 0 0,8 0 8 7,-8 0-8-8,0 0 0 7,8 0 0-7,-8 0 0 8,0 0 0-8,0 0 0 8,8 0 0-7,-8 0 8 5,0 0-8-6,0 0 0 10,0 0 0-9,8 3 0 3,-8-3 0-4,0 0-9 11,0 0 9-11,0 0 0 5,0 0-11-5,0 0 11 6,8 4-10-6,-8-4 10 9,0 0-12-9,0 0 3 6,0 0 1-6,0 0 0 8,0 0 8-8,0 0-8 6,0 0 8-6,0 0-8 10,0 0 8-10,0 0 0 6,0 0 0-6,0 0 0 10,0 0 0-10,0 0-8 6,0 0 8-6,0 0 0 12,0 0-17-12,0 0 1 3,7 7 1-3,-7-7-593 14,4 3-118-14</inkml:trace>
    </iact:actionData>
  </iact:action>
  <iact:action type="add" startTime="227100">
    <iact:property name="dataType"/>
    <iact:actionData xml:id="d77">
      <inkml:trace xmlns:inkml="http://www.w3.org/2003/InkML" xml:id="stk77" contextRef="#ctx0" brushRef="#br0">14363 8493 1627 0,'-4'-31'72'2,"0"14"15"-2,0 3-70 0,1-4-17 8,-1 4 0-8,0 0 0 4,0 4 34-3,0-1 3 5,4 11 1-6,0 0 0 9,0-10-13-9,0 10-2 6,0 0-1-6,0 0 0 12,0 0-22-10,-8 14 9 1,0 0-9-3,0 3 0 11,4 8 0-10,-4 6 0 2,-3 1 0-3,3 2 0 9,0 5 14-8,-4-1-4 4,4-3-1-3,-4 0 0 6,5 0-9-8,-1-7 0 6,4 0 0-5,-4-4 8 5,4-6-8-6,0-1 0 10,0-3 0-6,0 0-11 12,0 0-45-14,0-7-8-2,4-7-3 0,0 0 0 15,0 0-49-10,0 0-11-5,0-7-1 0</inkml:trace>
    </iact:actionData>
  </iact:action>
  <iact:action type="add" startTime="227322">
    <iact:property name="dataType"/>
    <iact:actionData xml:id="d78">
      <inkml:trace xmlns:inkml="http://www.w3.org/2003/InkML" xml:id="stk78" contextRef="#ctx0" brushRef="#br0">14257 8591 993 0,'0'0'44'1,"0"0"9"-1,0 0-42 0,0 0-11 2,0 0 0-2,0 0 0 0,12 11 88 0,-4-4 15 0,-4 3 3 1,4-3 1 1,3 7-31-1,-3 4-5 11,0-1-2-10,4 1 0-2,0-1-17 0,7 4-4 3,1 0-1-3,4 0 0 10,-1 0-19-10,5 0-4 7,3 3-1-7,0-3 0 10,1-3-11-10,3-1-3 8,1-3 0-7,-1 4 0 4,0-5-9-5,-7 1 0 7,-1 0 0-6,1-3 0 22,-8-1-111-23,-1-3-17 0,-7-3-4 1,-12-4-582-1</inkml:trace>
    </iact:actionData>
  </iact:action>
  <iact:action type="add" startTime="227519">
    <iact:property name="dataType"/>
    <iact:actionData xml:id="d79">
      <inkml:trace xmlns:inkml="http://www.w3.org/2003/InkML" xml:id="stk79" contextRef="#ctx0" brushRef="#br0">14088 9178 1594 0,'-12'-11'71'1,"4"11"14"-1,5-3-68 0,-5 3-17 0,4 0 0 0,4 0 0 0,0 0 18 0,0 0 0 15,0 0 0-14,15 3 0-1,1 4-10 0,4-3-8 9,3-4 12-9,1 0-12 5,7 0 14-5,1-4-4 7,-1-3-1-7,5 0 0 8,7-3 3-7,4 3 0 4,-4 0 0-5,1-3 0 10,3 3 2-9,-4 3 1 4,4 1 0-5,-4-4 0 9,-3 3-6-9,-1 1-1 6,-4 3 0-6,1 0 0 11,-5 0-8-10,-3 3 0 2,-1 1-10-3,-3-1 10 13,-1 8 0-13,-7-4 0 2,0-4 0-1,-4 4 0 11,-1 4 0-12,-3-5 0 2,-8-6 10-1,4 7-10 6,-4 4 19-7,-4 3-2 8,4-4 0-7,-4-3 0 5,-4 0-1-6,1 0 0 10,3 0 0-10,-4 4 0 5,0-1-6-5,0 1-2 11,4-4 0-11,-4 0 0 5,4-4-8-5,4-3 0 6,-8 7 0-6,4 4 8 9,4-4-8-9,-3 0 0 6,3-7 0-6,-4 7 0 11,4-7-11-9,0 7 3 2,0-7 0-1,0 10 0 20,-4 1-132-23,4-11-25 1,0 0-6-1,0 0-1 0</inkml:trace>
    </iact:actionData>
  </iact:action>
  <iact:action type="add" startTime="227885">
    <iact:property name="dataType"/>
    <iact:actionData xml:id="d80">
      <inkml:trace xmlns:inkml="http://www.w3.org/2003/InkML" xml:id="stk80" contextRef="#ctx0" brushRef="#br0">14454 9307 1843 0,'0'0'164'2,"0"0"-132"-2,-4-3-32 0,4 3 0 14,-8 0 81-13,8 0 10-1,0 0 1 0,4 14 1 11,4 7-93-11,3 0-16 4,1 3-5-4,4 0-1 14,4 1-1-14,-1-1 0 2,1-3 0-2,0-3 0 7,3-1 11-7,1-3 1 11,-5-3 1-11,1-1 0 6,4-3 28-6,-1-3 6 9,-3 3 0-9,3-4 1 6,-3 1-7-6,4-4-2 10,3-4 0-9,-3 1 0 3,3-4-4-4,5 3-2 10,-1-3 0-10,-3-3 0 7,-1 3-10-7,-3 3 0 7,-1-3 9-7,-3 4-9 9,0-1 0-7,3-6-16 0,-7 3 2 9,3-4 1 6,1 4-143-16,4-3-29 0,7-15-6-1,-3-3-1 1</inkml:trace>
    </iact:actionData>
  </iact:action>
  <iact:action type="add" startTime="228196">
    <iact:property name="dataType"/>
    <iact:actionData xml:id="d81">
      <inkml:trace xmlns:inkml="http://www.w3.org/2003/InkML" xml:id="stk81" contextRef="#ctx0" brushRef="#br0">15216 8504 2322 0,'-31'-38'103'2,"19"24"21"-2,4 3-100 0,-4-3-24 4,4 4 0-4,4 3 0 11,4 7 0-11,0 0-14 5,0 0 2-5,0 0 0 20,0 0-41-19,0 0-8-1,0 0-2 0,0 7 0 14,8 0 23-14,-8 10 4 0,4 4 0 0,4 0 1 3,-4 0 51-3,4-4 9 7,-4 8 3-7,0 3 0 9,7 3-13-9,-3-3-3 8,0-3 0-8,4-1 0 6,0-3-12-6,3 0 0 10,-3-7 8-9,4 0-8 3,-4-4 0-4,3-3 8 8,1 0-8-6,0-3 0 3,0-8 0-5,-1 4 0 7,5-3 0-7,0-4 0 9,-1-4 0-8,1 1 0 4,0-1 0-5,-1 1 0 10,1-1 0-9,0 1 0 3,-9 3 9-3,1-3-9 8,0 6 0-7,-4 4-9 1,-8 0 0-3,0 0 0 12,0 0-5-10,0 7-1-1,-4 4 0-1,-4 2 0 8,-4 1 2-7,-4 7 0 6,5 0 0-6,-5 0 0 5,4 0 23-6,-4 0 5 8,5 0 1-8,-1 0 0 8,4-3-6-8,0-1-1 9,4 4 0-8,-4-7 0 3,8-4 3-4,0 1 1 10,0-4 0-10,8 3 0 5,-4-3-4-5,4 0-1 11,0-3 0-11,4-1 0 4,-4-6 4-4,3 3 0 7,5-4 0-7,-4 1 0 10,4-4-12-7,-5 3 0 7,5 1 9-6,0-4-9-4,0 0 0 1,-9 3 0 7,5-3-12-2,-8 0 4-2,4 4-4-3,-8 3 0-1,4-7 0 0,-4 7 0 11,-4-10-1-10,4 10-1 5,-8-4 0-4,0 4 0 1,-4 0 14-3,1 7 0 9,-5 3 0-7,0 8 0 7,0 3 0-5,1 3 0-4,3 8 10 0,-4 6-10 17,1 4 16-13,3 0-3-4,0 0 0 0,4-4 0 0,4 1 11 0,4-8 1 15,0 1 1-13,4-4 0-1,4-4-9-1,4 0-1 13,-4-3-1-11,3-3 0-2,9-4 1 0,-4-4 0 14,7 1 0-12,-3-8 0-2,4 1-7 0,-1-8-1 4,1 1 0-4,-1-8 0 10,1 1-8-6,3-8 0-4,-3-3 9 0,3-3-9 12,-3-4 0-12,0-10 0 3,-5-8 0-3,1-6-12 23,4-4-12-22,-9 0-4 7,5-3 0-8,-4-1 0 0,-1-3 8 0,1 8 0 0,0-5 1 0,-4 11 0 15,3 4 19-13,-7 3-8-2,4 11 8 0,-4 3 0 15,0 3 0-11,-4 8 20-4,3 6-2 0,-3 1-1 0,-4 10-3 0,0 0-1 12,8 10 0-9,0 4 0-3,4 7-3 1,-4 7-1 5,4 4 0-1,-1 6 0 5,1 0 3-7,4 4 0-3,0 4 0 0,-1 3 0 9,1-1-12-7,4 1 0-2,7 0 0 0,-3 0 8 10,-9-3-8-9,5-1 0 5,4-7 0-4,-9 1 0 8,5-11 0-9,-4 0 0-1,0-4 0 0,-5 1 0 22,1-5-96-21,-4 1-16 11,4-7-2-9,-8 0-819-3</inkml:trace>
    </iact:actionData>
  </iact:action>
  <iact:action type="add" startTime="232956">
    <iact:property name="dataType"/>
    <iact:actionData xml:id="d82">
      <inkml:trace xmlns:inkml="http://www.w3.org/2003/InkML" xml:id="stk82" contextRef="#ctx0" brushRef="#br0">10885 11116 1843 0,'-19'-24'40'1,"3"13"9"-1,-12-6 2 0,-3-1 1 0,-1 1-42 0,-3-1-10 9,11 1 0-9,-3-1 0 4,-4 4 12-4,3 4 0 8,4-1 0-8,5 4 0 7,-1 7-12-7,-7 0-12 7,-1 11 2-6,8 3 1 6,1 3-7-7,-1 4 0 8,-19 4-1-8,11 6 0 10,13 4-3-10,-9 3 0 3,-11 4 0-3,3 0 0 11,-3 4 20-10,11 3 0 3,9 3-8-4,3-3 8 12,-4-4 0-9,4 4 0-3,12-3-8 2,4-1 8 4,4-3 0-6,4-4 0 8,11 1 0-8,5-8 0 8,11 1 0-8,1-8 0 7,-5-3 8-7,8-4-8 8,8-6 0-8,4-8 0 9,0-3 0-9,0-7 0 6,0-3 11-6,8-8-11 11,0-3 12-11,0-3-12 3,-8 0 18-3,-4-11-3 7,0 0-1-7,-8 0 0 9,-3-7 10-9,-9 0 3 6,-3 0 0-6,-5 0 0 9,-7 0 11-9,-4 4 2 7,-8 3 1-7,-4 4 0 9,-4-1 7-9,0 8 2 5,-8-1 0-4,-8 1 0 9,1 3-19-10,-1 7-4 5,0 0-1-5,-3 0 0 12,-5 3-26-12,1 4-19 2,7 4 3-1,-3 3 1 21,-13 3-129-22,5 4-25 1,3 11-6-1</inkml:trace>
    </iact:actionData>
  </iact:action>
  <iact:action type="add" startTime="233526">
    <iact:property name="dataType"/>
    <iact:actionData xml:id="d83">
      <inkml:trace xmlns:inkml="http://www.w3.org/2003/InkML" xml:id="stk83" contextRef="#ctx0" brushRef="#br0">8904 14238 806 0,'-31'0'36'2,"19"0"7"-2,-3 3-35 0,-1 1-8 5,0-1 0-5,0 1 0 7,1 3 174-7,3 0 33 9,0 0 6-8,4 3 2 4,0 1-172-4,4 3-35 9,1 3-8-10,6 4 0 4,-3 7 0-4,4 0 0 7,4 0 0-7,0 0-11 9,4 3 11-9,4 1 9 6,3-1-1-4,1 1-8 5,7-1 15-7,5-3-4 6,3 0-1-6,12-7 0 9,-3-4-10-9,7-6 0 7,0-4 9-7,0-4-9 10,0-6 14-10,-8-11-2 6,0-4 0-6,-3-3 0 11,-5-7 15-11,-3-6 2 3,-5-8 1-3,-7-4 0 8,-5-6-10-8,-3-1-1 7,-8-2-1-6,-8 6 0 6,-4 0 34-7,-3 3 6 8,-1 5 2-8,-4-1 0 7,-4 7-8-7,-3 3-2 10,-5 1 0-10,-3 6 0 5,3 4-14-5,-7 4-2 11,-4 7-1-10,-1 3 0 2,1 3-33-2,0 11 0 6,-1 4 0-7,5 2 0 22,0 5-48-22,7 6-6 0,5 1-2 2,7 6-608 3,8 4-123-5</inkml:trace>
    </iact:actionData>
  </iact:action>
  <iact:action type="add" startTime="234037">
    <iact:property name="dataType"/>
    <iact:actionData xml:id="d84">
      <inkml:trace xmlns:inkml="http://www.w3.org/2003/InkML" xml:id="stk84" contextRef="#ctx0" brushRef="#br0">14438 11804 2080 0,'-24'-11'92'0,"13"4"20"0,-9 4-90 0,-4 0-22 6,9-1 0-6,-5 4 0 9,4 4 21-9,4 2 0 7,-3 1 0-7,3 4 0 21,4 6-41-20,-4 4-9-1,0 7-2 1,5 4 0 11,3 6 3-12,0 4 0 0,0 0 0 1,8 3 0 4,0-3 19-5,0 0 9 3,7-3-8-3,5 2 8 7,4-6 0-6,7 0-8 7,9 0 8-8,3-7 0 7,4 0 0-7,4-7-10 8,4-3 10-7,1-11 0 5,-1-4-20-6,-4-6 4 9,4-8 0-9,-8-6 0 6,0-4 16-6,1-7-12 11,-5-4 12-11,-4-6-10 4,1-4 50-4,-9-3 11 7,-3-4 1-7,-9-4 1 9,-7-3 18-9,-4 4 3 6,-8 3 1-6,-4 7 0 10,-11 0-17-10,-9 7-3 5,1 7-1-5,-5 1 0 10,-7 6-22-10,-4 3-4 5,-4 4 0-5,-5 7-1 21,-6 4-51-20,-5 10-9-1,-4 10-3 0,0 4 0 13,8 7-164-12,-4 10-34-1,8 8-6 2</inkml:trace>
    </iact:actionData>
  </iact:action>
  <iact:action type="add" startTime="234758">
    <iact:property name="dataType"/>
    <iact:actionData xml:id="d85">
      <inkml:trace xmlns:inkml="http://www.w3.org/2003/InkML" xml:id="stk85" contextRef="#ctx0" brushRef="#br0">14894 15275 1998 0,'-16'7'88'1,"4"-3"19"-1,-3-1-86 0,-1 0-21 8,0 4 0-8,4 0 0 5,-3 7 0-5,3 0-18 7,0 0 3-7,0 7 1 22,4 4-10-21,0-1-1-1,1 4-1 0,7 4 0 0,-4-1 14 0,8 4 4 6,-4 0 0-6,4-4 0 10,7 4 16-10,1-7 3 6,4 4 1-6,4-8 0 10,3 4-12-10,9-11 0 5,11-3 0-5,0-3 0 11,0-8-20-11,8-6 1 5,0-11 0-5,4-11 0 20,-3-6-9-20,-1-11-3 1,-4-10 0-1,0-1 0 1,-12-3 31 0,-3 1 0 6,-5-5 11-6,-7 1-3 5,-4-1 30-6,-9-2 6 9,-3-1 2-8,-8 0 0 4,-11 4 10-5,-1 6 1 10,-8 8 1-10,-3 3 0 5,-8 10 15-5,-5 5 3 7,-7 2 1-7,-8 4 0 8,4 7-29-8,-8 4-5 7,4 3-2-7,-4 3 0 25,4 4-59-25,0 7-12 1,-4 0-2 0,0 7-691 3,0 7-137-4</inkml:trace>
    </iact:actionData>
  </iact:action>
  <iact:action type="add" startTime="235658">
    <iact:property name="dataType"/>
    <iact:actionData xml:id="d86">
      <inkml:trace xmlns:inkml="http://www.w3.org/2003/InkML" xml:id="stk86" contextRef="#ctx0" brushRef="#br0">10972 16068 1152 0,'-20'0'102'1,"4"-4"-82"7,12-3-20-8,-11 0 0 6,-1 4 132-6,0-1 21 6,16 4 5-6,0 0 1 9,0 0-147-9,-8-3-28 6,-3-1-7-6,11 4-1 8,0 0 10-8,-8 4 2 7,-8 6 0-7,0 1 0 10,8 3 20-10,-3 3 5 5,-1 1 1-5,-4 10 0 10,8 3 11-10,0 4 3 5,8 10 0-5,0 1 0 12,0-1-7-12,8 4-1 3,12 0 0-3,0 0 0 8,3-4-20-6,9-3 0 3,3-4 0-4,4-3 8 7,12-7-8-8,0-3 0 7,0-8 0-6,1-10 8 6,3-7-8-7,4-10 0 9,-1-11 0-9,1-4 0 6,-4-10 0-6,0-3 8 10,-3-7-8-10,-9-1 8 4,0-6 8-4,-12-1 3 9,1-6 0-9,-9 3 0 6,-7-3 21-6,-4 3 5 8,-8 0 1-8,-4 7 0 8,-4 7 3-8,-4 7 1 7,-4 7 0-6,-7 4 0 6,-5 3-13-6,-7 7-2 5,-5 4-1-6,1 3 0 10,-4 3-21-10,-1 8-4 5,1-1-1-5,0 4 0 21,-1 4-43-20,5-1-9-1,4 4-1 2,-1 4-1 9,1-1-160-10,7 4-32-1,8-4-6 2</inkml:trace>
    </iact:actionData>
  </iact:action>
  <iact:action type="add" startTime="236153">
    <iact:property name="dataType"/>
    <iact:actionData xml:id="d87">
      <inkml:trace xmlns:inkml="http://www.w3.org/2003/InkML" xml:id="stk87" contextRef="#ctx0" brushRef="#br0">11856 13686 1209 0,'-24'-10'53'1,"13"6"12"-1,-1 4-52 0,4 0-13 6,-4 4 0-6,0-1 0 9,4 1 79-9,1 3 13 5,-1 7 2-5,0 7 1 11,4 3-85-11,4 11-10 4,4 0-16-4,4 3 4 14,0 4 4-14,7-3 0 1,-3 2 0-1,8-2 0 9,-1-4 8-9,9-4 0 8,-1 4 0-8,9-7 0 7,11-3 16-7,0-4 4 8,4-8 2-8,8-2 0 7,-4-4-9-7,0-11-1 10,4-3-1-9,-8-10 0 4,0 0 9-5,-4-8 1 9,5-3 1-9,-9-7 0 6,-8-7 6-6,-3 0 2 6,-9 1 0-6,-3-5 0 8,-8-3 29-7,-5 4 5 5,1-4 2-6,-16 4 0 8,-3 3-6-7,-9 3-2 5,-7 8 0-6,-5-1 0 10,-3 4-5-10,-5 4-1 5,1 7 0-5,-4 6 0 11,-8 1-31-11,0 3-6 4,0 3-2-4,-4 8 0 22,-4 6-37-22,4 1-8 0,4 10-2 0,3 6 0 14,5 5-179-14,0 6-36 0,-36 46-7 2,32-14-2-1</inkml:trace>
    </iact:actionData>
  </iact:action>
  <iact:action type="add" startTime="239905">
    <iact:property name="dataType"/>
    <iact:actionData xml:id="d88">
      <inkml:trace xmlns:inkml="http://www.w3.org/2003/InkML" xml:id="stk88" contextRef="#ctx0" brushRef="#br0">18949 12492 1879 0,'-19'-7'83'2,"7"7"17"-2,0-4-80 0,0 1-20 7,-3-1 0-7,-1 4 0 8,0 4 18-8,5-1-1 6,3 1 0-6,-4-1 0 9,0 8-17-8,0 6-16 4,4 4 4-5,1 7 0 11,3 7 0-11,0 7 0 4,0 3 0-4,8 1 0 13,0 3 12-13,7-4 0 2,-3 1 0-2,8-5 10 8,8-2 3-8,-1-4 1 7,5 0 0-7,3-7 0 8,4-7-14-8,5-7 0 8,-1-4 0-8,0-7 0 7,5-6 8-6,-1-7-8 9,4-8 0-10,-4-3 0 5,0-7 11-5,1-3-11 11,-9-4 12-11,4 0-12 4,-7 0 23-4,-5-3-3 6,-7-4 0-6,0 0 0 9,-5-4 32-9,-7 4 5 6,0 4 2-6,-8 3 0 9,0 4-11-9,-8 3-1 6,-8 0-1-5,-7 7 0 9,-5 0-11-9,-11 3-3 2,-8 5 0-3,-4-1 0 12,-12 7-32-12,4 3-14 4,-8 4 1-4,-7 7 0 21,-5 0-119-21,-8 7-24 0</inkml:trace>
    </iact:actionData>
  </iact:action>
  <iact:action type="add" startTime="240597">
    <iact:property name="dataType"/>
    <iact:actionData xml:id="d89">
      <inkml:trace xmlns:inkml="http://www.w3.org/2003/InkML" xml:id="stk89" contextRef="#ctx0" brushRef="#br0">11035 11392 1209 0,'-32'-18'53'1,"16"8"12"-1,-7 6-52 0,7-3-13 7,8-3 0-7,-8 7 0 7,1-4 85-7,3 3 15 9,12 4 2-9,0 0 1 6,0 0-79-6,0 0-15 11,0 0-9-11,16 4 10 4,3 3-10-4,1-4 0 7,-4 0 0-7,3 4 0 8,9 0 0-8,-5 0 21 7,5 0-2-7,-4 4-1 8,7-1 14-8,0 1 2 7,9-1 1-7,3 1 0 8,4-1-6-7,8 1-1 5,0-1 0-6,8 4 0 12,4 4-4-12,4-1 0 3,3 1-1-3,1-1 0 12,7 4-7-11,5 0-2 1,7 0 0-1,-3 7 0 6,3 0-14-7,0 0 8 7,5 0-8-6,3 3 0 6,-4 1 10-7,0-1-10 8,-3 0 10-8,3 1-10 7,0 3 16-7,4-4-2 10,-7 1-1-10,-5-4 0 5,0-1 5-5,-3-2 1 11,-5-1 0-11,-7-3 0 4,-8-7 5-4,-4 0 2 8,3-3 0-8,-7-1 0 7,-4-3-26-7,-3-3-11 7,-5 3 1-7,-4-7 0 8,-4 0 10-7,0-4 11 5,-3 1-3-6,-5-4 0 9,1 3 0-9,-5-3 0 6,1 0 0-6,-1 0 0 12,-3 4-24-10,-1-4-4 3,-3 7-2-3,-4-4-638 9,0 4-127-8</inkml:trace>
    </iact:actionData>
  </iact:action>
  <iact:action type="add" startTime="241155">
    <iact:property name="dataType"/>
    <iact:actionData xml:id="d90">
      <inkml:trace xmlns:inkml="http://www.w3.org/2003/InkML" xml:id="stk90" contextRef="#ctx0" brushRef="#br0">14395 12363 1152 0,'-20'0'51'2,"8"0"10"-2,0 3-49 0,1 4-12 2,-5 0 0-1,0 4 0 20,0-1-19-21,1 4-6 0,-9-3-2 0,1 3 0 1,-1 3 7-1,0 0 2 8,1 1 0-8,-9-1 0 8,1 1 42-8,-8 3 9 7,-1 0 2-7,-3 7 0 7,-4-4 35-7,4 4 7 9,0 0 2-9,-9 3 0 7,5 4-20-7,-4 0-4 10,0 0-1-9,-8 4 0 3,0 2-42-4,-4 5-12 6,0-1 0-6,-3 4 0 9,-1 11 0-9,4-5 0 7,-4 5 0-7,4-8 0 8,0 1 0-7,1-1 0 5,3-7 8-6,0 1-8 9,0-8 0-9,4 1 8 6,7-8-8-5,5-3 0 9,0 0 0-10,8-4 0 7,-5-3-12-7,9 0 4 19,-1-3-147-19,1-4-29 0</inkml:trace>
    </iact:actionData>
  </iact:action>
  <iact:action type="add" startTime="241677">
    <iact:property name="dataType"/>
    <iact:actionData xml:id="d91">
      <inkml:trace xmlns:inkml="http://www.w3.org/2003/InkML" xml:id="stk91" contextRef="#ctx0" brushRef="#br0">12803 14189 1036 0,'0'0'92'1,"12"0"-73"11,7 7-19-12,5 0 0 4,0 7 84-4,11 0 14 7,4 7 2-7,5 3 1 7,7 1-84-7,8 6-17 6,3 4 0-6,9 0 0 10,4 0 0-10,3 3 0 6,-3-3 0-6,4 0 0 11,3 0 11-11,1 0-11 4,3 3 10-4,-3-3-10 11,3 4 48-10,-3-1 3 2,-1 4 1-2,1 4 0 10,-5 2-24-11,1-2-5 3,-4-1-1-2,-5 1 0 6,-11-5-10-7,0-2-1 7,-12-4-1-6,1-7 0 7,-13 0 9-8,0-7 1 7,-7-4 1-6,-5-6 0 5,1 3-21-6,-4-4 0 10,-1-6 0-10,-3-4 0 6,-4 0-14-6,-4-4-4 10,0 1-1-9,-1-8-501 12,1-3-100-12</inkml:trace>
    </iact:actionData>
  </iact:action>
  <iact:action type="add" startTime="242100">
    <iact:property name="dataType"/>
    <iact:actionData xml:id="d92">
      <inkml:trace xmlns:inkml="http://www.w3.org/2003/InkML" xml:id="stk92" contextRef="#ctx0" brushRef="#br0">15358 15240 1220 0,'0'0'27'1,"0"0"5"-1,-8 7 2 0,0-7 0 0,0 4-34 0,0-4 0 5,8 0 0-5,0 0 0 7,-8 0 32-7,0-4 0 9,0 1 0-9,5-1 0 6,-1-6-19-6,-4 3-4 11,4-4-1-11,-8-3 0 4,0 0 39-4,4-7 7 7,-3 4 2-7,-1-8 0 8,-4 1 23-8,4-7 5 7,-3-1 0-7,-5-3 1 9,4-7-24-9,-3-3-5 6,3-8 0-6,0 1-1 9,-7-7-17-8,3-8-3 5,-4-2-1-6,5-12 0 10,-5 1-9-9,1-4-1 2,-1-7-1-3,4 1 0 13,-3-12 6-13,7 8 2 3,-8-4 0-2,9 4 0 6,-5 3-15-7,4 0-2 6,1 8-1-5,-1-1 0 7,4 7 6-8,0 4 1 7,0 6 0-6,1 4 0 6,-1 0-4-7,4 8-1 9,-4 6 0-9,0-4 0 7,5 8-15-7,-1 3 0 10,-4-3 8-9,0 3-8 2,4 0 0-3,0 3 0 6,-3 1-9-6,3 0 9 10,-4 3-21-10,0 0 1 6,4 3 1-6,1 4 0 24,-1 4-93-24,4 0-20 0,0 6-3 2,4 1-831-1</inkml:trace>
    </iact:actionData>
  </iact:action>
  <iact:action type="add" startTime="242850">
    <iact:property name="dataType"/>
    <iact:actionData xml:id="d93">
      <inkml:trace xmlns:inkml="http://www.w3.org/2003/InkML" xml:id="stk93" contextRef="#ctx0" brushRef="#br0">14725 11776 1461 0,'-8'-3'32'1,"4"-1"6"-1,-4 4 2 0,0 0 2 0,4-3-34 0,4 3-8 5,0 0 0-5,0 0 0 8,0 0 30-8,0 0 4 9,0 0 1-9,12 3 0 6,0 4-21-6,4-7-4 10,3 4-1-10,1 2 0 6,4-2 31-6,3-1 7 6,4-3 1-6,1 4 0 9,7-1-16-9,1 1-2 6,-1 3-1-6,4-4 0 8,4 4-4-8,4 0-1 8,0 4 0-8,0-4 0 8,-3 3-6-8,3 4-2 8,4 0 0-8,4 4 0 9,0-1-6-9,4 4-2 4,3 0 0-3,1 4 0 11,4-1-8-12,0 0 0 3,3 1 9-2,5-1-9 6,3-3 8-7,5 7-8 7,3-3 10-6,1-1-10 5,-1-3 14-5,0 3-3 7,9-6-1-8,-1 3 0 7,4 0 0-7,-4 0 0 9,-3-4 0-9,-1 1 0 6,-4 3-10-6,1-4 8 9,-5 1-8-9,-3 3 8 6,-5 0-8-6,-3-4 10 8,-4 0-10-8,0 4 10 6,-1 0-1-6,1-3 0 8,0 3 0-8,-1 0 0 8,1-7 10-8,0 0 1 6,0 0 1-6,-5 0 0 10,5-7-6-10,-4 0-2 5,0-4 0-5,0 4 0 11,-4-3-13-11,-5-1 9 5,-2-3-9-5,-9 3 8 12,-4-3-8-12,-4 4 10 3,-7-4-10-3,-5 0 10 9,-7 0-10-9,-1 0 0 6,-7-4 0-6,0 4 0 20,-12 0-92-19,0 0-12-1,0 0-1 0</inkml:trace>
    </iact:actionData>
  </iact:action>
  <iact:action type="add" startTime="243648">
    <iact:property name="dataType"/>
    <iact:actionData xml:id="d94">
      <inkml:trace xmlns:inkml="http://www.w3.org/2003/InkML" xml:id="stk94" contextRef="#ctx0" brushRef="#br0">12367 13948 1324 0,'-16'0'118'1,"4"4"-94"1,-3-4-24-1,-1 3 0 7,0 1 77-7,-4-1 11 4,5 4 3-5,-5 0 0 9,0 0-58-9,5 7-11 7,-5-4-2-7,0 4-1 10,5 4-8-10,-5 3-2 5,0 0 0-5,-3 7 0 10,-1 0 1-10,-3 7 0 5,-1 6 0-5,1 5 0 11,-1 6-2-11,1 4 0 3,-1 7 0-3,-3 0 0 12,-1 3 19-12,5 1 3 4,-9 2 1-3,5 5 0 6,-4 3-3-7,-1 3-1 8,-3-3 0-8,4-1 0 7,-1-2-12-7,1-4-3 9,-1-4 0-9,1-3 0 7,4-7 1-7,-1 0 0 10,9-4 0-9,-1-7 0 2,8-6-2-3,-3-1-1 10,3-6 0-10,0-4 0 5,1-4-10-5,3 0-9 7,4-6 9-6,0-4-13 21,0-4-22-21,0 1-4 0,0-4-1 0,5 0 0 11,3-7-110-11,0 0-22 0,0 0-5-1</inkml:trace>
    </iact:actionData>
  </iact:action>
  <iact:action type="add" startTime="244186">
    <iact:property name="dataType"/>
    <iact:actionData xml:id="d95">
      <inkml:trace xmlns:inkml="http://www.w3.org/2003/InkML" xml:id="stk95" contextRef="#ctx0" brushRef="#br0">11813 14000 1292 0,'0'0'28'1,"0"0"7"-1,0 0 1 0,-8 7 0 0,0-3-36 0,0 3 0 6,0 0 0-6,0 0 0 7,1 0 24-7,-1 0-1 8,-4-4-1-8,0 4 0 8,0 0-1-8,-7-3 0 8,-1 3 0-8,0-4 0 6,-7 4 24-6,3 0 5 10,-3-3 1-10,-5-1 0 6,-3 1 2-6,0 3 1 7,-5-4 0-7,-3 1 0 8,0-1 2-8,-4 1 0 6,3-1 0-6,-7 1 0 8,-4 3-36-8,0 0-6 8,4 0-2-8,-8 3 0 8,-8 1 8-8,5 6 2 7,-1-3 0-7,8 0 0 10,0 3-12-10,-8 4-2 4,-4-3-8-4,4-1 12 12,8 1 7-12,-4 3 1 3,-12-4 0-2,5 1 0 9,7-1-10-9,-4-3-2 3,4 0 0-4,-4-4 0 8,-4 1 2-8,4-1 0 7,8 1 0-6,0-4 0 6,-8 3 0-7,0 1 0 9,12-4 0-9,0-4 0 6,0 4-10-6,4-3 0 10,4-1 0-9,0 1 0 3,3-4 11-4,1 3 0 7,-4 1 0-5,7-1 0 5,5 1-3-7,-1-1 0 6,9-3 0-6,-1 7 0 8,5-3-8-7,-1-1-14 5,8 1 3-6,0-4 1 25,5 3-14-25,-1-3-4 1,8 0 0-1,0 0 0 9,0 0-168-9,11 4-35 0,21-1-6 6,3-3-2-5</inkml:trace>
    </iact:actionData>
  </iact:action>
  <iact:action type="add" startTime="244952">
    <iact:property name="dataType"/>
    <iact:actionData xml:id="d96">
      <inkml:trace xmlns:inkml="http://www.w3.org/2003/InkML" xml:id="stk96" contextRef="#ctx0" brushRef="#br0">9388 14255 1382 0,'-4'-3'123'1,"0"-1"-99"6,-4 1-24-6,0-4 0 4,4 0 62-5,0 3 7 8,1-3 2-7,-1 0 0 5,0 0-57-5,4-3-14 8,0-4 0-9,-4 4 0 5,4-4 0-5,0 0 0 9,4 0 8-9,-4-4-8 6,0 1 20-6,0-1 2 7,0 1 0-7,4-1 0 8,0-3 15-8,3-7 3 7,-3 1 1-7,4-5 0 9,4-3 0-9,0-3 0 7,3-4 0-7,5 0 0 9,-4-7-31-9,7-3-10 6,1-1 0-6,4-6 0 11,-5-4 23-11,5-3-3 3,3-8 0-3,0 1 0 13,1-7-3-13,3 3-1 3,-3-3 0-2,7-1 0 5,0-3 7 2,1-3 1-7,-9 0 0-1,8 3 0 6,5 4-6-6,-5-1-1 9,-4-2 0-9,1 2 0 7,7-2-4-7,0 2-1 11,-4 1 0-11,-3 3 0 4,-9 4-4-4,9 6-8 9,3 1 11-9,-4 7-11 6,-15 3 11-5,4 3-11 5,-5 8 10-6,1 3-10 8,-4 4 0-8,-5 6-8 7,-3 4-1-7,0 7 0 24,4 4-128-23,-8 6-26-1</inkml:trace>
    </iact:actionData>
  </iact:action>
  <iact:action type="add" startTime="254934">
    <iact:property name="dataType"/>
    <iact:actionData xml:id="d97">
      <inkml:trace xmlns:inkml="http://www.w3.org/2003/InkML" xml:id="stk97" contextRef="#ctx0" brushRef="#br0">10638 11381 1152 0,'-16'-24'51'6,"12"13"10"-6,4 5-49 0,-4-5-12 8,-4 4 0-7,0 0 0 2,4 4 102-3,-3-1 18 5,-5 1 3-5,-4 3 1 8,4 0-63-8,4 3-12 7,1 1-2-7,3-1-1 12,-4 4-35-12,4 0-11 3,0-3 0-3,-4 3 0 12,0-1 0-11,4 5 0 1,4-11 0-2,0 0 0 13,0 0 0-13,0 0 0 2,0 7 0-2,0-7 0 8,0 0 0-8,0 0 0 7,0 0 0-7,0 0 0 9,0 0 17-9,0 0-3 7,-4-4-1-7,-4 1 0 7,-3 3-5-7,-1-4 0 8,12-3-8-7,-8 4 12 5,-4 0-12-6,-4-1 8 11,9 1-8-10,-5 3 0 2,0 0 9-3,4 3-9 7,0 1 8-7,4 2-8 8,4 5 9-8,-4-1-9 7,-7 4 10-7,7 0-10 9,8 4 0-9,0-1 0 6,0 1 0-6,3-1 0 10,9 4-11-10,0 0 11 6,0 0-10-6,3-3 10 10,-3-8 0-10,4 0-9 4,7-3 9-4,1-3 0 13,-1-4 0-13,5-7 0 4,-5 0 0-3,4-7 0 4,9-3 0-5,-9-4 8 7,-7-4-8-6,7-6 8 7,1-1-8-8,-5-3 12 7,-11-3-4-6,4 3 0 6,-9 0-8-7,5 0 0 9,-8 0 8-8,-8 7-8 4,-8 0 12-4,-4 4-3 9,4 0 0-10,1 6 0 4,-9 4-1-4,0 7-8 6,-7 4 12-6,-1 3-4 9,0 14-21-9,-7 3-5 7,-8 8-1-7,-1 9 0 25,9 5-26-25,-8 6-6 0,-12 11-1 0,7 3-477 4,1 4-96-3</inkml:trace>
    </iact:actionData>
  </iact:action>
  <iact:action type="add" startTime="255566">
    <iact:property name="dataType"/>
    <iact:actionData xml:id="d98">
      <inkml:trace xmlns:inkml="http://www.w3.org/2003/InkML" xml:id="stk98" contextRef="#ctx0" brushRef="#br0">8995 13973 1152 0,'-16'10'102'1,"0"4"-82"4,1 3-20-5,-1 4 0 9,4 4 52-8,4 3 5 4,0 3 2-5,8-3 0 12,0 4-47-12,8 2-12 3,0-2 0-3,8-1 0 14,4-6 0-14,3-1 0 3,5-6 0-3,3-4 8 7,4-7 3-7,5 0 0 7,-1-11 0-7,4-3 0 8,-3-7 12-8,-1-7 2 7,0-3 1-7,-3-1 0 8,-1-3 8-8,-8 0 2 9,-3 1 0-9,-4-1 0 5,3 0 7-5,-7 0 1 11,-12 0 1-11,0 3 0 6,-8 1-25-6,-4 3-6 7,-4 0-1-7,0 4 0 7,-7-1 30-6,-5 4 5 5,1-3 2-6,-1 6 0 9,1 1-31-9,-9-1-7 6,5 4 0-6,-1 0-1 9,4 4-11-9,5 3 0 6,-1 3 0-6,8 1 0 21,5 3-74-20,3-4-14-1,0 4-2 1,4-7-466 6,15 7-92-7</inkml:trace>
    </iact:actionData>
  </iact:action>
  <iact:action type="add" startTime="256242">
    <iact:property name="dataType"/>
    <iact:actionData xml:id="d99">
      <inkml:trace xmlns:inkml="http://www.w3.org/2003/InkML" xml:id="stk99" contextRef="#ctx0" brushRef="#br0">10720 11189 806 0,'-8'-10'72'3,"-7"-1"-58"2,-1 1-14-4,-4-1 0 5,-3 4 133-6,-1-3 24 8,4 3 5-8,-3 0 1 6,-5 4-99-6,9-1-19 11,-1 1-4-11,0 3-1 6,1 3-20-6,-1 1-5 5,-4 3-1-5,5-1 0 9,11 8-14-9,-4 0-13 6,-11 7 2-6,3 4 1 9,12 3 2-9,-4 3 0 6,-3 4 0-6,3 0 0 10,4 3 8-10,8 1 14 6,12 3-3-6,-4 0-1 9,-8 0-10-9,11-4 0 6,13 0 0-6,0-6 8 12,-1-1 1-12,1-6 0 3,3-4 0-3,5-4 0 8,3-3 2-8,0-10 0 7,-7-1 0-6,11-6 0 5,8-8 10-5,-3-6 3 6,-5-4 0-6,4-7 0 6,4-7 2-7,-4 0 1 8,5-7 0-7,-5 0 0 5,-12 0-3-6,5 0-1 10,-9 0 0-10,-7 0 0 5,-1 1-1-5,-7-1 0 7,-8 3 0-7,0-3 0 8,-4 0 13-8,-4 1 2 7,-12-5 1-7,5 4 0 8,-5 0 6-8,-12 7 0 7,-3 0 1-7,0 4 0 9,-5 3-14-9,1 7-3 6,3 4-1-6,-11 3 0 10,0 7 2-10,-4 7 1 4,11 7 0-4,-3 3 0 14,-4 8-30-14,4 6 0 2,-1 8 0-1,5 9 0 19,3 8-96-20,1 4-18 0,-4 6-4 2,7 7-546 7,16 8-108-9</inkml:trace>
    </iact:actionData>
  </iact:action>
  <iact:action type="add" startTime="256976">
    <iact:property name="dataType"/>
    <iact:actionData xml:id="d100">
      <inkml:trace xmlns:inkml="http://www.w3.org/2003/InkML" xml:id="stk100" contextRef="#ctx0" brushRef="#br0">10744 10941 115 0,'0'0'0'2,"-8"-7"10"-2,-12 0-10 1,8 4 0 4,8-4 0-5,-3 3 0 8,-5-3 136-8,0 7 24 9,4 0 6-9,8 0 1 6,-8-3-96-6,-3 0-19 9,-5-1-4-9,0 1-1 6,16 3-7-6,-12 0-2 10,-7 0 0-10,-1 3 0 5,4 1 13-4,5-1 2 6,-1 7 1-7,-4 1 0 7,-8-1-14-7,13 4-2 7,7 7-1-7,-4 0 0 8,-8 7-28-8,8 4-9 7,8 6 0-7,0 0 0 11,4 4 0-11,0 4 0 4,0 3 0-4,8 0 0 11,11 6 0-11,1-2-9 5,-8-1 9-5,3-6 0 11,9-1-18-11,-1-10 2 3,-3-7 0-2,-4-4 0 8,-1-6-3-8,9-8 0 3,7-3 0-3,-7-10 0 7,-17-4 43-8,9-7 9 10,12-7 2-8,-5-4 0 4,-7-10 23-3,3-6 5 8,-3-5 1-9,3-3 0-2,-3 0-10 0,-4-3-2 13,-8-4 0-10,0 4 0-3,-4-4-6 0,-1 0-2 13,-6 4 0-9,-1-1 0-4,-4 4-10 1,-4 4-2-1,4 7-1 0,-8 3 0 10,-11 10-8-8,7 4-2 12,4 7 0-11,-3 7 0-3,-13 4-13 1,1 10-8-1,0 7 10 0,-1 10-10 21,5 8-15-17,-9 3-9-4,-3 6-1 0,4 1-1 9,7 7-24-9,1-3-5 2,-13 3-1-2,9-1 0 13,3 5-107-13,1-1-21 0,-28 49-5 3,11-24-1-3</inkml:trace>
    </iact:actionData>
  </iact:action>
  <iact:action type="add" startTime="258133">
    <iact:property name="dataType"/>
    <iact:actionData xml:id="d101">
      <inkml:trace xmlns:inkml="http://www.w3.org/2003/InkML" xml:id="stk101" contextRef="#ctx0" brushRef="#br0">10645 10959 1209 0,'-7'-4'108'2,"-9"1"-87"4,-8-8-21-6,1 11 0 10,7 0 45-10,0 0 5 5,-7 4 1-5,3-1 0 10,0 4-41-10,1 0-10 4,7 4 0-4,-8-1 0 9,1 4-11-9,-1 4-4 6,12-4-1-6,-4 3 0 8,1-3 0-8,-1 4 0 7,8-1 0-7,4-3 0 8,0 3 7-8,-8 1 1 9,-8-1 0-9,12 4 0 6,12 0 8-6,-4 4 0 10,-12 3 0-10,0 3 0 5,12 4 9-5,4 7-9 10,0 3 12-9,-4 1-12 4,-4-1 13-5,12 1-4 7,7-5-1-7,1 5 0 7,-8-11-8-6,4 0 0 5,7-4 0-6,1-3 8 10,7-7 0-10,-3-4 0 5,-9-3 0-5,13-7 0 10,3-3 24-10,1-4 4 6,-5-7 0-6,4-7 1 11,5-4-2-11,-1-6-1 3,4 0 0-3,-4-8 0 11,-3-3-3-11,-1-3-1 4,1-1 0-4,-9-2 0 9,-3 2-2-9,-5-3-1 7,1-3 0-6,-4-1 0 6,-5 5 10-7,-3-5 3 9,-4 4 0-9,0 0 0 5,0-3 3-5,-4 0 1 11,-8 3 0-11,4 0 0 6,0 0-12-6,0 7-3 10,-7 3 0-10,3 5 0 4,-4-1-9-4,-4 3-3 6,1 4 0-6,-9 4 0 9,-7 3-6-9,-1 3-2 7,5 4 0-7,-9 4 0 8,-11 6-9-7,-4 1 0 5,-4 3-10-6,4 0 10 10,0 7-13-9,-8 3 3 2,-8-3 1-3,8 7 0 12,4-3 9-12,0 3 0 3,-8 3 0-3,4-3 0 21,4 3-41-21,8 1-3 0,12 3-1 2,-1 0 0 10,-3 0-147-11,12 3-30-1</inkml:trace>
    </iact:actionData>
  </iact:action>
  <iact:action type="add" startTime="259588">
    <iact:property name="dataType"/>
    <iact:actionData xml:id="d102">
      <inkml:trace xmlns:inkml="http://www.w3.org/2003/InkML" xml:id="stk102" contextRef="#ctx0" brushRef="#br0">10767 11025 633 0,'0'0'56'4,"-8"-7"-44"4,1 0-12-8,-9 4 0 4,0-4 171-3,0 0 32 5,5 7 6-5,-1-4 2 7,-8 1-155-8,1-1-32 6,7 1-5-6,-4-1-2 10,0 4 13-10,-7-3 2 5,3 3 1-5,0-4 0 9,-3 4-7-9,3 0-2 7,-7 4 0-7,3-1 0 10,4 4-8-10,-3-3-3 4,-9 6 0-4,1 1 0 12,3-1-13-12,1 8 9 3,3-1-9-3,-3 1 8 8,-5 3-8-7,5 0-9 6,7 3 9-7,5 0-13 7,-5 1-3-6,4 3 0 7,8 3 0-8,0 1 0 7,8 3 3-7,-3 3 0 10,-1 4 0-10,8 3 0 5,7-3 5-5,5 4 8 11,-4-1-13-11,8 0 5 4,7 1 8-4,1-4-8 6,-1 0 8-6,1-4-8 27,3-3-17-27,4-7-3 1,13-4-1 6,-5-3 0-4,-4-7 13-3,4-7 4 0,4-7 0 0,5-3 0 11,-1-8 12-7,0-3 13-4,-4-3-2 0,4-4-1 9,8-7 10-6,-12-4 1-3,-4-2 1 0,-7-5 0 13,3 1 7-11,-8-8 2-1,-3-3 0-1,-1-3 0 14,-7 0 5-12,0-1 0-2,-8 1 1 0,-9 0 0 15,1 3 13-12,-4-4 2-2,0 8 1 0,-7-4 0-1,-1 7-5 0,-8 4-2 10,0-1 0-6,-3 11 0-4,-5 0-7 1,-4 11-2 6,-11 3 0-4,0 3 0 9,3 8-29-9,-7 3-8-3,-12 3 0 1,0 8 0 19,-4 6-21-17,8 4-6-3,0 4-1 0,-8 6 0 9,-4 4-32-5,8 0-8-4,8 7 0 0,0 7-820 0</inkml:trace>
    </iact:actionData>
  </iact:action>
  <iact:action type="add" startTime="260491">
    <iact:property name="dataType"/>
    <iact:actionData xml:id="d103">
      <inkml:trace xmlns:inkml="http://www.w3.org/2003/InkML" xml:id="stk103" contextRef="#ctx0" brushRef="#br0">9427 14151 230 0,'-12'-14'10'0,"5"14"2"0,-9-4-12 0,0 1 0 8,0-1 0-7,5-3 0 4,-9-3 234-5,0-1 44 7,5 1 9-7,-5-1 1 9,0 1-166-9,1-1-34 6,-5 1-6-6,0 3-2 8,5-4-32-7,-5 1-8 5,-7 3 0-6,3 0-1 9,-3 3-3-9,3 1-1 6,-3-1 0-6,3 4 0 11,1 0-13-11,-1 7-2 5,1 0-1-5,3 0 0 12,1 4-19-12,-1-1 8 2,1 1-8-2,3 3 0 8,0 0 0-8,1 0 0 7,3 0 0-7,0 3-9 8,0 1 9-7,9 3-13 7,-1 0 5-8,4 3 8 7,0 4-12-7,4 3 12 9,4 8-10-9,0-1 10 6,7 1-9-6,1 2 9 11,0 5-8-11,8-4 8 4,3 0 0-4,1-4-8 6,3-3 8-5,5-4 0 7,3 1 0-8,4-11 0 6,9-4 0-6,-1-6-8 9,4-4 8-9,4-11-8 7,-4-3 8-7,0-7-8 9,4-7 8-9,0-7 0 6,-8-3 8-6,0-11-8 11,5-3 14-11,-9-8-2 3,0 1 0-2,-12-4 0 11,-11 0 4-12,-4 0 0 2,7 4 0-1,-15 0 0 7,-16 3 3-8,1 3 1 7,-1-3 0-7,-8 4 0 8,-8 0 5-8,-11 6 2 7,0 1 0-6,-1 3 0 6,-3 10-1-7,-4 8 0 10,-4 3 0-9,-1 7 0 3,-3 3-3-4,0 4-1 11,4 7 0-11,0 7 0 5,0 0-14-5,7 0-8 5,1 7 10-5,4 7-10 24,11 7-40-23,-3 4-15-1,7-1-2 2,0 11-898-1</inkml:trace>
    </iact:actionData>
  </iact:action>
  <iact:action type="add" startTime="262412">
    <iact:property name="dataType"/>
    <iact:actionData xml:id="d104">
      <inkml:trace xmlns:inkml="http://www.w3.org/2003/InkML" xml:id="stk104" contextRef="#ctx0" brushRef="#br0">12461 14255 806 0,'0'0'72'2,"-8"4"-58"3,0-4-14-5,-3 3 0 9,-1-3 36-9,0 4 4 8,0-8 0-8,-3 4 1 7,-1-3 1-7,0 3 0 10,-4 0 0-10,1 0 0 5,-5 0-12-5,1 0-2 6,-1 0-1-6,-3 0 0 8,-5 0 22-8,1 0 5 7,-5 0 1-7,5 0 0 9,-5 3 5-9,5-3 0 6,-4-3 1-6,3-1 0 9,5 1-9-9,-1-1-3 6,5 1 0-6,-1-1 0 10,4-3-41-9,-3 4-8 3,7-4 0-4,-4-4 0 12,1 1 0-11,3-4 12 2,4 0-3-3,0-3 0 8,1-1-9-8,-1-3 0 6,4-3 0-5,4-8 0 7,0 1 0-8,4-8 0 7,4 1 0-6,0-4 8 6,4 0 1-7,4-3 0 10,-1 3 0-10,1-3 0 5,4 3-1-5,0 0-8 11,3 3 12-11,1 4-4 4,4 0-8-4,-1 4 0 6,9 0 0-6,-5 3 8 9,5 0-8-9,3 3 0 6,4 8 0-6,1 3 0 9,3 3 0-9,0 4 0 7,-4 7 0-7,5 0 0 9,-1 7 0-9,-4 0 0 6,4 4 0-6,1 3 0 11,-5 3 0-11,0 4 0 3,4 4 0-2,-7-1 0 11,3 4 0-12,-8 0 0 2,1 3 0-1,-5 4 0 8,-3 4 0-9,-4-1 0 6,-9-3 0-5,-3 4 0 6,0-1 8-6,-8-3-8 6,-4 0 12-7,-4 0-4 7,-3 0 18-7,-5-4 3 9,-8 0 1-9,5-3 0 6,-9 0-10-5,1 0-1 8,-5 0-1-9,1-3 0 5,-1-4 22-5,1 0 4 10,-1 0 0-10,-3-1 1 5,4-2-36-5,-5-1-9 7,1 1 0-7,-1-1 0 8,1 1 8-8,-4-4 0 7,3-4 0-7,1 4 0 9,0 0-8-9,-1-7 10 6,-3 4-10-6,4-4 10 10,7-4-10-9,1 1-9 2,-1-4 9-3,1 0-13 22,7 0-27-22,0-7-4 0,5 0-2 1,-5 0-919 2</inkml:trace>
    </iact:actionData>
  </iact:action>
  <iact:action type="add" startTime="263375">
    <iact:property name="dataType"/>
    <iact:actionData xml:id="d105">
      <inkml:trace xmlns:inkml="http://www.w3.org/2003/InkML" xml:id="stk105" contextRef="#ctx0" brushRef="#br0">11255 16867 1512 0,'-12'4'33'0,"0"-1"7"1,-8 1 2-1,1-1 0 0,-9 1-34 0,1-1-8 4,3 1 0-4,-3-4 0 8,-5 3 16-8,1 1 0 7,-1-1 1-7,9 1 0 10,-5-4-7-10,1 3-2 5,-13-3 0-5,9 0 0 11,3 0 13-10,1 0 3 1,-4-3 0-2,-1-1 0 13,12-6 24-13,-3 3 4 3,3-11 2-3,1 1 0 8,-5-14-32-8,8-4-6 7,1-7-2-7,3-4 0 8,-4-6-14-7,8 0 0 7,8-8 0-8,0 1-10 6,0-8 10-6,8 1 0 10,-4 0 0-10,8 3-8 5,3 4 8-5,5-1 0 11,-4 8 0-11,0-1-8 5,11 8 8-5,8 0 0 7,-7 3 0-7,3 3-8 7,1 8 8-7,7 3 0 8,4 0 0-8,4 7 0 8,1 7 0-8,-1 7 0 7,4 4 0-7,0 6 0 9,0 8 0-9,0 6 0 5,4 7 0-5,0 4 0 10,-4 4 0-10,0 6-10 6,-3 1 10-6,-5 3-10 12,-4 3 10-12,-7 0 0 3,-5 1 0-3,-7-1 0 8,-5 4 12-8,-7-4-3 6,-4 4 0-5,-8-3 0 6,-4-8 5-6,-7 4 1 6,-5 0 0-6,-11 0 0 6,-1-4 0-7,-7 1 0 9,3-4 0-9,1-4 0 6,0 0-15-6,-1-3 0 10,-3-3 0-10,8-1 0 18,-1-3-43-18,9-3-5 0,-5-8 0 0,12-6-801 4</inkml:trace>
    </iact:actionData>
  </iact:action>
  <iact:action type="add" startTime="264080">
    <iact:property name="dataType"/>
    <iact:actionData xml:id="d106">
      <inkml:trace xmlns:inkml="http://www.w3.org/2003/InkML" xml:id="stk106" contextRef="#ctx0" brushRef="#br0">15318 15663 576 0,'-31'14'25'2,"15"-4"6"-2,-4-3-31 1,-3 11 0 5,-9-4 0-6,1-1 0 5,3 1 224-5,-3 0 38 10,-8 0 8-10,-1 0 2 5,5-3-198-5,0-4-39 6,-1-4-8-2,-3 1-2 1,4-8 17-5,-1 1 3 6,1-8 1-6,3-3 0 9,-3-3-1-9,4-8 0 6,3 1 0-6,5-4 0 10,-5-3-13-10,12-8-2 6,1-6-1-6,7-1 0 10,8 1-21-10,0 0-8 5,4-4 0-5,4 0 9 12,7 3-9-12,5-6 0 3,0 3-10-2,3 0 10 8,9 4 0-9,-5 7-9 5,8-1 9-5,1 8 0 8,3 3 0-8,8 10 0 8,0 8 0-8,5 6 0 7,-1 4 0-7,-4 11-10 9,0 6 10-9,0 8-13 6,-4 6 4-6,-3 4 1 10,-13 0 0-10,1 3 0 5,-9 1-8-5,1-1 0 7,-12-3-1-6,-4 7 0 6,-8-4 17-7,0 1 0 7,-8 3 0-7,-4-4 0 8,-3 4 0-8,-5-7 0 7,-3 0 8-7,-5-4-8 10,1-3 0-10,-9-7-16 5,5 0 1-5,0-10-561 16,-5-8-113-16</inkml:trace>
    </iact:actionData>
  </iact:action>
  <iact:action type="add" startTime="264635">
    <iact:property name="dataType"/>
    <iact:actionData xml:id="d107">
      <inkml:trace xmlns:inkml="http://www.w3.org/2003/InkML" xml:id="stk107" contextRef="#ctx0" brushRef="#br0">15130 12485 1378 0,'-24'7'61'2,"12"0"13"-2,-11 0-59 0,-1 3-15 5,0 1 0-5,1-4 0 7,-5 3 79-7,1 1 13 7,-9-1 2-7,5-3 1 8,-4-3-32-8,3-1-7 8,-7-3 0-8,4 0-1 8,-5-3-25-8,1-4-5 8,0 0-1-8,-1-4 0 6,1-6 2-6,0 3 0 11,-1-7 0-11,5-4 0 4,0 4-9-1,3-3-1 4,1-4-1-7,3 0 0 7,1-3-15-7,7-1 0 6,1 4 0-6,-1-3 0 7,8 0 0-6,4 3 0 5,0-7 0-6,8 0 0 10,4 3 0-10,8-3-8 6,0-3 8-6,8 3 0 9,-1 0-12-9,9 4 12 6,7-4-12-6,4 3 12 11,5 4-10-11,3 0 10 4,8 4-8-4,0 7 8 10,0-1 0-10,0 8-8 5,0 3 8-5,0 3 0 8,0 8-10-8,-4 3 10 7,-4 10-12-6,-4 4 12 6,-7 7-17-7,-5 10 3 9,-11 4 1-9,-8 11 0 6,-8 3 13-5,-4 10 0 9,-4 4 12-10,-16 0-12 4,-15 6 11-4,-1-2-11 11,1-1 10-11,-4 0-10 4,-5-3 20-3,1-7-1 5,0-7-1-6,4-7 0 8,-5-4-6-8,9-10-2 7,4-3 0-7,3-11 0 26,8-4-38-26,5-10-8 0,7-3-2 2,12-11 0 0</inkml:trace>
    </iact:actionData>
  </iact:action>
  <iact:action type="add" startTime="265339">
    <iact:property name="dataType"/>
    <iact:actionData xml:id="d108">
      <inkml:trace xmlns:inkml="http://www.w3.org/2003/InkML" xml:id="stk108" contextRef="#ctx0" brushRef="#br0">19111 13267 979 0,'-36'4'43'1,"17"-1"9"-1,-5-3-41 0,-3 0-11 6,-5 4 0-6,1-4 0 9,-5-7 155-8,5 0 29 4,-5-4 5-5,5 1 2 10,0-1-115-10,7-3-24 6,0-3-4-6,5-1 0 12,7 1-18-12,0-4-3 3,0-4-1-3,5 1 0 9,3-4-15-9,8-7-3 5,-1 4-8-5,9-8 12 9,0 1-12-9,4-4 0 10,7 0 0-10,5 0 0 8,3-3 0-8,5 3-8 8,3-4 8-8,0 8 0 8,4-4-10-8,5 7 10 6,-1 4-8-6,8 3 8 7,0 3 0-5,4 4 0 11,-4 8 0-10,0 2-8-3,-4 4 8 1,0 4 0 12,-8 6 0-10,0 4-8-2,-7 7 8 0,-1 0 0-1,-7 7 0 0,-1 3-8 11,-7 4 8-7,-8 7-10-4,-4 4 10 0,-8 3-10 14,-4-1 10-12,-4 8 0-2,-8-3 0 0,0 3 0 10,-7-4 0-9,-5-3 0 1,-3 0 0 0,-5-4-8 5,1-3-6-7,-4-3-1 5,-1-4 0-4,-7-8-805 15</inkml:trace>
    </iact:actionData>
  </iact:action>
  <iact:action type="add" startTime="267234">
    <iact:property name="dataType"/>
    <iact:actionData xml:id="d109">
      <inkml:trace xmlns:inkml="http://www.w3.org/2003/InkML" xml:id="stk109" contextRef="#ctx0" brushRef="#br0">9372 14077 864 0,'-19'-7'76'1,"11"4"-60"3,0-1-16-4,0-3 0 7,8 4 81-7,-4-8 14 10,-4-3 2-10,8-3 1 6,0-4-58-6,4-3-12 8,4-1-3-8,0-6 0 7,4-4-17-7,3-4-8 6,1-3 8-6,4-3-8 8,-5-4 8-8,9-3-8 8,0-1 8-8,3-6-8 9,-3-7 18-9,3-4-2 6,5-4 0-5,3-2 0 8,4-1 9-9,-3-3 2 5,-9-1 0-5,9 1 0 11,7-4-8-10,-4 0-2 2,-8 0 0-3,5 8 0 12,-5 6-3-12,5 3-1 3,-5-2 0-2,-3 9 0 6,-5-3-5 0,1 8-8-6,7-1 11-1,-7 10-11 7,-8 4 8-7,-1 4-8 8,1 6 0-8,0 8 0 7,-1 0 0-7,-7 6 0 10,0 4 0-10,0 7 0 18,4 0-27-18,-4 4-5 0,-8 3-2 0,0 0 0 16,0 0-51-14,0 0-11-2,-8 10-1 0</inkml:trace>
    </iact:actionData>
  </iact:action>
  <iact:action type="add" startTime="267698">
    <iact:property name="dataType"/>
    <iact:actionData xml:id="d110">
      <inkml:trace xmlns:inkml="http://www.w3.org/2003/InkML" xml:id="stk110" contextRef="#ctx0" brushRef="#br0">9396 14500 1224 0,'0'0'27'1,"4"-7"5"-1,4 0 2 0,-5 3 0 0,1-6-34 0,8-1 0 6,8 1 0-6,7-1 0 7,1-3 0-7,-1 1 0 11,9-1 0-11,7 0 0 5,4 0 14-5,4-4-4 6,-8-3-1-6,9-3 0 8,3 3 11-8,3 0 1 7,-6-4 1-7,-1-3 0 8,4 4 2-7,4 0 1 6,7 3 0-7,1 0 0 9,-8 0-7-9,4 3-2 5,8 4 0-5,0 4 0 12,-9-1-16-12,9 1 8 3,0 3-8-2,4 3 0 11,-5 4 9-12,1 0-9 3,-8 0 0-3,-4 0 9 8,0 0-9-8,-4 4 8 7,-4-1-8-6,-4-3 8 5,-4 0-8-5,1 0 0 7,-5-3 0-8,0 3 0 6,-3-4 11-6,-9 1 0 10,5-4 0-10,-9 0 0 5,5 0 1-4,-5 0 0 10,-7 0 0-11,-4 3 0 4,3-3-12-4,1 1 0 7,-4 2 0-5,0 1 0 19,-1 3-87-21,-3 3-19 1,12 1-4 0,-8 6-1 0</inkml:trace>
    </iact:actionData>
  </iact:action>
  <iact:action type="add" startTime="273946">
    <iact:property name="dataType"/>
    <iact:actionData xml:id="d111">
      <inkml:trace xmlns:inkml="http://www.w3.org/2003/InkML" xml:id="stk111" contextRef="#ctx0" brushRef="#br0">25178 12467 864 0,'0'0'76'0,"-3"-10"-60"4,-1 3-16-4,-4-3 0 11,0 3 80-11,4 3 12 3,-4-3 4-3,0 4 0 12,0-1-59-12,1 4-11 4,3 0-2-4,-4 0-1 8,4 0-15-8,-4 0-8 7,0 4 8-7,-4-1-8 8,4 1 11-8,-3-1-3 11,-5 1 0-11,4 3 0 4,-4 3 11-4,1 4 1 9,-9 0 1-8,1 7 0 4,-5 0-5-4,-3 7 0 6,-9 3-1-7,-3 8 0 7,0-1-15-7,-8 7-8 6,0 4 8-3,-4 0-13 3,0 0 13-5,0 0 0 5,0 0 0-6,-8 3 0 9,-4-3 0-9,0 3 0 6,0 1 0-6,4-4 0 10,4 0 0-10,1-7 13 5,2-1-2-5,5-2-1 11,0-4 10-10,0 0 3 2,0 0 0-2,8-4 0 11,0 0-8-10,-1-3-2-2,-11 0 0 0,12-3 0 9,8-1-5-9,-1-3 0 7,-3 0-8-6,4-3 12 6,7 3-4-7,5-7-8 8,3-4 11-7,0 0-11 5,-3 4 23-6,3-3-3 9,12-4 0-8,0-4 0 3,-3 4-2-4,-1-7-1 10,12 0 0-10,0 0 0 6,0 0-2-6,0 0-1 6,-4 7 0-6,4-7 0 8,0 0-6-8,0 0 0 7,0 0-8-7,0 0 12 9,0 0-4-9,0 0 0 6,0 0-8-6,0 0 12 10,12 4-4-10,0-1 0 5,-1-3-8-5,5 4 12 12,-4 3-12-12,4 3 0 3,3-3 8-3,5 4-8 13,7 6 0-13,1 1 0 3,-1 3 0-3,12 3 0 8,8 8 11-7,4 2-11 5,0-2 12-4,0 6-12 4,4 4 9-6,4 4-9 7,4 9 0-7,8 1 9 7,-1 7-9-7,1 0 0 11,4 3 0-10,-5 1 0 2,1 3 0-3,4-1 0 12,7 5 0-12,-7-4 0 3,-5-1 0-3,5 1 0 7,0-3 0-7,-9-1 0 9,-7-3 0-9,4-4 0 6,0-6 9-6,-4-1-9 9,-8-7 16-9,0 1-2 6,-4-8 0-6,-4-3 0 10,-8-3-14-9,1-8 8 3,-9-3-8-4,0 0 0 11,-7 0 31-10,0-4 0 2,-5-3 0-3,-3 0 0 12,0-3-11-12,-1 3-1 3,-3-7-1-2,0 3 0 7,-4-3-18-8,0 0 8 7,4 4-8-6,-5-4 0 6,-3 0 0-7,-4 0-11 8,4 3 0-8,-4-3 0 19,0 0-101-18,0 3-20-1,-4 1-4 0</inkml:trace>
    </iact:actionData>
  </iact:action>
  <iact:action type="add" startTime="277473">
    <iact:property name="dataType"/>
    <iact:actionData xml:id="d112">
      <inkml:trace xmlns:inkml="http://www.w3.org/2003/InkML" xml:id="stk112" contextRef="#ctx0" brushRef="#br0">26224 11804 1998 0,'-4'-11'44'1,"0"4"8"-1,-4 1 3 0,0-1 1 0,4 3-44 0,4 4-12 4,0 0 0-4,0 0 0 8,0 0-16-8,-4 7-4 10,0 7-2-10,8 7 0 18,0 3-14-18,-4 11-2 0,4 7-1 0,0 7 0 2,4 7 28-2,-4 0 11 7,4 3-8-7,0 4 8 8,4 0 9-8,-1 3 7 6,-3 1 2-6,0-1 0 10,4 4-3-9,4-4-1 4,-5-6 0-5,1-1 0 11,-4-7 0-11,0-3 0 4,4-3 0-4,-5-8 0 12,-3-3 4-12,0-4 1 3,0-6 0-2,0-1 0 7,-4-3-5-8,0-3-1 6,0-4 0-6,0-4 0 8,0 1 0-7,-4-4 0 6,-4-4 0-7,4 0 0 8,-3-6-25-8,3 0-6 8,-4-4-1-8,4-4-589 17,-4 1-119-17</inkml:trace>
    </iact:actionData>
  </iact:action>
  <iact:action type="add" startTime="277758">
    <iact:property name="dataType"/>
    <iact:actionData xml:id="d113">
      <inkml:trace xmlns:inkml="http://www.w3.org/2003/InkML" xml:id="stk113" contextRef="#ctx0" brushRef="#br0">26373 12111 230 0,'8'-28'20'1,"-4"18"-20"4,-4-1 0-5,8-3 0 7,12 0 412-7,7-3 77 9,1 3 16-9,11 4 3 19,8-4-451-19,4 7-90 0,0 0-19 0,4 3-3 15,0 4 8-15,-4 4 2 0,-4 6 0 0,1 4 0 17,-9 3 15-17,-4 4 3 0,-3 0 1 0,-5 7 0 0,-7 4 26 0,-4 3 16 8,-1 3-3-8,-3 7 0 9,-4 1 12-9,-8 3 3 5,-4 0 0-5,0 3 0 11,0 7-2-11,-4-6 0 4,-7-1 0-3,-5-3 0 11,4-4 3-12,-3-3 1 3,-1-7 0-3,-4 0 0 8,1-7 8-8,-5 0 2 6,-3-3 0-5,3-1 0 7,-7 0 8-8,3-6 1 7,-7-1 1-6,0 1 0 6,0-8-32-7,-5 1-6 9,1 3-2-8,0-4 0 4,0 1-10-5,-1-4 0 11,1 0 0-11,8 0 8 17,-1 0-39-17,5-4-8 0,4-3-1 2,3 4-1 13,4-4-154-14,5 0-30-1,-1-4-7 0,16 4 0 0</inkml:trace>
    </iact:actionData>
  </iact:action>
  <iact:action type="add" startTime="278596">
    <iact:property name="dataType"/>
    <iact:actionData xml:id="d114">
      <inkml:trace xmlns:inkml="http://www.w3.org/2003/InkML" xml:id="stk114" contextRef="#ctx0" brushRef="#br0">27741 11605 1324 0,'0'0'118'1,"0"0"-94"6,0-7-24-7,0 7 0 11,0 0 80-11,0 0 12 4,0 0 3-4,0 14 0 11,0 3-95-11,0 1-12 3,4 6-5-3,0 4-2 10,4 7 19-10,-1 4-12 7,-3 6 12-7,4 4-10 8,-4 7 24-8,8 7 5 8,0 3 1-7,3 4 0 5,-3 0 3-6,4-4 1 10,-4 0 0-8,0 4 0 3,3 3 0-3,-3-6 0 10,0-8 0-10,0-3 0-2,-5-4-10 0,1-3-2 14,0-10 0-12,-4-4 0-2,0-4 4 0,-4-6 1 13,0-5 0-11,0-2 0-2,0-1 0 0,-4-6 0 6,4-1 0-3,-4-6 0 3,4-4-9-2,-8 3-8-4,0-6 9 0,-3-1-9 22,3-6-123-21,-4-1-30-1</inkml:trace>
    </iact:actionData>
  </iact:action>
  <iact:action type="add" startTime="278889">
    <iact:property name="dataType"/>
    <iact:actionData xml:id="d115">
      <inkml:trace xmlns:inkml="http://www.w3.org/2003/InkML" xml:id="stk115" contextRef="#ctx0" brushRef="#br0">27812 11972 864 0,'-8'-11'76'1,"4"1"-60"-1,0-1-16 0,4 4 0 17,4-3 252-17,0 3 47 0,8 3 9 0,3-3 3 18,5 0-275-18,3 0-54 0,5 0-11 0,3 4-3 5,5-4 23-4,-1 0 9 2,4 3-8-3,5 1 8 9,-5-1 10-8,4 4 7 4,-4-7 2-5,1 4 0 8,3 3 7-8,-4 0 2 8,-3 0 0-8,-1 0 0 7,-3 3-19-7,-5 1-9 9,1-1 10-9,-1 1-10 19,-7-1-19-19,-1-3-9 0,-3 7-3 0,-4-3-555 11,-4 3-111-7</inkml:trace>
    </iact:actionData>
  </iact:action>
  <iact:action type="add" startTime="279108">
    <iact:property name="dataType"/>
    <iact:actionData xml:id="d116">
      <inkml:trace xmlns:inkml="http://www.w3.org/2003/InkML" xml:id="stk116" contextRef="#ctx0" brushRef="#br0">27816 12467 1094 0,'-4'-3'97'3,"-4"-1"-77"2,0 1-20-4,4-4 0 5,4 0 238-6,4 4 44 8,4-4 9-8,7 0 1 6,5 3-232-6,8-3-46 10,3-3-14-10,0-1 0 5,5 4 18-5,7-7-2 12,-4 4-1-12,9-8 0 3,-1 8 8-3,0-4 1 7,0 0 1-7,4 0 0 8,-4 7-1-8,0-4-1 7,-3 4 0-7,-1 0 0 10,0 4-23-10,-8-4-8 6,1 7 0-6,-5-4 0 20,5 4-111-20,-9 4-21 1,-3-4-5-1</inkml:trace>
    </iact:actionData>
  </iact:action>
  <iact:action type="add" startTime="280144">
    <iact:property name="dataType"/>
    <iact:actionData xml:id="d117">
      <inkml:trace xmlns:inkml="http://www.w3.org/2003/InkML" xml:id="stk117" contextRef="#ctx0" brushRef="#br0">29918 11902 1440 0,'-8'-11'128'2,"0"-3"-103"2,-3 0-25-4,-1 0 0 8,0 0 66-8,0 0 8 8,-4 4 2-8,1-1 0 7,-5 1-60-7,0 0-16 9,-3-1 0-9,-5 4 8 7,-3 4-8-7,-8-1 0 9,-1 4 0-9,-7 4-11 5,0 3 27-5,-4 3 4 8,4 0 2-8,0 1 0 7,3 3-4-7,5 3-1 7,0 1 0-7,3 3 0 8,5-4-6-6,3 1-2 4,5-4 0-6,7 3 0 8,4-3 2-7,1-3 0 6,3-1 0-7,4 1 0 9,12-1 1-9,-1 1 1 5,9-1 0-5,8-3 0 11,-1 0 9-11,13-4 2 3,7 1 0-3,8-1 0 11,0 4-3-11,8 4 0 5,12-1 0-5,0 4 0 8,-1 4-21 0,-3 3 0-8,0 3 0 0,0 4 0 7,-4 4 0-7,-8 2 0 9,-8 1 0-9,0 4 0 6,-4 3 0-6,-4 0 0 10,-7 3 0-10,-9 0 0 6,-7-3 0-6,-8 0 9 8,-4 0-9-8,-8-3 0 6,-12-5 24-6,-3-2-3 7,-9-1 0-7,1-6 0 8,-13-1 15-8,1-6 4 7,-4-1 0-7,0-6 0 9,3-4 0-9,1-4 0 7,-8-3 0-7,0-3 0 9,0-1-20-8,3-3-4 3,-3-3-1-4,0-1 0 21,-4 1-42-21,4-1-8 0,4 1-1 1,-5-1-700 7,5 1-139-8</inkml:trace>
    </iact:actionData>
  </iact:action>
  <iact:action type="add" startTime="286016">
    <iact:property name="dataType"/>
    <iact:actionData xml:id="d118">
      <inkml:trace xmlns:inkml="http://www.w3.org/2003/InkML" xml:id="stk118" contextRef="#ctx0" brushRef="#br0">26633 15020 1821 0,'-8'-3'40'2,"-4"-1"8"-2,0-3 1 0,0 7 3 0,1-3-41 0,-1 3-11 2,4 3 0-1,0 4 0 6,0 4 0-7,4-1-12 8,-4 4 2-8,4 4 1 8,1 6-6-8,3 0-1 8,-4 4 0-8,4 7 0 7,4 0 25-7,-4 11 5 10,0-1 1-10,3 11 0 5,1 3-4-5,0 8-1 7,4 2 0-7,0 5 0 9,4-8-10-9,0 4 0 6,-1-11 0-6,-3 4 8 8,4-3-8-7,0-5 8 6,0-2-8-7,-4-8 8 8,-1 1-8-8,1-8 0 6,0-7 9-6,-4-3-9 11,0-3 0-11,-4-8-8 5,0-6 0-5,0-11 0 20,0 0-119-20,0 0-23 0,-12-14-5 6,4-28-500-6</inkml:trace>
    </iact:actionData>
  </iact:action>
  <iact:action type="add" startTime="286269">
    <iact:property name="dataType"/>
    <iact:actionData xml:id="d119">
      <inkml:trace xmlns:inkml="http://www.w3.org/2003/InkML" xml:id="stk119" contextRef="#ctx0" brushRef="#br0">26672 15153 2250 0,'-4'-7'49'1,"8"-4"11"-1,4 1 1 0,0-4 3 0,7 3-52 0,5-3-12 7,7 1 0-7,5-1 0 8,3 3 0-7,5 1-15 5,3 3 3-6,0 0 1 10,4 7 2-10,-7 3 0 4,-5 4 0-4,-4 4 0 9,1 3-9-9,-9 6-2 6,-3 1 0-6,-4 7 0 8,-1 4-1-8,-11-1-1 8,0 1 0-8,-8 3 0 7,-4 3 4-7,-3 0 1 9,-5 1 0-9,-8-1 0 6,-11 1 17-6,4-4-12 11,-1-4 12-11,1-3-10 4,3-4 19-4,5-3 4 7,-1-3 1-6,4-8 0 6,1 1 19-7,3-8 4 7,4 1 1-7,0-1 0 8,5-3-9-8,7 0-1 7,0 0-1-7,0 0 0 9,0 0-18-9,0 0-9 6,0 0 10-6,15-3-10 10,1 3 0-10,4-4 8 6,11 1-8-6,1 3 0 11,3 0 0-11,0 0 0 3,1 7 0-2,7 7 0 9,-4 0 0-10,0 3 0 4,-3 1-11-4,-1 6 11 9,-3-3-10-9,-9 3 10 7,-3-3 0-7,-4 7-9 8,-9-3 9-8,1 3-10 9,-12 0 10-9,-3 0-10 5,-5-1 10-5,-4-2 16 11,-8 3-4-11,-7-4-1 5,0 1 17-5,-1-1 3 7,-3-3 1-5,-1-3 0 4,-11-1 7-6,4 1 1 6,4-4 1-6,-5-1 0 9,5 1-29-8,4-3-12 4,-4 3 11-5,3-4-11 9,5-3 0-8,-1 4-12 4,5-4 1-5,-1 0 0 23,1-4-113-22,3 1-22-1,8 3-5 4</inkml:trace>
    </iact:actionData>
  </iact:action>
  <iact:action type="add" startTime="287004">
    <iact:property name="dataType"/>
    <iact:actionData xml:id="d120">
      <inkml:trace xmlns:inkml="http://www.w3.org/2003/InkML" xml:id="stk120" contextRef="#ctx0" brushRef="#br0">27717 14964 1382 0,'-15'-7'123'16,"3"0"-99"-16,8 0-24 0,4 7 0 2,0 0 106-2,0 0 16 4,0 0 3-4,0 0 1 11,0 0-102-11,0 0-24 5,0 0 0-5,0 11 0 11,12 3 0-11,-8 7 0 4,-4 7 0-4,0 7-10 9,7 6 20-9,-3 8 4 6,0 4 1-6,0 10 0 8,4 10 5-8,0 0 2 8,0 8 0-8,0-1 0 7,3 0-2-7,-3-3 0 10,4-7 0-10,0 3 0 6,-4-3-20-6,4 0 0 9,-9-11-12-9,5-6 4 5,0-4 8-5,0-8 14 9,-4-2-3-9,0-8-1 6,-4-3 4-6,0-7 1 7,0-3 0-7,-4-4 0 8,0 0-15-8,4-7 11 7,0-7-11-7,0 0 10 24,0 0-98-23,-12-4-20 0,4-6-4-1</inkml:trace>
    </iact:actionData>
  </iact:action>
  <iact:action type="add" startTime="287304">
    <iact:property name="dataType"/>
    <iact:actionData xml:id="d121">
      <inkml:trace xmlns:inkml="http://www.w3.org/2003/InkML" xml:id="stk121" contextRef="#ctx0" brushRef="#br0">27800 15198 864 0,'-16'-10'38'1,"8"6"8"-1,-4-3-37 0,1 0-9 7,3 4 0-7,4-4 0 10,4 7 264-10,0 0 50 5,4-4 10-5,8-3 3 20,-1 0-288-20,9 0-58 0,4-3-11 0,3-1-2 6,5 1 32-6,-1-4 8 5,4 3 0-5,-3-2 1 7,7-1 21-7,4 0 4 7,-3 0 1-7,3 0 0 8,0 7-15-8,-4 0-2 8,1 0-1-8,3 3 0 7,-4 1-17-7,-3 3 0 8,-1 0-8-8,-8 0 8 21,1 3-122-21,-4 4-18 0,-5 0-4 0,-7 4-1 1</inkml:trace>
    </iact:actionData>
  </iact:action>
  <iact:action type="add" startTime="287531">
    <iact:property name="dataType"/>
    <iact:actionData xml:id="d122">
      <inkml:trace xmlns:inkml="http://www.w3.org/2003/InkML" xml:id="stk122" contextRef="#ctx0" brushRef="#br0">27933 15771 1440 0,'0'0'64'3,"0"0"12"-3,-11-7-60 0,3 7-16 7,8 0 0-7,0 0 0 5,0 0 218-5,0 0 41 7,8-7 8-7,3 3 1 7,9 1-220-7,4-4-48 9,7 0 0-9,1-3-10 6,7-4 10-5,0-4 0 6,8 1 0-7,-4-1 0 7,9 4 27-7,-1-3 1 7,-4 3 0-7,4 0 0 8,-4 7-28-8,0-4-19 8,-4 4 3-8,5-3 1 23,-5 6-92-23,4 1-18 1,-4 3-4 0,-3 3-514 4,-9 1-102-4</inkml:trace>
    </iact:actionData>
  </iact:action>
  <iact:action type="add" startTime="287861">
    <iact:property name="dataType"/>
    <iact:actionData xml:id="d123">
      <inkml:trace xmlns:inkml="http://www.w3.org/2003/InkML" xml:id="stk123" contextRef="#ctx0" brushRef="#br0">30134 15076 864 0,'-16'-10'76'1,"-7"-4"-60"8,-9 0-16-9,1 0 0 5,-4-4 133-5,-1 4 24 11,1 4 5-11,0-4 1 3,-9 3-79-3,5 1-16 8,-8 3-4-8,4 0 0 7,-8 3 8-7,3 1 0 7,5-1 1-7,-4 8 0 8,0-4-3-7,4 3-1 6,-1 4 0-7,5 0 0 10,8 0-29-9,-1 0-5 3,5 4-2-4,3 3 0 12,4-4-25-12,5 4-8 3,-1-3 0-3,8-1 0 11,4 4 0-11,4-3 0 4,0-1 0-3,8 4 0 6,0 0 0-7,4 3 0 7,7 4 0-6,1 0-9 6,11 0 9-7,1 4-8 10,7 3 8-9,8 3-8 3,1-3 8-3,-1 3 0 8,-4 1 0-9,8 3-8 5,-4 3 8-5,-4 4 0 13,1-3 0-13,-9 2 0 2,0-6-12-1,1 7 0 4,-1-3 0-5,-3-1 0 9,-5 0 12-9,-3-3 0 8,-5-3 0-8,1 3 8 8,-4-7-8-8,-9 3 0 6,1-6 8-6,-8 3-8 10,0-4 16-9,-4 0 0 4,-7-3-1-5,-1 4 0 10,-4-4 25-10,-4-4 6 4,-3 1 1-4,-1-4 0 11,-3 3-17-11,-5-3-3 4,-3-3-1-4,-4-1 0 8,-8-6-5-8,-1-1-1 8,1-3 0-7,-4-3 0 4,-4-1 0-4,-4-6 0 8,4-1 0-9,-4-10 0 18,4-3-46-17,0-4-10-1,-4 0-1 1,0-7-746 10,0 0-149-10</inkml:trace>
    </iact:actionData>
  </iact:action>
  <iact:action type="add" startTime="295305">
    <iact:property name="dataType"/>
    <iact:actionData xml:id="d124">
      <inkml:trace xmlns:inkml="http://www.w3.org/2003/InkML" xml:id="stk124" contextRef="#ctx0" brushRef="#br0">26354 13435 403 0,'0'0'36'3,"3"-4"-36"3,5-3 0-6,0 4 0 11,0-1 146-10,8 1 22 2,3-1 5-3,5 1 1 13,4-4-142-13,3 3-32 2,-4 1 0-2,9-1 0 8,-1 1 16-8,1-1 8 8,-1 1 0-8,-4-4 1 8,1 7-4-8,3-7-1 8,1 3 0-8,-1 1 0 6,4-1 20-6,8-6 3 10,4 3 1-10,1-4 0 6,3 1-8-6,4 7 0 9,-1 3-1-9,5 0 0 6,4-4-15-6,4 4-4 6,4 0 0-6,3 0 0 9,1 0-2-9,3 0-1 6,1 0 0-6,11-3 0 10,0-1 4-10,9 1 1 5,3-4 0-5,4 0 0 10,0-4 10-10,8 4 1 5,0 0 1-5,0-7 0 12,-4 0-6-12,-4 0 0 3,-8 7-1-3,4 0 0 14,-4-3-5-14,0 3-1 1,-4 0 0 0,-11 0 0 7,-5 0 0-8,-3 0 0 6,0 0 0-5,-5 3 0 7,-7-6 7-8,-4 3 0 8,-4-4 1-8,-4 4 0 6,-8 0-1-6,-4 0-1 10,-7 1 0-10,-1-1 0 6,-7 3-10-6,-5 1-1 11,-3-1-1-11,-4 1 0 3,-5 3-11-2,1 0 0 6,-12 0-12-7,0 0 12 23,0 0-190-23,0 0-30 0,-20 14-7 0,-11-4-1 1</inkml:trace>
    </iact:actionData>
  </iact:action>
  <iact:action type="add" startTime="296087">
    <iact:property name="dataType"/>
    <iact:actionData xml:id="d125">
      <inkml:trace xmlns:inkml="http://www.w3.org/2003/InkML" xml:id="stk125" contextRef="#ctx0" brushRef="#br0">26471 16588 1209 0,'0'0'53'1,"0"0"12"-1,8-7-52 0,0 0-13 6,12-3 0-5,3-1 0 7,9 1 104-8,7-1 19 7,8 4 3-7,4 0 1 8,8-3-112-8,8 3-15 8,8 0-18-8,-1 0 4 7,5 0 14-7,4 0 0 10,-5 0 0-9,9 0 10 3,3 3 21-4,0 1 4 9,5-1 1-9,3 1 0 7,0-1 8-7,4 1 1 6,5-1 1-6,7 4 0 8,7-3-9-8,-3-1-1 7,4 1-1-7,4-1 0 9,0 1-25-9,-1-1-10 7,-11 1 8-7,4-4-8 9,0 3 11-9,-4 1-3 6,-4-4-8-6,-12 4 12 10,1-8-12-10,-9 4 8 5,0 0-8-5,-7 0 0 12,-4 0 11-12,-13 0-11 2,1 4 12-1,-12-1-12 6,0 1 0-7,-8-1-9 8,-3 4-1-7,-9 0-614 13,-4 0-124-14</inkml:trace>
    </iact:actionData>
  </iact:action>
  <iact:action type="add" startTime="300652">
    <iact:property name="dataType"/>
    <iact:actionData xml:id="d126">
      <inkml:trace xmlns:inkml="http://www.w3.org/2003/InkML" xml:id="stk126" contextRef="#ctx0" brushRef="#br0">26908 16668 748 0,'-28'-10'33'1,"12"6"7"-1,-3 1-32 0,-1-4-8 9,0 3 0-9,-3 1 0 6,-1-1 177-6,-3-3 34 6,-1-3 6-6,1 3 2 8,-1 0-123-8,1 0-25 7,-1 0-5-7,1 0-1 8,-1 4-46-8,-3-4-10 7,-1 0-1-7,-3 0-8 9,4-4 8-9,-5 1-8 6,5-4 0-6,-1 0 0 11,5-4 8-11,-5 1-8 4,5 3 0-4,-1-7 0 12,-3-4 16-12,3 1-3 3,1-4-1-3,3 0 0 9,1-7-2-6,-1 0-1 0,1-7 0-3,3 0 0 9,4-3-9-9,0-4 0 7,5 0 0-7,3 0 0 8,4-3-12-8,0 3 1 9,4-3 1-8,0-1 0 4,4-2 10-5,4 2-8 10,4 4 8-10,-1 0-8 5,5 0 8-5,4 1 0 9,-1-1-9-7,1 3 9 2,0-3 0-4,3 1 0 7,5-5 0-7,-1 1 0 8,1 3 0-8,-1 0 0 6,1 4 12-6,3-1-4 10,5 1 0-10,-5 6-8 5,4 1 12-5,-3 7-4 10,-1-1 4-9,1 4 0 4,-1 4 0-5,1 3 0 12,-1 3-3-12,-3 8 0 3,-1-4 0-3,1 7 0 10,3 3-9-10,0 4 0 5,-3 4 9-5,3-1-9 8,1 4 0-8,-1 4 8 7,9 6-8-6,-5 1 0 6,4 3 0-7,1 0 0 9,-1 7 0-9,4-4 8 6,0 7-8-6,1-3 0 10,-5 0 0-10,0 4 0 5,0-1 0-5,-3 1 0 11,-1-1 0-11,-3 4 8 4,-1 0-8-4,-7-4 0 7,-1 4 0-7,1 4 0 9,-8-4 0-8,3-1 0 4,-7 8 0-5,-4 0 8 9,0 0-8-9,-8 7 0 6,0 0-11-6,-4 3 11 10,-8-3 0-10,4 4 0 5,-8-4 0-5,5-1 0 11,-5 1 0-10,4 4 0 2,-8-8 0-3,5 4 0 10,-5 3 0-10,0-3 0 4,1 0 9-3,-5 0-9 7,5 0 13-8,-5 0-3 7,4-4-1-6,-3-3 0 6,-1 0-1-7,1-4-8 9,3 1 12-9,0-4-4 6,5 0-8-5,-1-7 8 8,-4 0-8-9,4-1 8 5,1-2-8-5,3-4 8 12,-4-4-8-12,1 1 8 3,3-4-8-3,-4 0 0 7,8-4 0-7,-4-3 0 8,4 0-15-7,1 0 2 5,7-7 0-6,-8 4 0 27,0-1-147-27,8-3-30 0</inkml:trace>
    </iact:actionData>
  </iact:action>
  <iact:action type="add" startTime="301568">
    <iact:property name="dataType"/>
    <iact:actionData xml:id="d127">
      <inkml:trace xmlns:inkml="http://www.w3.org/2003/InkML" xml:id="stk127" contextRef="#ctx0" brushRef="#br0">26640 16588 446 0,'12'-21'20'2,"-4"11"4"-2,0-1-24 0,-4-3 0 8,4-3 0-8,-4 3 0 5,4 0 129-4,-5 0 22 5,1 3 4-6,-4 1 1 8,0 10-29-8,0 0-6 7,0 0-1-7,0 0 0 10,0 0-38-10,0 0-8 4,4 14-2-3,-8 7 0 9,-3 7-32-10,-1 3-8 5,0 11 0-5,0 3-1 12,-4 4-23-12,0 7-8 3,1-3 0-3,-1-1 0 9,4-3 0-8,-4-4 0 5,4-3-13-6,0-3 4 21,4-11-43-21,-3-1-8 0,7-6-1 2,-4-7-1 10,0 0-162-12,4-7-33 0</inkml:trace>
    </iact:actionData>
  </iact:action>
  <iact:action type="add" startTime="301751">
    <iact:property name="dataType"/>
    <iact:actionData xml:id="d128">
      <inkml:trace xmlns:inkml="http://www.w3.org/2003/InkML" xml:id="stk128" contextRef="#ctx0" brushRef="#br0">26648 16843 115 0,'16'-35'10'0,"-8"21"-10"0,0-3 0 0,0-1 0 0,3 1 264 0,-3 3 50 11,4 0 10-9,-4 3 3-2,0 1-167 1,0 3-32 4,-1 0-8-5,1 3 0 12,-8 4-65-11,0 0-13 1,12 4-2-2,-12-4-1 12,8 10-27-10,0 4-12 0,-4 0 10-2,0 4-10 8,-4-1 0-8,0 4-10 6,0-3 0-6,0-1 0 21,0 1-111-21,0-5-23 0</inkml:trace>
    </iact:actionData>
  </iact:action>
  <iact:action type="add" startTime="301947">
    <iact:property name="dataType"/>
    <iact:actionData xml:id="d129">
      <inkml:trace xmlns:inkml="http://www.w3.org/2003/InkML" xml:id="stk129" contextRef="#ctx0" brushRef="#br0">27069 16602 2325 0,'-28'4'103'1,"13"-1"21"-1,3 4-99 0,-4 3-25 4,4 4 0-3,0 0 0 18,5 4-79-19,3 3-21 0</inkml:trace>
    </iact:actionData>
  </iact:action>
  <iact:action type="add" startTime="309406">
    <iact:property name="dataType"/>
    <iact:actionData xml:id="d130">
      <inkml:trace xmlns:inkml="http://www.w3.org/2003/InkML" xml:id="stk130" contextRef="#ctx0" brushRef="#br0">5894 18404 115 0,'0'0'10'4,"0"0"-10"0,-4 3 0-2,4-3 0 2,0 0 126-4,0 0 23 7,-8 4 5-7,4 3 1 9,-3 0-99-9,7 0-19 7,-8-4-4-7,0 4-1 9,0-3-11-9,4 3-2 5,-4 0-1-5,0-4 0 11,4 1 5-11,-3 3 1 5,-1 0 0-5,4-4 0 8,4 1 11-8,-8-1 2 6,-4 4 1-6,8-3 0 9,0 3 2-9,-4-4 1 7,1 4 0-7,-1 0 0 8,0 4-5-8,0-1 0 8,-4-6-1-8,0 3 0 6,8 3-11-6,-7-3-3 10,-1-3 0-10,0 2 0 5,0-2-1-5,0-1 0 9,5 4 0-9,-9-3 0 8,4-4 5-8,0 0 1 5,-7 7 0-5,-1-4 0 9,4 1-1-9,-3-4 0 6,3 0 0-6,-4 3 0 9,1 4-10-9,-1 0-3 7,8-7 0-7,-11 4 0 10,7 3 7-9,-8 0 1 3,5-4 0-4,-1 1 0 11,-4-4-20-11,5 3 0 3,3 1 0-3,-11 3 0 13,3-7 0-12,-4 3 12 0,5-3-1 0,-5 4 0 7,5-1-3-8,-9-3 0 7,5 4 0-7,-9-1 0 8,5 4 7-8,4-3 1 8,-13-1 0-8,1 1 0 7,11-1-2-7,-11 4 0 10,4-7 0-10,-1 0 0 5,5 0 3-5,0-3 1 11,-1 3 0-11,8-4 0 4,-3 1 2-4,-1-4 0 7,-3 0 0-7,7 3 0 7,1-3-4-6,-5-3-1 5,1-1 0-6,-1 1 0 9,1-1-3-8,3 1-1 4,1-8 0-5,-1 4 0 11,4 0-11-10,5 1 0 2,-13-8 9-3,9 0-9 12,-1 0 0-12,0 0 0 3,5 0 0-3,-1 3 0 11,0-3 15-11,4 4-2 4,1 3 0-3,3 0 0 7,0-4-25-8,0 1-4 7,4 3-2-6,-4 0 0 6,4 0 18-7,0 0 0 9,4 0 0-9,0 0 0 6,0 4-9-6,0-4 9 10,-8-4 0-10,8 1-9 5,8 3 9-5,-8-4 0 9,0 1 0-8,4 0-8 4,0-4 8-5,4 3 0 6,4-3 0-5,-8 4 0 8,4-8 0-9,7 8 0 7,-3-1 0 1,-4 1 0-8,12-1 0 0,-13 1 0 6,13-1 0-6,-8 1-8 10,4 3 8-10,-1 0 0 5,1 0 0-5,4 0 0 11,-1 4 0-11,1-4 0 4,0 0 0-4,3 3 0 10,-11 1 0-10,16 3 0 6,-17-4 0-6,17 4 0 8,-12-3 0-8,3 3-8 7,1 0 8-7,-4 0 0 7,7-4 0-7,-11 4 0 8,8 0 0-8,-1 0 0 8,1 1 0-8,-4-1 0 9,3 0 0-9,-3 0 0 6,4 3 0-6,-1-3 0 11,-3 4 0-10,8-1 0 1,-13 4 8-1,9-3-8 5,4-1 10-6,-13 4-10 8,1-3 0-7,4-1-8 5,4 4-1-6,-1 0 0 9,-3 0 21-9,0 0 4 6,7 4 0-6,-11-4 1 10,8 3-17-10,-1-3 0 5,-3 4 8-5,4-1-8 11,-1-3 0-11,-3 4 0 5,0-4 0-5,-1 3 0 12,5-3 0-12,-8 4 0 3,4-1 0-3,-1 1 0 7,1-1 0-7,4 1 0 8,-5-1 0-7,5 4 0 5,0-3 0-6,-8 2 0 9,3 1 0-9,1 0 0 6,8 0 8-6,-13 4-8 10,9-4 0-10,-4 3 0 6,3 1 8-6,-3-4-8 9,-4 3 0-9,0 1 0 5,-1 3 0-5,5-4 0 8,-8 4 8-8,4 0-8 7,7-3 0-6,-11 3 0 5,12 0 0-6,-12 0 0 9,12-4 8-9,-9 4-8 6,1-4 0-6,4 1 0 10,0 3 0-9,-1-4 0 3,-3 1 0-4,4 3 0 11,-1 0 8-10,-3-4-8 2,0 4 0-3,-4-3 0 13,8 3 9-13,-5 3-9 2,-3-6 0-1,0 3 9 6,4 0-9-7,-8 0 8 7,4-4-8-6,0 4 8 6,-4 0 0-7,3 0-8 8,1-4 12-8,-8 4-4 8,8 0-8-8,-4 0 8 9,0 0-8-9,0 0 8 6,4 0-8-6,-8-3 10 11,4-1-10-11,-4 4 10 3,0 0-10-3,0-3 0 7,0 3 9-7,0-1-9 9,0 1 0-9,0-3 9 6,-4 3-9-6,4 0 0 9,0 0 12-9,0 0-12 6,0 3 12-6,0 1-12 10,-8-1 9-10,8 1-9 6,-4-4 0-6,0 3 9 10,0-3-9-10,0 0 0 5,0 0 9-5,4 0-9 12,-8-4 0-12,1 4 9 3,3-3-9-2,0-1 0 6,0 1 8-7,-4 3-8 7,4-7 0-7,-4 3 0 8,-4-3 0-8,8 4 0 7,0-1 0-6,4-3 0 18,0-7-108-18,-7 7-15-1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798">
    <iact:property name="dataType"/>
    <iact:actionData xml:id="d0">
      <inkml:trace xmlns:inkml="http://www.w3.org/2003/InkML" xml:id="stk0" contextRef="#ctx0" brushRef="#br0">9278 9985 522 0,'0'0'23'2,"0"0"5"-2,0 0-28 0,0 0 0 15,0 0 0-15,12 0 0 0,-12 0 48 0,7-4 5 5,-7 4 1-5,8-3 0 13,4 3-22-13,-4 0-4 2,0 0 0-2,-8 0-1 14,0 0-6-14,12-4-1 2,-1 4 0-1,1 0 0 10,-4-3 0-11,4 3-1 5,0 0 0-5,3 0 0 10,-3 3-3-10,4 1-1 6,-4-4 0-6,11 0 0 5,1 3 0-4,-4 1 0 10,-5-4 0-10,5 3 0 2,7-3 1-3,1 4 0 12,3-1 0-11,-3 1 0 3,-5 3-16-4,5-7 11 10,11 3-11-4,-3 1 10-6,-9-1-2 1,1-3 0 5,7 4 0-6,4-4 0 14,1 0 2-11,-5 3 0-3,4-3 0 0,4 0 0 11,9-3-2-10,-1 3 0-1,0 0 0 0,-4 0 0 11,12 0 1-9,-4 0 0-2,-8 0 0 0,-4 0 0 10,4 0-9-10,5 0 0 4,3-4 0-3,-4 4 8 6,0 0-8-7,4 0 0 7,8 0 0-6,-4 4 8 6,-4-4-8-7,0 7 0 9,0-4 0-9,0-3 0 7,4 3 0-7,-4 1 0 9,4-4 0-9,3 0 0 6,-3 0 0-6,0-4 8 11,0 1-8-10,-4 3 8 3,4-7-8-2,-8 4 12 5,0-4-12-3,8 3 12 2,-4-3-12-2,0 0 12-4,4 0-12 0,-4-3 12 10,0 6-12-5,0-3 0-5,-7-3 0 0,3 3 8 10,-4-4-8-6,0 1 0-4,-4 3 0 0,4 0 8 12,-3 0-8-8,3 0 8-3,8 7-8-1,-4-4 8 22,0 4-35-22,-4 0-7 0,-4 0-2 1,1 4-346 8,-1-1-70-6</inkml:trace>
    </iact:actionData>
  </iact:action>
  <iact:action type="add" startTime="24370">
    <iact:property name="dataType"/>
    <iact:actionData xml:id="d1">
      <inkml:trace xmlns:inkml="http://www.w3.org/2003/InkML" xml:id="stk1" contextRef="#ctx0" brushRef="#br0">13546 9957 172 0,'0'0'16'2,"0"0"-16"2,-8 0 0-4,0 0 0 9,0 3 95-9,0-3 16 6,-3 0 3-6,3 4 1 9,8-4-71-8,-8 0-15 4,-4 0-2-5,4 0-1 10,8 0 0-9,-8 0 0 4,0 0 0-5,1-4 0 11,7 4 2-10,-8 0 0 3,8 0 0-4,0 0 0 11,-8 0 12-11,8 0 4 4,0 0 0-3,0 0 0 5,0 0-11-5,0 0-1 7,0 0-1-8,0 0 0 8,0 0-14-8,12 0-2 7,-1 0-1-6,1-3 0 5,4 3-2-6,4 0-1 11,-5 0 0-11,5-4 0 3,0 4-11-2,-1-7 8 12,1 4-8-13,0-1 8 11,3 1 4-11,1-1 0 0,3-3 0 0,1 7 0 8,-1-3 0-2,1-1 0-6,7 1 0 0,1-1 0 11,-1 1-12-6,4 3 0-5,-3-4 0 0,3 4 0 9,-4-3 0-5,5-1 0-4,-5 1 10 0,0-1-10 11,1 1 10-11,-1-1-10 4,-4-3 8-4,-3 4-8 10,3-1 8-10,-3 1-8 6,-1 3 8-3,5-4-8 2,-1 1 0 2,-3-1-14-6,-1 1 2-1,-3 3-390 17,-4 3-78-16</inkml:trace>
    </iact:actionData>
  </iact:action>
  <iact:action type="add" startTime="26547">
    <iact:property name="dataType"/>
    <iact:actionData xml:id="d2">
      <inkml:trace xmlns:inkml="http://www.w3.org/2003/InkML" xml:id="stk2" contextRef="#ctx0" brushRef="#br0">10398 11043 345 0,'-12'-18'15'2,"4"11"4"-2,-4 4-19 0,5-4 0 5,14 0 0-5,-3 0 0 9,-11 0 118-9,7 7 20 5,11-4 4-5,1-3 1 10,-8 4-95-10,8-1-20 6,0 1-3-6,3-4-1 7,9 7-16-7,-4-4-8 9,-5 1 8-9,5 3-8 7,0-4 0-7,-1 1 0 10,-7-1 0-10,4 4 0 5,3-3 12-5,1-1-4 6,0-3 0-6,-1 0 0 8,1 4 1-7,4-4 0 5,3 3 0-6,5 1 0 9,-5 0 11-9,4-1 3 7,1-3 0-7,7 4 0 9,-3-4-23-9,3 0 0 6,-8 0 0-6,9 0 0 11,-1 0 14-11,0 3-2 5,-7-3 0-5,7 4 0 12,0-4-2-12,1 3-1 2,3-3 0-1,0 0 0 7,0 4 1-8,4-4 0 6,-3 0 0-5,3 0 0 6,-4-4 7-7,4 8 2 8,-8-1 0-7,1 1 0 5,-1-1-19-6,-4 4 0 10,5-3 0-10,-5 3 0 5,0 0 15-5,1-4-1 11,3 1 0-11,-3 3 0 4,3-4-14-3,-4 4 0 7,1-3 0-8,3 3 0 6,-4 0 12-6,-3-4 0 8,-1 4 0-8,1-3 0 7,-5 3-4-6,1-4 0 5,-1 1-8-6,-3-1 12 9,-1 1-4-9,-3-1-8 6,0 1 11-6,-1 3-11 10,-3 0 0-10,4 0 0 5,-1 0 0-5,-3 0 0 21,0 0-95-21,-1 0-25 0</inkml:trace>
    </iact:actionData>
  </iact:action>
  <iact:action type="add" startTime="29490">
    <iact:property name="dataType"/>
    <iact:actionData xml:id="d3">
      <inkml:trace xmlns:inkml="http://www.w3.org/2003/InkML" xml:id="stk3" contextRef="#ctx0" brushRef="#br0">17877 6559 918 0,'-8'-18'40'1,"8"18"9"-1,-4-3-39 0,-4-1-10 5,0 1 0-5,0-4 0 8,0 7 58-8,1-4 10 7,-5 1 1-7,4 0 1 9,0 3-22-9,-4-4-5 6,0 4-1-6,1 0 0 9,-1 0-32-9,-4 4-10 6,0-4 0-6,1 0 0 12,-5 3 0-12,4 0 0 3,-3-3 0-3,-1 4 0 10,-4-4 12-10,1 0-12 5,-5 0 12-5,1 0-12 8,-1 0 19-8,1 0-3 8,-5-7-1-8,5 4 0 7,-5-1 7-7,5 1 2 9,-1-4 0-8,1 0 0 5,-1 0 4-6,5 0 0 10,-5-4 1-10,5 1 0 5,-5-1 3-5,5-6 1 11,3-1 0-11,-4 1 0 3,5-4-3-3,-1 0-1 8,4 0 0-8,5-7 0 8,-1 0-2-8,4 0-1 6,0-3 0-6,8-1 0 10,4-3-11-10,0 0-3 6,4 0 0-6,4 1 0 10,3-1 7-10,5 3 1 6,4 1 0-6,-1-4 0 9,5 7-36-8,7-3-8 2,0 6 0-3,5-3-1 11,-1 0 14-11,4 4 11 4,4-1-13-3,1 4 5 7,3 7 8-8,0 4-10 6,-4-1 10-5,0 8-10 7,-4 10 10-8,0-4-13 7,-3 8 5-6,-5 6 8 6,4 1-18-7,-3 6 4 10,-9 8 1-10,1-1 0 5,-5 4 13-5,-3 3 0 11,0 4 0-10,-5 4 0 2,-7 3 0-3,-4 0-12 8,0-1 3-8,-8 1 1 6,-4-3 8-5,1-1 8 6,-1-3-8-7,-8-4 11 8,0-3 3-7,-3-3 1 5,-1-4 0-6,-4 0 0 10,1-7 2-10,3 0 1 5,-3-1 0-5,-1-6 0 12,4 4-1-12,-3-4 0 2,-1-7 0-2,-3-4 0 11,-1 4-4-11,1-3-1 4,-1-8 0-4,1 1 0 9,-1 3-12-9,1-4 9 7,-1 1-9-6,4-4 8 6,1 0-8-7,-1 0-12 8,9 0 2-8,-1-4 1 26,4 4-144-26,0-3-29 0</inkml:trace>
    </iact:actionData>
  </iact:action>
  <iact:action type="add" startTime="31307">
    <iact:property name="dataType"/>
    <iact:actionData xml:id="d4">
      <inkml:trace xmlns:inkml="http://www.w3.org/2003/InkML" xml:id="stk4" contextRef="#ctx0" brushRef="#br0">27430 16839 1652 0,'-23'-3'73'1,"7"-1"15"-1,0 1-70 0,-3-4-18 5,-1-3 0-5,-4-4 0 10,5-4 23-10,-5 1 1 5,1-4 0-5,-1 3 0 9,4-3-1-9,-3 0 0 6,-5 0 0-6,5-3 0 10,7-1 1-10,-4-2 1 4,1 2 0-2,7-3 0 8,4 0 4-9,-4-3 1 2,4-1 0-3,5 1 0 8,-5-4-22-8,8-3-8 8,4-1 0-8,3-3 0 7,-3-3 12-7,4 3-3 8,4-3-1-8,4 3 0 9,-1 0-8-9,5 0 0 8,0 7 0-7,3 4 0 4,5-1 0-5,-5 1-9 10,5 3 9-10,-4 3-10 4,3 1 10-4,1 6 12 8,-1 1-2-8,-3 3-1 8,3 3-9-7,5 8 0 5,-5 0 0-5,5 6 0 6,-1 7 0-7,0 4-16 7,9 4 3-7,-5 10 0 9,0 3-10-8,1 8-1 3,-9 6-1-4,1 7 0 12,-1 11 5-12,-7 4 2 3,-4-1 0-2,-4 0 0 9,-5 1 10-9,1-4 8 2,-8-4-12-3,0-7 12 8,0 1 0-8,-8-4 16 7,1-8-2-6,-1 1 0 6,-4-3 24-7,-4-4 5 8,0-7 1-8,-7-4 0 8,3 1 8-8,-3-4 1 10,-5-8 1-10,5 1 0 4,-5-3-26-4,0-4-6 11,1-4-1-10,-1 1 0 3,1-4-21-4,-1 0 0 6,1-4 0-6,3 1 0 23,-3-1-30-22,3-6-7-1,1 3-2 2,-1-11-954-1</inkml:trace>
    </iact:actionData>
  </iact:action>
  <iact:action type="add" startTime="41035">
    <iact:property name="dataType"/>
    <iact:actionData xml:id="d5">
      <inkml:trace xmlns:inkml="http://www.w3.org/2003/InkML" xml:id="stk5" contextRef="#ctx0" brushRef="#br0">17723 6475 691 0,'0'0'30'2,"0"0"7"-2,0 0-29 0,0 0-8 5,0 0 0-5,0 0 0 8,0 0 61-8,-4-7 11 10,0 0 3-10,4 7 0 5,0 0-22-5,0 0-4 6,0 0-1-6,0 0 0 10,-7-3-38-10,7 3-10 6,-4-7 0-6,4 7 0 8,0 0 0-8,0 0 8 6,0 0-8-6,-8-4 8 11,-4 1 0-11,4-1-8 5,-4 4 12-5,1 0-4 10,3 0-8-10,-4 0 8 5,4 4-8-5,-4-1 8 11,1 1-8-11,-5-1 10 4,4 1-10-4,-4-1 10 8,8 1 21-8,-7-1 4 7,-1 4 1-7,0-7 0 9,1 0-4-9,-5 0-1 8,4 0 0-8,-3-3 0 7,-1-1 21-7,0 1 4 8,1-1 0-8,-1 1 1 7,-4-4-9-7,1 0-1 10,-1 0-1-10,5-4 0 4,-5 4-12-3,0-7-2 6,1 4-1-5,-1-4 0 4,8 0-10-6,-7 0-1 6,-1 3-1-6,1-3 0 9,3-3-3-9,4 0 0 7,1-1 0-7,-5 1 0 8,4-1-16-7,1-3 10 4,3 0-10-5,0-7 8 11,-4 7-8-11,8-7 8 4,1 0-8-4,3 1 8 12,0-1-8-12,4 0 0 3,-4 0 0-2,8 0 8 8,4 0-8-9,3 0 0 5,-3 0 0-4,8 0 0 7,4-3 0-8,-1 3 0 7,5 0 0-6,-1 0 8 5,5 0-8-4,-1 0 0 6,5 3 0-7,3-2 0 4,-3 6 0-5,7 0 0 11,4 0 0-11,0 3 0 3,5 4 0-3,-5 4 0 10,4 3-8-10,-4 0 8 6,4 7 0-6,-3 0-11 7,-5 7 11-7,0 0-8 7,0 3 8-6,1 4-10 5,-9 0 10-6,5 4-10 10,-5 3 10-10,0 0-13 5,1 0 5-5,-5 3 8 11,1 4-12-10,-1-4 12 2,-3 8-10-3,4-1 10 12,-9 1 0-12,1 3 0 3,-1-1-8-3,-3 1 8 11,0 4 0-11,-4-1 0 4,-4 1 9-4,-4 6-9 8,3-7 0-7,-7 4 0 6,-4 0 0-6,1-3 0 6,-1-1 0-7,-4-3 8 9,-4 0-8-9,-4 0 9 6,-3-4-9-6,-1-3 10 10,4 0-10-10,0-7 10 4,-7 4 0-4,-5-1 0 9,5-7 0-9,-1 4 0 7,-3-3 3-7,-1-4 1 6,1-4 0-6,-5-3 0 8,5 0 7-6,-5 0 2 3,-3-7 0-5,3 0 0 9,-3 0 1-8,0-3 1 4,-1-1 0-5,1-3 0 11,4 0-7-11,-5 0-2 4,1-3 0-4,-1-1 0 12,1-6-3-12,4 3-1 3,3-4 0-3,5 1 0 10,-5 0-4-10,4-4-8 5,1 0 11-4,-1-4-11 7,5-3 0-8,-1-3 0 7,-4-1 0-7,5 1 0 8,3-4 0-8,0 0 0 9,5 0 0-9,-1-3-9 6,4-1 1-6,0 4 0 10,4 1 0-10,4 2 0 17,4-3-19-16,4 4-3-1,0-1-1 0,4 1 0 16,7 6-91-13,5-2-18-2,3-1-4-1</inkml:trace>
    </iact:actionData>
  </iact:action>
  <iact:action type="add" startTime="46440">
    <iact:property name="dataType"/>
    <iact:actionData xml:id="d6">
      <inkml:trace xmlns:inkml="http://www.w3.org/2003/InkML" xml:id="stk6" contextRef="#ctx0" brushRef="#br0">27764 16798 403 0,'-11'-4'17'1,"3"4"5"-1,-8-3-22 0,8-1 0 6,4-6 0-6,-4 3 0 8,-3 0 152-8,-1 0 27 9,4 3 5-9,4-3 0 6,-4 7-107-6,0-7-21 12,-3 4-5-12,7-4-1 3,-4 7-13-3,0-7-2 6,0 3-1-6,-4 1 0 10,4-1 6-10,0 1 0 5,-3-1 1-5,-1 1 0 9,-4-4 3-9,4 7 1 6,1-4 0-5,3 1 0 8,-4 3-21-9,-4 0-5 6,4-4-1-6,-3 4 0 10,-1 0-18-10,0 0 0 4,1 0 0-4,-1 0 0 12,0 0 15-12,-4-3-1 4,1 3 0-4,-1-4 0 9,4 1-14-9,-3 3 0 6,-1-4 0-5,1 4 0 6,-5-7 8-7,0 7 9 8,5-7 2-8,-5 0 0 7,1 0 22-7,-1-3 5 10,8-4 1-10,-3 0 0 6,-1 0 1-6,0 0 0 10,9-7 0-10,-1 0 0 4,0 4-12-4,0-4-3 8,0 0 0-8,4 0 0 7,1-4-10-7,3 1-3 7,0 3 0-7,-4-3 0 8,8-1-7-8,-4 1-1 7,4-4-1-7,0 3 0 10,0-6-11-9,0 3 12 3,4 0-12-4,0 4 12 11,-4-4-12-11,4 0 8 4,0 3-8-4,0 1 8 13,7-1-8-13,-7 1 0 2,4 3 9-1,0 0-9 6,8 0 0-7,-4 0 9 7,3 0-9-6,1 0 0 7,0 4 13-8,7-1-4 7,-7 1-1-6,8 3 0 5,-5-4-8-6,5 4 0 9,-1 4 0-9,1-4 0 7,4 0-9-7,-5 7-1 11,5 0 0-11,-1 0 0 3,1 4 10-2,-1-1 0 7,1 4 0-8,-1 4 0 7,5-4 0-7,-5 7-8 6,5 3 8-6,-1-3 0 9,0 7-9-9,5 0 9 6,-5 3-10-6,1 1 10 10,-1 3-12-9,1 3 3 4,-5 1 1-5,-3-1 0 10,3 1 8-10,-3-1-8 5,-1 7 8-5,-3 1-8 11,0-1 8-11,-1 1-8 3,1 6 8-2,-4-3-8 6,-1 0 8-7,-3 0 0 7,0-4-9-6,-4 4 9 7,0-7 0-8,0 4 0 7,-5-4 0-6,1 0 0 6,-4-1 0-7,-4-2 0 9,1-1 0-9,-5 1 0 6,0 3 0-6,0-4 0 10,0 1 0-10,-4-1 8 5,0-3-8-5,-3 3 10 6,-1-3-10-6,0 0 10 8,-3 4-2-8,-5-4 0 7,1 0 0-7,-1-4 0 8,0-3 11-8,-3 4 1 8,-1-4 1-8,-3-4 0 10,3 4-13-10,-3-4-8 4,0 1 10-4,3-4-10 11,-3-7 21-11,3 3-1 4,1-3-1-3,3-3 0 12,-4-1-3-13,1 1-1 1,3-8 0 0,1 4 0 7,-1-3 2-8,1 0 1 7,-1-4 0-6,0-4 0 18,9 1-46-18,-5-1-10-1,0-3-2 1,1 4 0 12,3-1-115-13,4 4-23 0,0-3-5 0</inkml:trace>
    </iact:actionData>
  </iact:action>
  <iact:action type="add" startTime="52234">
    <iact:property name="dataType"/>
    <iact:actionData xml:id="d7">
      <inkml:trace xmlns:inkml="http://www.w3.org/2003/InkML" xml:id="stk7" contextRef="#ctx0" brushRef="#br0">17778 6660 403 0,'0'0'36'2,"0"0"-36"4,0 0 0-6,0 0 0 10,4 7 69-10,0-3 7 5,4 3 2-5,-8-7 0 11,4 10-44-11,0-3-9 4,0 0-1-4,4 4-1 13,-4 3-5-13,4-1-1 3,-5-6 0-3,5 4 0 7,0-1-3-7,0 4-1 8,-4-3 0-8,4-1 0 7,-4 4-1-7,4 4-1 9,-4-4 0-9,-1 3 0 7,5 4-3-7,-4 4-8 9,4-4 12-9,-8 6-4 6,0 1 0-6,4 0 0 10,-4 4 0-10,4-1 0 6,0 4 1-6,-4 4 0 7,0-5 0-6,-4 8 0 4,4 0-9-3,0 4 12 4,0-4-12-6,0-1 12 8,-4 5-1-7,4-4 0 5,0 0 0-6,-4 0 0 9,4 3-1-9,0-7 0 6,0 4 0-6,0 4 0 11,0 3 2-10,0 3 1 1,0-7 0-1,0 8 0 11,-4-4-4-12,8 0-1 2,-4-1 0-1,0 1 0 7,0 0-8-8,0 0 8 6,0-4-8-5,4 4 8 7,-4 7-8-8,-4 0 0 8,4 0 0-8,0 3 8 7,-4 1-8-7,4-4 0 9,-4-1 0-8,0 1 8 4,0 7-8-5,-3 4 0 10,-1-1 0-9,0 4 8 3,0-7-8-4,0-1 8 6,0-2-8-6,4-4 8 9,-4-4-8-9,5 0 10 6,-1-3-10-5,4 0 10 7,-4-7-2-8,0 0 0 6,4 3 0-6,0-3 0 10,0 0 8-10,0-3 2 6,0-1 0-6,0-3 0 11,0-4-8-11,0 4-2 3,0 0 0-3,0-7 0 13,0 4-8-13,-4-1 0 3,4-3 0-2,-4 3 0 6,0 1 0-7,0-1 0 7,0 1 10-7,0-1-10 8,0 4 16-8,-4-7-4 7,4-4-1-6,1-3 0 6,-5 0 7-7,4-3 2 10,-4-8 0-10,4 4 0 5,-4-3-1-5,4-4 0 9,0 0 0-9,4-7 0 6,-8 7 0-6,8-7 0 6,0 0 0-6,0 0 0 9,0 0-8-9,0 0-2 6,0 0 0-6,0 0 0 9,0 0-9-9,0 0 12 6,0 0-12-5,0 0 12 7,0 0-12-7,0 0 0 5,4 7 0-6,0 0 0 11,-4-7 0-11,8 7 0 3,-8-7-9-3,4 7 9 13,-4-7-10-13,0 0 2 3,12 3 0-3,-4 1 0 7,-8-4 8-7,8 7 0 8,3-4-9-7,5-3 9 6,-4 4 0-7,0-4 0 8,3 3-9-7,1-3 9 5,4 0 0-6,-1 0 0 10,1 0 0-10,0 0 0 6,7 0 0-6,-3 0 0 9,3 4 0-9,5-4 0 5,-1 0 0-5,1 0 0 6,3 3 0-6,0 1 9 9,-3-1-9-9,3 0 0 7,-3 1 0-7,3-4-11 8,0 0 11-7,-3 0 0 5,3 0 0-6,4-4 0 9,-3 1 0-8,3 0 0 4,-4 3 8-5,9-4-8 11,-1 1 0-11,0-1 0 3,-4 1 0-3,1-1 8 13,-1 4-8-13,0 0 0 3,-3 0 0-2,-1 0 8 6,-4 0-8-6,5 0 0 5,-1 0 0-5,-3 0 0 6,-1 4 0-7,1-1 0 8,3 1 0-7,-4-1 0 5,-3 1 0-6,-1-4 0 10,-3 3 0-9,0-3 0 4,-1 3 0-5,-3-3 0 8,-5 0 0-8,-3-3 0 7,4 3 0-7,-4-3 8 6,-4 3-8-6,3-4 8 8,-11 4-8-8,4-3 12 8,4-8-4-8,-4 4 0 7,0 0 0-6,-4 0 0 4,4-3 0-5,0 3 0 10,-4 7-8-10,4-11 0 6,-4 1-8-6,4-1 8 11,-4-3-12-11,0-3 2 4,-4-1 1-4,0-6 0 11,4-1 0-11,-8 1 0 4,4-4 0-3,-8 0 0 6,5-3 9-7,-5-1-12 9,4-3 12-9,-8-3-12 7,0-4 12-7,5-3 9 9,-1-1-1-9,0-6-8 5,4-1 16-5,-4-6-3 9,-3 0-1-8,-1-4 0 5,0 4 0-6,4-1-1 11,1 4 0-11,3 0 0 3,-4 1-1-3,0-1 0 7,4 10 0-7,4-3 0 9,1 7 6-8,-5 1 0 5,4-1 1-6,0 7 0 7,0 0-17-6,4 7 0 5,0 0 0-6,0 0 0 10,4 4 0-10,0-1 0 6,-4 4 0-6,4 0 0 11,4 4 0-11,-1 3 0 4,1-4-11-4,4 4 11 12,0 0-16-12,-4 4 4 3,7-4 1-2,1 3 0 5,0 4 2-6,0-3 0 8,-1 3 0-7,1-3 0 6,4 3 9-7,-1 3 0 8,1 1 0-7,4-1 0 4,-1 4 0-5,1-7-8 10,3 7 8-10,1 0 0 6,-1 0 0-6,1 0-8 10,3 0 8-10,-3-3 0 5,3 3 0-5,4 0 0 7,1-4 0-7,3 4 8 7,4 0-8-7,1 0 0 7,-1-3 0-7,0 3 0 8,0 3 0-7,1-3 0 5,-1 0-8-6,4-3 8 10,-8 3 0-10,4-4 0 6,1 1 0-6,-1-4 0 10,-4 3 0-10,4 1 0 4,5 3 0-4,-5 0 8 13,0-4-8-13,0 4 0 2,-3 0 0-1,-5 4 0 8,0-1 18-9,-3-3 2 6,-5 0 1-6,1 4 0 8,-5-1-21-8,-3 1 0 7,4-4-12-6,-9 3 4 5,1 1 17-6,-4-1 4 10,0 4 1-9,-1-3 0 4,1-1 2-5,-12-3 0 10,4 7 0-10,4-3 0 5,-8-4-2-5,8 10 0 6,0 1 0-6,-4-1 0 9,3 4-4-9,-3 0-1 6,0-4 0-6,0 8 0 8,0-1-9-8,0 4 0 7,-4-3 9-7,4 3-9 10,0 3 0-9,0 4 8 3,-4 0-8-4,0 0 0 12,4 0 12-12,-4 7-1 3,0 3-1-2,0 1 0 11,0 3-10-12,-4-1-17 2,4-2 4-1,0 3 1 7,-4 3 12-8,0-3 0 7,0 3 0-7,0 1 0 8,0-1 0-8,4 8 8 8,-4 3-8-8,0-1 0 7,4-2 8-7,0 3-8 9,0 0 0-9,0-4 0 6,0 0 8-6,4-3-8 10,0 4 0-10,0-1 0 5,0-3 0-4,4 3 0 5,-4 4 0-6,4-4 0 7,-4 1 8-7,4-4-8 8,-1 0 0-8,1-1 0 8,4 1 0-8,-4 0 0 6,0 4 0-6,0 3 0 10,0 3 12-9,3-3-2 4,-3 7 0-5,0-4 0 10,0 0-10-10,0 1 0 5,4-4-12-5,3 3 12 12,-7 0 0-12,-4 1 0 3,4 3 0-2,-4-4 0 7,8 0-13-8,-8 1 5 6,3-1 8-5,-3-7-13 6,4 1 13-7,-4-4 0 8,0 0 0-8,0-4 0 7,0-3 0-7,0-4 10 9,4 4-2-9,-4-7 0 6,0 0-8-6,0-7 0 9,-4 0 0-9,3-4 0 5,-3 1 0-5,0-4 0 7,4-4 0-6,-4-3 0 6,4 0 0-7,-4-3 8 8,0-4-8-8,4 3 12 8,-4-3-12-8,0-7 10 6,0 0-10-6,0 7 10 10,0-7-10-9,0 0 0 4,0 0 0-5,0 0 0 10,0 0 0-9,0 0 0 3,0 0-10-4,0 0 10 13,0 0-12-13,0 0 3 2,0 0 1-2,0 0 0 8,0 0 8-8,0 0-13 7,0 0 5-6,0 0 8 6,4-7-21-7,-4 7 3 8,0 0 1-7,0 0 0 17,8-7-7-18,-8 7-2 0,4-7 0 0,-4 7 0 14,0 0-17-13,0 0-3-1,0-10-1 0,0 10 0 17,0 0-14-17,0 0-3 0,0 0-1 0,0 0 0 17,-4-7 14-17,4 7 3 0,-8-7 1 0,8 7 0 0,-8-4 31 0,8 4 5 6,-8-3 2-6,-3-4 0 9,3 3 9-8,8 4 12 4,-12-3-2-5,12 3-1 10,0 0 24-10,0 0 5 4,0 0 1-4,-8 0 0 14,8 0-8-14,0 0-2 2,0 0 0-2,0 0 0 8,0 0-4-8,0 0-1 8,0 0 0-8,0 0 0 7,0 0-6-7,8 0-2 8,0-4 0-8,4 1 0 7,7 3 20-7,1-4 3 10,4 4 1-9,-5 0 0 3,13 0-20-4,-1 0-3 11,4-3-1-11,1-1 0 4,3 1-8-3,4-1-8 4,1 1 9-5,7-1-9 10,0 1 0-10,8-1 0 6,-8 4 0-6,0-3 0 9,0 3 0-8,0-4 0 5,0 1 0-6,-4-4 0 9,4 3 0-9,-3-3 0 5,3 0 0-5,-4 0 0 11,-4-3 0-11,0-1 0 5,4 4 0-5,-3-3 0 12,3 3 0-12,-8 0 0 3,-4-4 0-2,5 4 0 5,-1 1 0-6,-7 2-10 8,-5 1 10-7,1-4-8 5,3 7-9-6,-4-4-2 8,-7 4 0-7,-4 0 0 18,-8 0-32-19,7 0-6 0,5 0-2 0,-8 4 0 14,-12-4-46-14,0 0-10 0,4 7-1 2,0 6-1-1</inkml:trace>
    </iact:actionData>
  </iact:action>
  <iact:action type="add" startTime="54276">
    <iact:property name="dataType"/>
    <iact:actionData xml:id="d8">
      <inkml:trace xmlns:inkml="http://www.w3.org/2003/InkML" xml:id="stk8" contextRef="#ctx0" brushRef="#br0">22683 12206 403 0,'-20'3'17'0,"16"-3"5"1,4 0-22 0,0 0 0 8,0 0 0-9,-4 4 0 6,-7-4 237-6,11 0 43 11,0 0 9-11,0 0 2 3,-8 3-157-3,8-3-31 7,0 0-7-7,0 0 0 9,0 0-54-9,0 0-10 6,0 0-3-6,0 0 0 8,12 4-6-8,-12-4-2 7,0 0 0-7,4 13 0 9,-1-2 1-9,1-1 0 6,0 1 0-6,0-1 0 10,-4 4-7-10,8 0-2 5,0 4 0-5,0 3 0 14,-4 0-13-14,0 3 11 0,4 1-11 0,-1 6 10 10,1 0-10-10,0 11 0 7,-4 0 0-6,4 4 8 5,0-4-8-6,0 6 0 8,-4 1 0-7,-1-3 0 5,5 3 0-6,-4-1 0 10,-4 5 0-9,4-1 0 4,-4 4 0-4,4 3 0 9,0 4 0-9,0-3 0 2,-8 3 0-3,4-4 0 6,8 4 0-6,-4-4 0 8,-4 4 0-8,4-4 8 8,-4 4-8-8,8 4 0 7,-4-5 10-7,0 1-10 7,-8-3 12-7,4-4-12 9,7-1 11-9,-3-2-11 7,0-1 10-7,-4-3-10 10,0 0 11-10,0 0-11 4,4 0 12-4,-4 0-12 13,-4-1 10-13,8-2-10 3,4 3 8-3,-4-4-8 8,-8-6 0-8,4-1 0 6,8-3 0-5,-4 0 0 7,4-7 15-8,-4 0-3 7,-4-4 0-6,4-3 0 5,3-3-12-6,-3 3 11 9,-4-8-11-9,0 1 10 6,-4-3 3-6,4-1 1 11,0 1 0-11,0-4 0 4,-7 0-2-4,7-7 0 8,0 0 0-8,0 0 0 7,-12 3-12-7,8 4 0 7,4-7 0-7,0 0 0 9,0 0 0-9,0 0 0 6,0 0 0-6,0 0 0 10,12 7 0-10,-12-7 0 5,0 0 0-5,0 0 0 10,8 11 0-10,-8-11-10 6,0 0 10-6,0 0-8 13,0 0 8-13,0 0 0 1,0 0 0-1,0 0 0 10,-8 7 0-10,8-7 0 5,0 0 0-4,0 0 0 7,0 0 0-8,0 0 0 7,0 0 0-7,0 0 8 8,0 0-8-8,0 0 0 7,0 0 0-6,0 0 0 5,0 0 0-6,0 0 0 11,0 0 0-11,0 0-8 4,0 0 8-4,0 0 0 7,0 0 0-7,0 0 8 8,-12 3-8-8,12-3 0 8,0 0 0-8,0 0 0 8,0 0 0-8,0 0 0 6,0 0 0-6,0 0 0 11,8 7 0-11,-8-7 0 5,0 0 0-5,0 0 0 10,0 0 0-10,0 0 0 4,0 0 0-4,0 0 0 13,0 0 0-13,0 0 0 3,0 0 0-3,0 0 0 9,-8 4 0-9,8-4 0 5,0 0 0-4,0 0 0 7,0 0 0-8,0 0 0 7,0 0 0-7,0 0 0 8,0 0 0-8,0 0 0 8,0 0 0-8,0 0 0 7,12 3 0-7,-12-3 0 11,0 0 0-11,0 0-8 3,0 0 8-2,0 0 0 5,0 0 0-6,-4 7-8 10,-4 0 8-10,8-7-12 6,0 0 12-6,0 0-12 8,-8 4-8-8,8-4-3 6,0 0 0-6,0 0 0 23,0 0-28-22,0 0-5 0,0 0-2-1,0 0-569 5,12-7-113-4</inkml:trace>
    </iact:actionData>
  </iact:action>
  <iact:action type="add" startTime="55288">
    <iact:property name="dataType"/>
    <iact:actionData xml:id="d9">
      <inkml:trace xmlns:inkml="http://www.w3.org/2003/InkML" xml:id="stk9" contextRef="#ctx0" brushRef="#br0">22569 11982 1497 0,'0'0'133'1,"-8"-3"-106"0,-4-1-27-1,1 1 0 8,11 3 128-8,-4-4 21 8,-4 4 4-8,0-3 1 7,4-4-83-7,4 7-17 7,0 0-3-7,0 0-1 8,-4 0-33-8,4 0-6 8,0 0-2-8,0 0 0 7,8-4-9-7,4 1 0 10,3 3 0-10,5 0-11 5,0 0 11-5,3 0-8 8,1 0 8-8,3 7-8 7,13-4 8-7,-1 4 0 7,-4 0 10-7,9 0-10 9,7 0 0-9,0-3 0 6,-4 3-8-6,4 3 8 10,-4 0 0-10,4 4 0 6,0-3 10-6,0-4-2 10,-3 3-8-10,3-3 0 5,8-3 0-5,-4-1 0 11,0 4 10-11,-4-3-2 3,-4-1-8-2,0-3 12 8,-4 4-4-9,1-4 0 5,-9 0-8-4,4 0 12 6,-7 0-12 1,3-4 9-7,-4 1-9-1,1 3 8 7,-1 0-8-7,1-4 10 8,-1 1-10-8,1-1 10 6,-5 4-10-6,-3-3 0 11,3 3 0-11,-7 0 0 5,0 3 0-5,-1-3 12 7,-7-3-12-7,0 3 12 8,0 0-12-7,-12 0 8 4,0 0-8-5,0 0 8 8,0 0 18-8,4-7 3 7,-1 0 1-7,-3-4 0 10,-3 1-18-9,3-1-3 4,-4 1-1-5,-4-1 0 10,0-2 0-9,4-1 0 2,-4-7 0-2,0 3 0 10,4-3 0-11,0 0 0 4,-4-3 0-4,5-4 0 8,-1 0-8-8,0-4 8 6,0-2-8-5,0-1 8 7,0-7-8-8,4 0 8 7,-4-7-8-6,4 0 8 6,0-3 3-7,0-4 0 9,0 3 0-9,-4 1 0 6,4-4-11-6,-4 0 0 10,4-3 9-10,-4 0-9 5,4-4 17-5,-4 0-1 8,0-3 0-8,0-1 0 6,-3 8-3-6,-1-4-1 7,4 4 0-7,4-4 0 9,-4 3-3-9,0-3-1 6,0 4 0-6,-4 0 0 10,4-1-8-10,0 1 0 6,0 7 0-6,0-1 0 10,0 1 0-10,1 0 0 4,3-1 0-4,0 4 0 12,0-3 0-12,0 3 0 3,3-7 0-2,-3 7 0 8,4 4-11-9,0-1 11 6,4 5-8-6,0 2 8 8,0 1 0-8,0 6 0 7,0-6 0-6,-1 6-8 6,1 1 8-7,0 0-8 8,0 3 8-8,0 0-8 8,4 0 8-8,-4 0 0 10,-5 3 0-9,9 1 0 1,-4 3 0-1,0 0 0 7,4 0 0-8,-4 4 0 8,3 3 0-8,-3-4-8 6,4 8 0-6,0-1 0 8,0 1 8-8,-1 3 0 7,5-4 0-7,0 4 0 8,0 0 0-7,-1 0 0 4,9 0 0-5,-1-3 0 11,-3 3-19-10,4 0-1 2,3 0-1-2,1 3 0 11,7-3 6-12,-3 0 2 3,-1 0 0-3,4 1 0 8,1-1 13-8,3 0 16 7,4 0-3-6,-3 0-1 6,3 0-12 0,-4 3-13-6,0 1 2-1,1-4 1 7,-1 3 10-7,0 1 0 9,5 3 0-9,-1 0 0 6,0 0 0-6,0 3 9 11,4-3-1-11,1 4-8 4,-5 3 0-4,0-4 0 9,0 1-10-9,-3 3 10 5,-1 0 0-4,0-4 0 6,-4 1 0-7,-3 3 0 8,3-4 0-8,1 4 0 8,-5-4 9-8,1 1-1 9,-1 3-8-9,-4-4 0 4,5 4 0-4,-5-7 0 11,5 4 0-11,-9-1-15 6,1 1 4-6,0 3 1 11,-9-4 10-10,5 1 0 1,-8 3 0-1,4-4 8 8,-5 4 3-9,-3-7 1 5,-8 0 0-4,12 7 0 6,-8 0-12 1,4 0 0-7,-8-7 0-1,0 0 0 6,4 11 18-6,-4-1 2 9,0 1 0-9,0-4 0 6,4 3-20-6,-4 4 0 10,-4 4 0-9,4-1 0 3,0-3 0-4,-4 4 0 12,4-1 0-11,0 0 0 1,0 4 0-1,0 0 0 4,-4 4 0-5,4-1 0 9,-4 1 0-9,4 3 0 7,-4-4 0-7,4 4 0 10,-4 3 0-10,4 1-17 6,0-1 3-6,-4 4 1 10,0 0 21-10,4 4 4 4,0 2 0-3,0 1 1 10,-4 0-13-11,4 0 0 3,-4 4 0-2,4-1 0 8,0 0-12-9,0 1-4 5,-4-1-2-4,0 4 0 6,4 0 18-7,0 3 0 7,-3 4 11-6,3-3-11 6,0 2 16-7,0-2-3 9,0-1-1-9,3 1 0 6,-3-5-23-6,4 8-5 10,-4-3 0-10,4 3-1 6,-4-1 27-6,0 1 6 8,4 4 0-8,0-1 1 6,-4-3-17-6,4 3 0 7,-8-3 0-7,4 0 0 8,0-4 0-8,0 8 0 7,0-4 0-7,-4 0 0 9,0-1 0-9,4 1 0 6,4-3 0-6,-4-4 0 11,0-4 0-11,0 0 0 4,0-3 0-4,4 0 0 12,-4-3 0-12,4-1 0 3,0-7 0-2,0 1 0 8,0-1 0-9,-4-3 0 5,4-3 0-5,0-1 0 8,-4-3 0-1,4 0 0-6,-4-4 0-1,0 4 0 7,0-7 10-7,0 0-2 9,0 0 0-9,-4-7 0 7,4 0-8-7,-4 4 0 9,0-4 0-7,4-7 0 1,-4 7 0-3,4-7 8 8,-4 3-8-8,0 4 8 8,4-7-8-8,0 0 0 6,0 0 0-6,0 0 0 8,-4 7 0-8,4-7 0 7,-4 7 0-7,4-7 0 9,0 0 0-9,0 0 0 6,-4 4 0-6,4-4 0 9,0 0 0-9,0 0 0 5,0 0 0-5,0 0-11 12,0 0 3-11,0 0 0 2,0 0 0-3,0 0 0 10,0 0 8-10,0 0 0 6,0 0 0-6,0 0 0 7,0 0 0-7,0 0 0 8,8 3 0-8,0 1-8 8,4-4 8-8,-4 3 0 8,0-3 0-8,3 0 0 6,1 4 0-6,-4-4 0 10,8 3 0-9,-5-3 0 4,1 4 0-5,4-1 0 8,0-3 0-8,-5 4 0 7,5-1 0-7,4-3 0 6,0 4 0-6,3-4 0 8,1 3-12-8,3 1-8 7,-3-4 0-7,3 3-1 9,9-3 5-8,-1 0 2 5,0 4 0-6,1-1 0 9,3-3 14-8,0 0 8 3,1 0 0-4,-1 4-8 12,0-1 0-12,4 0 0 3,1-3 0-2,-1 4-9 9,0-1 9-10,0 1 0 4,12-4 0-3,0 3 0 7,-3 4 0-8,-1-3 0 7,4 3 0-6,0-4 0 6,0 4 0-7,-4-3 0 8,0-1 0-7,0 4 0 5,0-7 0-6,0 4 0 10,-4-1 0-9,0 1 0 3,1-1 0-4,-9-3 0 10,4 4 0-10,-7-1 8 5,-5-3-8-5,0 4 0 7,-3-4 0-7,-5 3 0 7,-3-3 0-6,-4 0 0 5,0 0 0-6,-5 0 0 10,1 0-8-10,-8 0-4 6,-4 0 0-6,0 0 0 9,0 0-8-8,0 0-3 3,0 0 0-4,0 0 0 12,0 0 23-12,0 0 0 3,-8-3 0-3,0-1 0 21,-7 4-50-21,-1-3-6 0,0-1 0 0,-3 1-1 14,-5-4-11-13,0 7-1-1,-3-4-1 0,-5 1-563 11,-11 3-113-11</inkml:trace>
    </iact:actionData>
  </iact:action>
  <iact:action type="add" startTime="56951">
    <iact:property name="dataType"/>
    <iact:actionData xml:id="d10">
      <inkml:trace xmlns:inkml="http://www.w3.org/2003/InkML" xml:id="stk10" contextRef="#ctx0" brushRef="#br0">26424 12296 172 0,'-35'-3'8'2,"19"3"1"-2,0 0-9 0,1-4 0 3,-1 1 0-3,0-4 0 8,-3 3 184-8,7-3 34 8,-4 0 7-8,4 4 2 7,-3-4-147-7,3 3-30 9,0-3-6-9,4 0 0 7,-4 0-20-7,5 4-3 9,-1 0-1-9,0-1 0 5,0-3 35-5,4 0 6 9,4 7 2-9,-8-3 0 6,8-4 28-6,0 7 5 7,-4-7 2-7,4 7 0 8,0 0-27-7,0 0-6 5,-8-4-1-6,8 4 0 9,-4-10-35-9,1 3-7 6,3 3-2-6,0 4 0 11,0 0-20-11,0 0 0 5,0 0 0-5,0 0 0 11,0 0-12-11,0 0 2 3,0 0 1-3,0 0 0 10,0 0 1-10,0 0 0 6,0 0 0-6,0 0 0 8,0 0 8-8,0 0 0 8,0 0 0-8,0 0 0 7,0 0 0-7,7 7 11 8,-7-7-3-8,8 7 0 7,-4 4-8-7,-4-11 8 9,0 0-8-9,8 10 8 6,-8-10-8-5,0 11 12 5,0-11-12-6,0 10 12 8,0-10-4-8,0 0-8 6,0 10 12-6,0 1-4 8,0-11-8-8,0 7 0 7,0-7 0-7,0 7 8 9,0-7-8-9,0 0 0 6,0 0 0-6,-4 10 0 10,4-10 8-9,0 0-8 3,0 0 0-4,0 0 8 12,0 0 2-12,-8 7 0 4,4-3 0-4,4-4 0 9,0 0-10-9,0 0 0 6,-8 0 0-6,8 0 8 20,0 0-31-20,0 0-6 0,-7-4-2 0,7 4 0 15,-8-3-20-15,8 3-4 0,0 0-1 0,0 0 0 3,-8-4 29-3,4-3 6 10,-4 4 1-10,4-4 0 17,4 7-10-17,0 0-2 0,-8-4 0 0,8 4 0 4,0 0 50-4,-8-3 10 5,1-1 1-5,7 4 1 8,-8-3-13-7,8 3-2 5,0 0-1-6,0 0 0 10,-8 3 14-10,8-3 4 5,0 11 0-5,-4 3 0 10,4 0-4-10,0 3 0 5,0 4 0-5,0 4 0 13,4 3-4-13,0 3 0 3,-4 4-1-3,4 7 0 11,-4 0 7-11,4 7 2 4,0 3 0-4,-4 4 0 8,7-4-12-8,-7 4-3 8,0 0 0-7,4 0 0 5,-4 3-4-6,0 4-1 9,-4 0 0-9,4 7 0 6,0 0-3-6,-3 0-1 10,-1-4 0-10,4-3 0 6,0 3-8-6,0 0 0 8,0 4 0-7,0 4 0 5,0 6 0-6,4-3 0 6,-4 0 0 0,0-4-11-3,0-7 11-2,0 1 9 4,0-4-1-5,0-1-8 9,3 1 27-9,-3-3-2 6,0-8 0-6,4-3 0 10,-4-4-4-10,0-3-1 6,4-7 0-6,-4 0 0 11,4-7-6-11,-4 0-2 4,4 0 0-4,0-7 0 10,0-4-12-10,0 4 0 4,0-3 0-4,0-4 0 8,0 3 0-8,0-3 0 8,0 0 0-7,0 0 0 5,-4-4 0-6,3 1 0 9,1 3 0-9,0-7 0 6,-4 3 10-6,4-3-1 10,0 4 0-10,-4-11 0 6,0 7-9-6,4 3-12 9,-4-10 2-9,4 11 1 6,-4-1 9-6,4 1 0 6,-4-4 0-6,0-7 0 8,0 0 24-8,0 0 6 7,0 0 2-7,0 0 0 10,0 0-32-10,4 10 0 5,-4-10 0-5,0 0 0 10,0 0 12-10,0 0-3 5,0 0-1-5,0 0 0 11,0 7-8-11,0-7 8 4,4 7-8-4,0 0 8 13,-4-7-8-13,0 0 0 2,0 7 0-1,0-7 0 6,0 0 0-7,4 11 0 9,0-4 0-9,0 0 0 7,-4-7 0-7,0 0 0 8,3 7 0-8,1 0 0 6,-4-7 0-6,8 6 0 11,-4-2 0-11,-4-4 0 5,8 7 0-5,0-4 0 10,4 4 0-10,-4-7 0 4,3 4 0-3,1-4 0 6,-4 3 0-7,8 1 0 7,-4-4 0-6,3 0 0 5,1 0-12-6,4 0 12 9,-1 0 0-8,1 0 0 4,4-4 0-5,-5 4 0 10,9-3 0-10,-1-1 0 5,5 4 0-5,-5 0 0 12,5-3 0-12,-1 3 0 3,0 0 0-2,1 0 12 9,3 0-12-10,-3-4 0 5,-1 4 0-5,1 0 0 8,3-3 0-8,0 3 0 7,1-7 0-6,-1 7 0 5,4-4 0-6,1 4 0 9,-1-3 0-9,0 3 0 6,-3 3 0-5,3 1 0 9,-8-4 0-10,5 0 0 6,-9 3 0-6,5-3 0 10,-9 4 0-10,5-1 0 4,-9-3 0-4,1 0 0 6,4 4 0-6,-9-4 0 9,1 0 8-9,-4 3 0 6,0-3 0-5,-1 0 0 8,1 0-8-9,-4 0 0 5,-8 0 0-5,0 0 0 11,8 0 0-11,-8 0 8 4,0 0-8-4,0 0 8 12,12-3-8-12,-12 3 0 3,0 0 0-3,0 0 0 10,0 0 0-9,8-4 0 3,-8 4 0-3,0 0 0 7,0 0 0-8,0 0 0 7,7 4 0-7,-7-4 0 7,0 0 0-7,8 0 0 9,-8 0 0-9,0 0 0 6,0 0 0-6,0 0 0 10,0 0 0-9,0 0 0 4,8-4 0-5,-8 4 0 8,0 0 0-8,0 0 0 8,0 0 8-8,0 0 0 5,0 0 0-5,0 0 0 8,0 0-8-8,0 0 0 8,0 0 0-8,4 11 0 9,-4-1 8-9,4 4-8 5,0-3 12-5,0 10-4 12,0 0-8-12,0 7-9 4,4 3 9-4,-1 4-13 11,1 7 13-11,0 0 0 4,-8 3 0-3,8 4 0 10,-4 4 0-11,8 2 0 2,0 5 0-1,-5-4-9 7,1-4 9-8,0-7 0 7,4 1 0-6,-4-4 0 7,-4-4 0-8,0 1-8 7,0-8 8-6,0-3-8 5,-1 0 8-6,-3-4 0 10,-3-3-9-10,3-3 9 5,0-4-17-5,-4 0 1 9,-4-4 0-9,0-3 0 20,0-7-140-20,4 4-27 1,-4-4-5-1</inkml:trace>
    </iact:actionData>
  </iact:action>
  <iact:action type="add" startTime="64547">
    <iact:property name="dataType"/>
    <iact:actionData xml:id="d11">
      <inkml:trace xmlns:inkml="http://www.w3.org/2003/InkML" xml:id="stk11" contextRef="#ctx0" brushRef="#br0">17409 6706 1512 0,'-43'-25'67'1,"23"11"13"-1,-7 0-64 1,-1 4-16 5,-3-4 0-5,-1-4 0 5,1 1 64-6,3-4 10 7,-3 0 2-7,-1 0 0 8,1 0-16-8,-1-3-2 6,1-4-1-6,0 3 0 10,-1-3-28-10,1-3-5 5,7-4-2-4,4 0 0 11,1 0-14-12,3-3-8 3,0-1 10-3,5 1-10 9,7-4 0-9,0 0 0 5,0 0 0-5,12 0 0 10,3 0 0-10,5 0-12 7,8-6 3-6,3 2 0 5,9 1-3-6,3-1 0 9,8-3 0-9,0 8 0 6,0-1 2-6,4 7 0 11,5 0 0-11,-1 10 0 4,0 4 10-4,0 11-10 11,7-4 10-10,-3 10-10 2,0 11 10-3,-4 4 0 6,-7 10-9-6,-1 7 9 9,-4 0 0-9,-8 14-11 8,1 0 11-8,-5 10-8 8,-7 0 8-7,-1 4 0 4,-7 4-9-5,-4 2 9 10,-4 1-10-9,-4 0 10 3,-1-4-13-4,-3-3 5 12,0 0-1-12,4-7 0 3,-4 0 0-2,0-4-547 12,0-3-108-12</inkml:trace>
    </iact:actionData>
  </iact:action>
  <iact:action type="add" startTime="67554">
    <iact:property name="dataType"/>
    <iact:actionData xml:id="d12">
      <inkml:trace xmlns:inkml="http://www.w3.org/2003/InkML" xml:id="stk12" contextRef="#ctx0" brushRef="#br0">27533 16630 1288 0,'-67'-14'476'3,"27"10"-368"-3,-19-9-32 4,24 6-16 2,-8-4-48 6,-4-6 76-9,3-8-52 9,9-3 24-8,12-10-40 4,7-1 0-8,12-13-12 7,16-7-8 1,19-11 4 0,16 3-32-1,16 1 16 3,8 7-76-5,4 3 52 6,7 17-136-7,12 12 96 3,-3 27-104 1,-5 17 100-2,-15 21 68 4,-12 18 12-3,-16 14 184 4,-15 7-100-7,-17 0 140 8,-14-7-128-4,-9-4 40-3,-12-7-80 2,-7-6-60 2,-12-11 0-4,-5-11-408 2,-7-10 224 6,4-21 88-10,0-21 68 8</inkml:trace>
    </iact:actionData>
  </iact:action>
  <iact:action type="add" startTime="68202">
    <iact:property name="dataType"/>
    <iact:actionData xml:id="d13">
      <inkml:trace xmlns:inkml="http://www.w3.org/2003/InkML" xml:id="stk13" contextRef="#ctx0" brushRef="#br0">27218 15802 1744 0,'-4'11'648'2,"-4"-15"-504"-2,-3 8-40 4,7-4-48 3,4 0-52-1,7 3-100 2,9 4 52-1,8 7-68 3,7 7 64-3,9 7-40-7,3-3 52 5,0-1 12 4,-4-3 12-3,1-7 92 2,-5-7-48 0,4-7 160 0,-3-7-112-2,-1-4 100 3,0-9-104-1,-3-1 56 2,-1-11-76-6,5 4-20 8,-1-7-24-10,0-3-72 7,1-4 32-3,-1 0-500 3,0 0 292-1,5-3 88-1,-1-1 96 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745">
    <iact:property name="dataType"/>
    <iact:actionData xml:id="d0">
      <inkml:trace xmlns:inkml="http://www.w3.org/2003/InkML" xml:id="stk0" contextRef="#ctx0" brushRef="#br0">8079 8221 403 0,'-8'-10'36'1,"8"10"-36"11,0-7 0-11,0 0 0-1,-4 0 86 0,4 0 10 4,-4-4 3-4,4 4 0 9,4 0-41-9,0 0-8 7,-4-3-2-7,0 3 0 8,4 0-26-8,0 0-6 7,-4 7 0-6,4-7-1 6,-4 7-15-7,0 0 9 9,0 0-9-9,4-7 8 6,0 0-8-6,-4 7 0 10,4-7 0-10,-4 7 0 5,0 0 0-5,0 0 0 6,4-7 0-5,-4 7 0 7,0 0 0-8,0 0 0 7,4-4 0-7,-4 4 0 8,0 0 0-8,8-3 8 7,-8 3 0-7,0 0 0 9,0 0 6-9,11 0 1 6,-11 0 0-6,8 0 0 10,-8 0 0-10,12 3 0 4,-4-3 0-4,-8 0 0 13,0 0 2-13,12 4 1 3,0-4 0-3,-1 3 0 8,1 1-1-8,0-4 0 8,0 0 0-8,-1 0 0 15,5 0-2-14,-4 0-1-1,4 0 0 0,-1 0 0 6,1 0 2-5,0 3 0 8,0-3 0-9,-1 0 0 5,5 0-7-4,4 0-1 10,3 0 0-11,-7 0 0 4,-1 0 4-4,9 0 0 6,-5 0 0-6,5 0 0 8,-1-3-4-7,1 3 0 5,-1 0 0-6,1 0 0 8,-4 0-8-7,3 0 10 5,1-4-10-6,-1 4 10 10,-3-3 0-10,3 3 0 5,1-4 0-5,3 1 0 11,1-1 2-11,-1 1 1 4,4-1 0-4,1 4 0 13,-1-3-1-13,4 3-1 2,1-4 0-1,-5 1 0 7,4 3 0-8,-3 0 0 6,3-3 0-5,-4-1 0 7,-3 1 0-8,3-4 0 7,5 3 0-6,-5 1 0 6,0-1 1-7,1-3 1 8,3 7 0-7,4-3 0 4,-4-1-3-5,-3 4-1 11,-1 0 0-11,5 0 0 5,-1-3-1-5,0 3-8 6,-7 0 12-6,-1 3-4 8,0 1-8-8,1-4 8 7,-1 0-8 1,-3 0 8-7,-1 3-8-1,1-3 8 6,3 0-8-6,-3-3 8 10,-5-1-8-9,5 4 10 4,7 0-10-5,1-3 10 9,-5-1-2-9,0 1-8 6,1 3 12-6,-1 0-4 11,1 0-8-11,-1-4 10 3,-7 4-10-3,-1 0 10 9,5-3-10-9,-4 3 8 6,-9 0-8-5,5-4 8 7,-4 1-8-8,3-1 0 7,5 1 0-6,-12-1 0 6,-5 1 0-7,9 3 0 10,0-4-14-10,-4 8 5 17,-1-1-135-17,1-3-26 0</inkml:trace>
    </iact:actionData>
  </iact:action>
  <iact:action type="add" startTime="18260">
    <iact:property name="dataType"/>
    <iact:actionData xml:id="d1">
      <inkml:trace xmlns:inkml="http://www.w3.org/2003/InkML" xml:id="stk1" contextRef="#ctx0" brushRef="#br0">12355 7935 889 0,'0'0'19'1,"-8"-4"4"-1,4-3 1 0,0 4 2 0,-4-4-26 0,8 7 0 5,0 0 0-5,0 0 0 7,-4-7 53-7,1 3 6 7,3 4 1-7,0 0 0 8,0 0-33-7,0 0-7 6,0 0 0-7,0 0-1 7,0 0-11-7,0 0-8 9,0 0 12-9,0 0-12 6,7 7 8-6,5 4-8 10,0-4 0-10,0-4 0 5,4 4 36-5,3 0 1 9,1 0 0-9,7-3 0 7,-3-1-17-7,3-3-3 6,1 0-1-6,7 0 0 10,1-3 10-10,3 3 2 6,0 0 0-6,1-4 0 9,3 1 0-9,-4-1 0 6,0 4 0-6,1-3 0 10,-1 3-8-10,0-4-2 5,1 4 0-5,-1-3 0 11,0 3 0-11,0-4 0 3,5 1 0-3,-1 3 0 11,0 0 1-11,4 3 0 4,-3-3 0-4,-1 4 0 8,0-1-8-8,0 1-2 8,-3-1 0-7,-1 1 0 6,4-1 3-7,-4 1 0 9,1-4 0-9,3 0 0 5,-4 3-12-5,4-3 8 11,-3 0-8-11,-1 0 8 4,0 0 4-4,-3 0 0 11,3 0 0-11,-8 0 0 5,5 4-12-5,-9-8 8 8,5 1-8-8,-5-4 8 7,1 3-8-7,-1 4 0 6,1-7 0-5,3 4 8 24,-3-1-83-25,-1 1-17 0,1-1-3 1,-1 1-1 0</inkml:trace>
    </iact:actionData>
  </iact:action>
  <iact:action type="add" startTime="19460">
    <iact:property name="dataType"/>
    <iact:actionData xml:id="d2">
      <inkml:trace xmlns:inkml="http://www.w3.org/2003/InkML" xml:id="stk2" contextRef="#ctx0" brushRef="#br0">11644 7170 946 0,'4'-3'20'2,"3"-4"5"-2,-3 0 1 0,4 0 2 0,0 0-28 0,4 0 0 5,-4 0 0-5,4 0 0 8,3 0 44-7,-3 0 3 4,0 0 1-5,4 3 0 8,-1 1-33-8,1-1-7 8,-4-3 0-8,4 4-8 8,-1 3 0-8,5-4 0 8,0 4 0-8,-1 0 0 6,-3 0 0-6,4 4 0 11,3-4 0-11,1 3 0 4,-1 4 0-4,5-3 0 9,3 3 0-9,-3 0 0 6,3 0 0-6,1 3 0 7,-1 1 0-6,4-4 0 7,-3 3 0-8,3-3 0 6,-3 0 0-6,7 0 0 10,-4 0 0-10,5 0 0 6,3-4 0-6,-4 1 0 10,4-1 8-10,9 1 2 4,-1-1 0-4,-4 1 0 12,4-1 1-12,4 4 0 4,-4-3 0-4,0-1 0 9,-4 8 1-9,8-4 0 6,0 3 0-6,0-3 0 8,0 4-12-8,4-1 12 7,0-3-12-6,4 4 12 7,-4-8 0-8,4 4 0 7,-4-3 0-6,0-4 0 5,8-4 1-6,-5 1 1 10,5 3 0-9,0-4 0 3,0-3-3-4,4 4-1 10,-8-4 0-10,-1 3 0 5,1-3-10-5,4 0 10 6,-4 0-10 1,4 0 10-5,-4 4 1-2,0-1 0 7,-4 1 0-7,-1-1 0 9,-3-3-11-9,0 4 0 5,1-4 0-5,-5 3 0 10,8 1 0-9,-4 3 0 3,0-4 0-4,0 4 0 21,4 0-34-20,-4 4 1-1,4-4 0 0,-8 3-581 4</inkml:trace>
    </iact:actionData>
  </iact:action>
  <iact:action type="add" startTime="40283">
    <iact:property name="dataType"/>
    <iact:actionData xml:id="d3">
      <inkml:trace xmlns:inkml="http://www.w3.org/2003/InkML" xml:id="stk3" contextRef="#ctx0" brushRef="#br0">6315 5965 1036 0,'-4'-7'92'2,"0"-3"-73"7,0 3-19-9,0-4 0 5,4 4 29-5,0 0 3 10,0 0 0-10,0 0 0 5,0 0-6-5,4 0-1 6,0-3 0-6,0 3 0 8,4-4-25-8,-1 5 0 8,5-5 0-8,0 1 0 26,4-1-28-26,-1 1 0 0,9-4-1 0,-8-4 0 0</inkml:trace>
    </iact:actionData>
  </iact:action>
  <iact:action type="add" startTime="63976">
    <iact:property name="dataType"/>
    <iact:actionData xml:id="d4">
      <inkml:trace xmlns:inkml="http://www.w3.org/2003/InkML" xml:id="stk4" contextRef="#ctx0" brushRef="#br0">10190 14126 900 0,'-28'4'20'2,"28"-4"4"-2,0 0 0 0,0 0 1 0,0 0-25 0,0 0 0 5,0 0 0-5,0 0 0 10,0 0 14-10,0 0-2 4,0 0-1-4,8-11 0 13,4 4-3-13,0 4 0 2,-12 3 0-2,0 0 0 8,15-11 4-8,-3 8 1 8,0-8 0-7,0 8 0 5,-12 3 10-6,7-7 1 8,9 0 1-8,-8 0 0 7,-8 7-13-7,12-4-4 9,7-3 0-9,-3 4 0 6,0 3 3-6,-4 0 0 11,0 0 0-11,3 0 0 4,9-4 6-4,-8 4 2 7,-16 0 0-5,15 7 0 5,5-3 1-7,-4-1 0 6,-1 1 0-6,-3-1 0 9,-4 1 1-8,8-4 1 5,-4 3 0-6,3 1 0 10,-3-1 2-9,0 1 1 4,4-4 0-5,-5 3 0 11,1-3-1-11,4 0-1 3,0 0 0-3,3 0 0 11,5 4-11-9,-5-1-3 0,-7 1 0-1,8-4 0 6,7 7-1-7,-3-4 0 8,-4-3 0-8,-1 7 0 7,1-3-8-7,0-1 0 8,3 1 0-8,-3 3 8 7,-5-4-8-7,5 4 0 9,8 0 9-7,-9-3-9 2,5-1 11-4,-4 4-3 11,-1 0 0-11,5-3 0 4,-5-1 3-4,5 1 0 7,-8 3 0-7,7 0 0 8,-3-1-3-8,4 1-8 7,-5-3 12-7,1-1-4 9,3 8 4-9,1-8 1 5,0 4 0-5,-1 0 0 10,1-3-4-10,-1 3-1 6,1 0 0-6,3-4 0 11,1 4-8-11,-1 0 0 4,-3-3 9-3,4 3-9 11,-1 0 0-12,-3-4 9 3,7 1-9-3,-7-4 0 7,3 3 14-7,-3 1-4 7,3-1-1-6,1-3 0 6,-5 0-1-7,5 0-8 7,-5 0 12-7,5 0-4 8,3 0 2-8,-3 0 0 9,3 0 0-8,1 0 0 3,-1-3 13-4,1 3 2 12,3-7 1-12,-4 3 0 4,1 1-26-4,-1 3 0 6,5-4 0-6,-9 1-11 10,5-1 11-10,-5 4 0 6,5-3 10-6,-5 3-10 8,1-4 10-8,-1 4-10 7,1-3 10-7,3 3-10 9,0 3 8-9,1-3-8 5,-1-3 0-5,5 3 9 12,-5 3-9-12,1-3 10 4,-1 0-10-4,4 0 10 13,1 0-10-13,-1-3 10 2,-3 3-10-1,-1-4 10 6,0 1 0-7,5-1 0 7,-5 1 0-6,5 3 0 6,-9-7-2-7,5 3 0 8,3 1 0-7,0-1 0 5,1-3-8-6,-5 4 10 10,8-1-10-9,-3 1 10 4,-1-1-10-5,1 1 0 10,-1-1 9-10,-4 4-9 4,5-3 20-4,-5-1 0 7,5 4 0-7,-9-3 0 8,5-1-20-7,-1 1 0 4,0 3 0-5,1-3 8 10,-1 3-8-10,1 0 0 6,3 0 0-6,-3 0 0 10,7-4 0-9,-8 4-12 3,9 0 12-4,-5 0-12 11,-4 0 12-11,5 0 0 4,-1 0 0-4,-3 0 0 13,-1 0 0-13,0 0 0 3,1-3 0-2,-1-1 8 5,1 4-8-6,-1 0 11 8,-3 0-11-7,3-3 12 5,1 3-12-6,-1 0 10 8,0 0-10-8,1-4 10 7,-5 1-10-7,1 3 10 10,-1 0-10-9,5 0 10 4,-9 0-10-5,5 0 0 11,-4 0 9-11,-5 0-9 3,9-4 0-3,-5 1 0 6,-3 3 0-6,0-4 8 9,3 1-8-9,-3-1 0 7,3-3 8-7,1 4-8 8,3-4 0-7,-3 3 9 4,0-3-9-4,-1 0 0 9,1 0 0-10,-1 0 0 6,1 0 0-6,3 4 0 10,-3-4 9-10,0 3-1 4,-1-3-8-4,-3 4 12 13,-1-4-12-13,1 3 0 2,0 1 0-1,-4-4 0 6,-5 3-12-7,5 4 4 8,-8-3 8-7,0-1-13 5,-8 4-1-5,12 0 0 7,-5-3 0-8,-7 3 0 6,0 0 1-6,0 0 0 10,8-4 0-10,-8 4 0 6,0 0 13-6,0 0-12 11,0 0 12-11,0 0-12 3,0 0 12-3,0 0-11 7,0 0 11-7,0 0-10 9,0 0 10-9,0 0 0 6,0 0 0-6,0 0 0 8,4-3 0-7,-4 3-8 5,4-7 8-6,-4 7 0 9,0 0-16-8,0 0 1 5,0 0 1-6,0 0 0 20,0 0-20-20,0 0-4 0,0 0-1 1,0 0 0 13,0 0-106-14,4-7-22 0,-4 7-4 1,0 0-1 0</inkml:trace>
    </iact:actionData>
  </iact:action>
  <iact:action type="add" startTime="88596">
    <iact:property name="dataType"/>
    <iact:actionData xml:id="d5">
      <inkml:trace xmlns:inkml="http://www.w3.org/2003/InkML" xml:id="stk5" contextRef="#ctx0" brushRef="#br0">6448 5599 1267 0,'-8'-7'112'3,"1"-4"-89"3,-5 1-23-6,4-4 0 8,0 3 8-8,0 4-8 6,8 7 10-6,0 0-10 9,0-7-9-9,0 0-8 6,8 0-2-6,-8 7 0 24,4-7-9-24,8 4-3 1,0-4 0-1,-5 3-311 7,9 1-62-6</inkml:trace>
    </iact:actionData>
  </iact:action>
  <iact:action type="add" startTime="89080">
    <iact:property name="dataType"/>
    <iact:actionData xml:id="d6">
      <inkml:trace xmlns:inkml="http://www.w3.org/2003/InkML" xml:id="stk6" contextRef="#ctx0" brushRef="#br0">6205 10386 2026 0,'-40'-14'90'1,"25"7"18"-1,3 0-86 0,0 0-22 4,4 4 0-4,0-4 0 9,-4 3-14-9,5 1-7 6,7 3-2-6,0 0 0 21,0 0-65-21,0 0-14 0,7-7-2 0,5 3-656 6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09">
    <iact:property name="dataType"/>
    <iact:actionData xml:id="d0">
      <inkml:trace xmlns:inkml="http://www.w3.org/2003/InkML" xml:id="stk0" contextRef="#ctx0" brushRef="#br0">11652 14179 1173 0,'0'0'52'1,"0"0"11"-1,-4-7-51 0,4 0-12 7,0 7 0-7,0-7 0 11,7 0 12-11,-3 0-1 2,-4 7 0-2,8-7 0 9,-4 3 12-9,8-3 2 6,-8 0 1-6,8 4 0 9,-4-1-14-9,3 1-4 8,-11 3 0-8,8-7 0 7,0 3-8-7,0 1 12 8,0-8-12-8,0 4 12 6,-8 7 11-6,8-3 2 11,-1-4 1-11,-7 7 0 4,0 0 14-4,8-4 2 10,-8 4 1-9,4-3 0 4,4-4 6-5,-8 7 2 6,0 0 0-6,8-4 0 9,-8 4-27-9,8-7-4 7,-4 0-2-7,-4 7 0 8,0 0 8-8,4-3 2 6,3-4 0-6,-7 7 0 11,0 0-9-11,4-7-2 4,4 0 0-3,-8 0 0 11,0 7-7-12,0 0-2 2,8-4 0-2,-4-3 0 10,4 4 2-10,-8 3 0 6,4-7 0-6,-4 7 0 8,8-7-2-8,-8 7-8 8,0 0 12-8,8-3-4 8,-1-1-8-8,-7 4 8 7,8-3-8-7,-8 3 8 7,0 0-8-7,12 0 12 11,0-4-12-11,0 1 12 4,-12 3-4-4,8 0 0 11,-1 0 0-10,5 0 0 3,0-4 0-4,-4 4-8 6,4-3 12-6,-1-1-4 8,1 4 0-7,4 0 0 5,-8-3 0-6,4 3 0 10,-1 0 0-10,1 0-8 6,4-4 12-6,-4 4-4 9,-1-3 0-8,5 3 0 3,0 0 0-4,0-4 0 12,-1 4-8-12,5-3 0 3,-4 3 0-3,-1-4 0 11,5 4 0-11,-4 0 0 4,-1 0 0-3,5 0 8 6,0-3-8-7,-5-1 8 8,1 4-8-7,0 0 8 5,0 0-8-6,-1-3 0 10,1-1 9-10,0 1-9 6,0 6 0-6,-1-3 0 10,5-3 0-9,-4-1 8 3,3 4-8-4,1-3 0 8,0 3 0-8,-1 0 8 7,5-4-8-7,-5 1 0 6,1 3 8-6,8 0-8 8,-5-4 0-8,1 1 9 8,-1-1-9-8,-3 1 0 9,4-1 10-9,-5 4-10 6,5 0 8-6,-5 0-8 10,1-3 9-9,0-1-9 2,-1 4 10-3,1 0-10 13,-4 0 11-13,0 0-11 2,-1 0 12-1,5-3-12 8,-4 3 10-9,-1 0-10 5,1 0 8-4,0 0-8 7,-1 3 20-8,1-3 0 7,0 4-1-7,4-4 0 8,-1 0-19-8,1 0 0 9,-8 3 0-9,7-3 0 5,1 0 0-5,0 0 0 11,-1 0 0-10,1 0 0 3,0 0 0-4,3 0 0 10,-3-3 8-9,-1 3-8 2,1 0 0-3,0 0 0 7,-5 0 0-7,5 3 0 8,-4-3 0-8,3 0 0 7,-3 0 0-7,0 0 0 10,0 0 10-10,-1 4-2 5,1-1 0-5,0 1 0 11,0-4-8-11,-5 0 0 4,5 3 0-4,-4 1 0 12,0-1 0-12,3-3-9 2,-3 4 9-1,0-4-13 9,4 3 13-9,-5 1 0 4,5-4 0-5,4 0 0 8,-8 3 0-8,3 1 0 7,5-4 0-7,-4 0 0 8,3 0 0-8,1 3 0 9,0-3 8-9,-5 0-8 5,9 0 0-5,-4 4 8 11,-1-8-8-10,5 4 0 2,-5 0 8-2,5 0-8 7,0 0 0-8,-1 0 0 7,1-3 8-7,-5 3-8 6,5 0 0-5,-4 0 0 7,-1-4 8-8,5 4-8 7,-4 0 0-7,-1-3 0 8,5-4 0-7,-5 7 0 4,5-4 8-5,-4 4-8 11,3-3 0-11,5 3 0 4,-5-4 0-4,1 4 0 13,3 0 0-13,1 0 0 2,-5 0 0-1,1 0 0 8,4 0 8-9,-5 0-8 5,5 0 0-4,-5 0 0 7,1 0 0-8,3 4 0 7,-3-4 0-6,-1 3 0 6,1-3 0-7,-4 0 0 8,3-3 8-8,-3 3-8 7,4 0 0-7,-5 0 0 10,1-4 0-9,-1 4 0 2,5-3 8-3,-4 3-8 8,3-7 0-6,1 3 0 4,-4 4 8-6,3-3-8 7,1 3 0-7,-5 0 0 8,5-4 0-8,-4 4 0 6,-1-3 0-5,1 3 0 8,-1 3 0-9,1 1 0 5,0-4 0-5,-4 0 0 10,3 0 0-9,1 3 0 4,-4-3 0-5,-1 0 0 11,-3 0 0-11,4 0 0 3,-4 0 0-3,-1 0 0 10,1 0 0-10,0 0 0 5,0 0 0-4,-4 0 0 7,3 0 13-1,-3 0-4-7,0-7-1 0,-8 7 0 8,8 0-8-8,-8 0 0 9,0 0 0-8,8-3 0 3,0-1 0-3,-8 4 0 9,0 0 0-10,0 0 0 6,0 0 0-6,0 0 0 11,4-3 0-11,-4 3 0 3,0 0 25-3,0 0 7 6,0 0 0-6,0 0 1 9,0 0-33-9,0 0 0 7,7-4 0-7,-7 4 0 9,0 0 0-9,0 0 0 5,4-7 0-5,-4 7 0 11,0 0 0-11,0 0 0 5,0 0 0-5,0 0 0 11,0 0-10-11,0 0-9 4,8-7-1-4,-8 7-1 13,0 0 21-13,4-3 0 1,-4 3-9-1,8-7 9 9,-8 7 0-7,0 0 0 4,0 0-8-6,4-7 8 7,0 0 0-7,-4 0 0 10,0 7 0-10,0 0 0 5,0 0 0-5,4-7 0 10,-4 7 0-10,0 0 0 6,0 0 0-6,0 0 0 7,0 0 0-6,0 0 0 6,0 0-9-7,0 0 9 5,0 0 0-5,0 0-9 9,4-7-8-8,-4 7-2 5,0 0 0-6,0 0 0 23,0 0-81-22,0 0-17-1,8 3-3 1,-1 4-562 4,-3 4-112-5</inkml:trace>
    </iact:actionData>
  </iact:action>
  <iact:action type="add" startTime="19587">
    <iact:property name="dataType"/>
    <iact:actionData xml:id="d1">
      <inkml:trace xmlns:inkml="http://www.w3.org/2003/InkML" xml:id="stk1" contextRef="#ctx0" brushRef="#br0">14061 5682 57 0,'0'0'0'2,"0"0"0"-2,7 0 0 0,1 0 0 6,-8 0 0-5,8 0 0 6,0-3 52-7,0-1 6 6,0 1 1-6,-8 3 0 10,12 0-26-10,-12 0-5 6,0 0 0-6,7 0-1 9,-7 0 17-9,8 0 4 5,0 0 1-5,0-4 0 12,-8 4-4-12,0 0-1 4,8 4 0-4,-4-4 0 13,8 0-8-13,-5 0-3 1,-7 0 0-1,8 3 0 8,4-3-7-8,-4 4-2 8,0-1 0-8,4 1 0 7,-1-1-4-7,1 1 0 9,4-8-1-9,0 4 0 6,-5 4-5-6,5-1-1 10,4 1 0-8,3-1 0 2,5-3-3-4,-1 4-1 13,1-4 0-13,3 0 0 5,-3 3 3-3,3 4 0 10,-3-3 0-10,3 3 0-2,1-4-12 0,-5 1 0 5,9 3 0-2,-5-4 8 4,0 1-8-5,1-1 0 1,-1-3 0-3,5 4 0 10,-1-1 0-10,0 1 0 5,1-4-9-3,7 0 9 9,0 0 0-8,0-4 0-3,1 1 0 0,-1-1 9 9,0-3-1-8,0 4-8 4,-3-4 12-3,-1 3-4 2,-4-3 2 0,5 0 0 4,-1-3 0-4,-4 3 0-4,1 0 2 0,-1 3 0 10,4-3 0-9,1 0 0 6,-5 4-12-2,0-4 12-4,1 3-12-1,-5 1 12 5,1 3-3-3,-1 0 0 8,-7-4 0-6,3 4 0-4,-3 0-9 0,3 0 0 7,-7 0 0-7,0 0 0 8,3-3 0-5,-7 3 0 3,4-4 0-1,-5 1 8-3,1-4-8-2,0 7 0 10,-1-3 0-10,1-1 8 7,0 1-8-4,0-4 0-3,-5 3 0 0,1 1 0 12,-4-1 0-11,4 4 0 2,4 0 0-3,-1-3 8 9,5-1-8-9,-8 4 12 6,-1-3-12-4,1 3 12 4,0 0-4-4,4 0 0 7,-8-4 0-5,7 4 0-4,-3 0-8 0,8 0 0 11,-4 4 0-8,-1-1 0 12,1-3-20-15,0 0-7 3,-1 0-1-3,1 4-351 9,4 3-70-5</inkml:trace>
    </iact:actionData>
  </iact:action>
  <iact:action type="add" startTime="20233">
    <iact:property name="dataType"/>
    <iact:actionData xml:id="d2">
      <inkml:trace xmlns:inkml="http://www.w3.org/2003/InkML" xml:id="stk2" contextRef="#ctx0" brushRef="#br0">17244 5707 864 0,'0'0'38'2,"0"0"8"-2,0 0-37 0,0 0-9 4,8-7 0-4,-4 0 0 13,4 0 41-13,-5 3 7 3,9 1 0-3,0-1 1 13,-4 4-33-13,4 0-6 1,-1-3-2-1,1 3 0 9,0 3-8-9,4 1 0 8,3-1 0-8,-3 4 0 7,0-3-8-7,4-1-4 9,-1 1-1-9,5 3 0 20,-1-7-54-20,5 3-10 0,19 4-3 2,-16-3 0-1</inkml:trace>
    </iact:actionData>
  </iact:action>
  <iact:action type="add" startTime="24635">
    <iact:property name="dataType"/>
    <iact:actionData xml:id="d3">
      <inkml:trace xmlns:inkml="http://www.w3.org/2003/InkML" xml:id="stk3" contextRef="#ctx0" brushRef="#br0">22589 5920 57 0,'0'0'0'2,"-4"-7"0"0,0 0 0-1,-4 0 0 7,0 0 206-8,0 0 36 7,8 0 7-7,-4 0 2 8,-8 3-153-8,5-3-30 8,-1 4-7-8,8 3-1 6,0 0-44-6,0 0-16 10,0 0 9-10,0 0-9 6,0 0 0-6,0 0 0 11,0 0 0-11,0 0 0 3,0 0-18-3,0 0 4 7,0 0 1-7,-8 3 0 8,-4 4 13-8,12-7 0 7,0 0 9-7,0 0-9 10,-8 7 0-10,8-7 0 5,0 0 0-5,0 0 0 10,0 0 19-10,0 0-3 5,0 0 0-5,8 7 0 11,0 0 16-10,-8-7 4 2,0 0 0-3,0 0 0 9,8 7-7-9,-8-7-1 6,0 0 0-6,0 0 0 8,0 0-3-7,0 0-1 6,0 0 0-7,0 0 0 7,0 0-1-7,0 0-1 9,12 4 0-9,-12-4 0 7,0 0-8-7,0 0-2 10,0 0 0-10,0 0 0 5,0 0-1-5,0 0-1 6,0 0 0-6,0 0 0 9,11-4 5-9,-11 4 1 6,0 0 0-6,0 0 0 8,0 0-1-8,0 0 0 7,0 0 0-7,0 0 0 10,0 0-15-10,0 0-10 6,0 0 2-6,0 0 0 9,0 0 8-9,0 0 0 5,0 0 0-5,0 0 0 13,0 0 0-12,0 0 8-1,0 0-8 0,0 0 0 12,8-3 15-12,-8 3-2 5,0 0 0-5,0 0 0 9,0 0 2-9,0 0 0 8,0 0 0-8,0 0 0 6,0 0-15-6,0 0 9 7,8-4-9-7,-8 4 8 7,0 0-8-7,0 0 0 10,8-7 0-10,0 4 0 5,0-1 8-5,0 1-8 8,-1-1 8-8,5 1-8 7,0-1 11-7,-4 1-3 8,-8 3-8-8,12-3 12 8,-1-4-3-8,5 3-1 6,-4-3 0-5,0 4 0 8,0-1 4-8,3 4 0 4,5-3 0-5,0-1 0 10,-5 1-4-10,5 3-8 4,15-4 12-4,-3 1-4 13,-1-1 2-13,5-3 0 2,-5 7 0-1,8 0 0 8,1-3-10-8,-1-1 12 4,-4 1-12-5,1 3 12 8,3-4-12-8,-4 1 12 8,-3 3-12-7,7 0 12 5,-4 0-12-6,9 0 0 10,-1 0 9-9,-4 3-9 3,4 1 0-4,1 3 0 10,7-4 0-10,-4 4-12 5,-4 4 12-5,8-4 0 9,-4 3 0-9,8 1 8 6,4-4-8-6,0 6 0 7,8-2 0-7,4-1 0 8,-4 1 0-8,3 3 0 7,-3-4 0-7,4 4 0 9,-4-3 0-9,7-1 0 6,1 1 0-6,0-4 0 10,3 0 0-10,-3 0 0 5,-8 3 0-5,7-6 0 12,-3-1 0-12,4 4 0 2,-4-7 0-1,-1 0 0 10,1 0 0-11,-4 0 9 4,-4-3-9-3,-4-1 10 6,0 1 7-5,0-1 2 3,0 1 0-4,0-1 0 6,-1-3-10-7,1 4-1 8,0-1-8-8,-4 1 12 7,-3-4-12-7,-5 3 0 11,0 1 0-11,-4-1 0 5,-4 1 0-5,1-1 0 11,-1 1 0-11,-4 3 0 3,-3-4-12-3,3 1-1 7,-3 3-1-1,3 0 0 12,0 0-22-17,-3 0-4-1,-1 0 0 0,1 3-886 1</inkml:trace>
    </iact:actionData>
  </iact:action>
  <iact:action type="add" startTime="34044">
    <iact:property name="dataType"/>
    <iact:actionData xml:id="d4">
      <inkml:trace xmlns:inkml="http://www.w3.org/2003/InkML" xml:id="stk4" contextRef="#ctx0" brushRef="#br0">11365 8780 806 0,'11'-14'36'1,"-11"14"7"1,0 0-35-2,12-7-8 5,4 0 0-5,4 3 0 10,-1-3 28-10,1 0 3 5,3 0 1-5,1 0 0 10,4 4-5-9,-1-4-1 3,1 4 0-4,3-1 0 12,0-3-15-12,-3 4-3 3,3-4-8-3,-3 3 12 10,7 1-12-10,-3-1 9 5,-5 1-9-5,9 3 8 9,3 0-8-9,0 3 0 8,1-3 0-8,3 0 8 7,-4 0-8-7,4 4 12 8,-3-4-12-8,-1 0 12 7,0 3-12-6,0-3 8 8,5 4-8-8,-5-4 8 4,0 0 6-5,1 0 1 9,3-4 0-9,4 1 0 5,4-1-1-5,-4 1 0 7,-4-1 0-6,5 1 0 6,-1-1-1-7,-4 4 0 7,-4-7 0-7,1 4 0 9,-1-1 4-9,0 1 1 6,1-4 0-6,-1 0 0 10,0 0-5-10,0 0-1 4,1 0 0-3,-1 0 0 10,0-4-4-11,-3 4-8 4,3 0 11-4,0 4-11 13,-3-4 0-13,3 0 0 2,-8 3 0-1,1 1 0 19,-1-1-29-20,1 4-13 0,-1 0-2 0,-3 0-524 8</inkml:trace>
    </iact:actionData>
  </iact:action>
  <iact:action type="add" startTime="39362">
    <iact:property name="dataType"/>
    <iact:actionData xml:id="d5">
      <inkml:trace xmlns:inkml="http://www.w3.org/2003/InkML" xml:id="stk5" contextRef="#ctx0" brushRef="#br0">14760 6915 291 0,'0'0'12'1,"0"0"4"-1,0 0-16 0,0 0 0 6,0 0 0-6,0 0 0 8,0 0 0-8,0 0 0 6,0 0 8-6,0 0-8 8,0 0 28-8,0 0 1 8,4 7 1-8,-4-7 0 7,0 0 0-7,8 4 0 8,-8-4 0-8,8 3 0 6,4 1 18-5,-5-4 3 9,5 0 1-10,-4 0 0 5,4 0 1-5,-4 0 1 8,4-4 0-8,-1 1 0 7,-3-1-11-7,8-3-3 6,0 4 0-6,-5 3 0 9,5-4-13-9,4 1-3 6,-1-4-1-6,1 3 0 10,-4 1-7-10,7-1-2 6,5 1 0-6,-1-1 0 10,5 1-14-9,-1-1 0 4,1 4 0-5,-1 0 0 11,1 0 0-11,-1 0 11 3,4-3-11-3,-3 3 10 10,3 0-2-9,-3-4 0 3,-1 1 0-3,1-1 0 6,-1 1 0-7,8-1 0 7,1 4 0-6,-1 0 0 7,0 0 0-8,0 0 0 8,1 0 0-8,-5 0 0 6,4 0 7-6,-3 0 1 10,3 4 0-10,0-4 0 5,-3 3-16-5,-1-3 0 9,1 0 0-9,-1 0-10 6,4 0 10-6,0 0 11 7,1 0-3-7,-5 0 0 8,4 0 0-8,1 4 0 7,-1-1 0-7,-4 1 0 9,5-4-8-9,-5 3 12 6,0 1-12-6,1-1 12 10,-1 4-2-10,-3-7 0 6,3 0 0-6,0 0 0 11,-3 0-10-11,3 0 0 3,1 0 0-3,3 0 0 10,4 0 0-9,-4 0 12 3,1 0-4-3,-1 0 0 6,-4 0 1-6,1 0 0 5,-1 4 0-5,-3-4 0 7,-1-4-9-8,-4 4 10 9,5-3-10-9,-5 3 10 6,-3 0-1-6,4-4 0 9,-1 1 0-9,1 3 0 5,-5-4-1-5,5 4 0 9,-1-3 0-9,1 3 0 7,-1-4-8-7,-3 4 10 6,-1-3-10 0,-3 3 10-3,4 0 0-2,-5-4 0 5,-3 4 0-6,4 0 0 8,-5 0-10-7,-3-3 0 4,4 3 0-5,-4 0 8 10,-8 0 0-10,3 3-8 5,1 1 12-5,-8-4-4 11,0 0-8-11,0 0 0 4,0 0 0-4,0 0 8 10,0 0-8-10,0 0 0 5,0 0 0-5,0 0 0 8,0 0 8-8,-12 3-8 8,1 1 12-8,-9-1-4 8,4 1-8-8,-3-4 8 8,-1 3-8-8,0 1 8 6,1-1-8-5,-5-3 0 9,4 7 0-10,-7-3 8 5,-1 3 0-5,-3-7-8 9,4 3 12-9,-5 1-4 5,5-4-8-5,-5 3 0 7,5 1 0-7,-5-4 8 8,-3 3-8-8,-1-3 10 7,1 0-10-7,-8 0 10 9,4 0-10-8,-9-3 8 4,-3 3-8-5,0 0 8 11,0-4-8-10,4 4 0 2,0-3 9-3,0 3-9 13,-4 0 0-13,-1-4 8 3,-3 1-8-3,0-1 0 10,-7 1 8-10,3 3-8 4,-4 0 8-3,0 3-8 7,4 1 0-8,0-1 8 8,-4-3-8-8,0 4 0 7,0-1 0-7,-4 1 0 8,-3 3 0-7,-1 0 8 5,4 0-8-6,0 0 0 10,4 0 0-10,1-4 0 5,-5 4 0-5,0-4 0 8,-4 1 0-8,1-1 0 6,-5 1 0-6,4-1 0 8,4-3 0-8,0 0 8 7,1-3 0-6,-1-1 0 5,0 4 0-6,0-3 0 10,-3-1-8-10,3 4 0 6,-4-3 0-6,8 3 0 10,0-4 0-10,0 4 0 4,4-3 0-4,-7 3 0 13,-1-3 0-13,0 3 0 2,8 3 0-1,0-3 0 9,0 3 0-9,4 1-15 2,4-1 3-2,0 1 0 7,0-1-5-8,4-3-1 8,-4 0 0-8,7 0 0 20,9 4-27-20,-4-1-6 0,-5-3-1 2,9 4-675 1</inkml:trace>
    </iact:actionData>
  </iact:action>
  <iact:action type="add" startTime="42396">
    <iact:property name="dataType"/>
    <iact:actionData xml:id="d6">
      <inkml:trace xmlns:inkml="http://www.w3.org/2003/InkML" xml:id="stk6" contextRef="#ctx0" brushRef="#br0">11310 10571 403 0,'0'0'36'2,"0"0"-36"0,0 0 0 0,0 0 0 4,0 0 105-6,-8 0 15 9,0-3 2-9,8 3 1 6,0 0-41-6,0 0-8 10,-8-4-2-10,8 4 0 6,-8 0-45-6,8 0-10 11,0 0-1-11,0 0-1 3,-8 0-1-3,8 0 0 7,0 0 0-7,0 0 0 8,0 0 4-8,0 0 1 7,0 0 0-7,0 0 0 9,0 0-19-9,0 0 0 6,0 0 0-6,0 0 0 10,0 0 0-10,0 0 0 6,0 0 0-6,0 0 0 10,0 0 0-10,8 4 0 5,-8-4 0-5,4 7 0 12,-4-7 0-12,0 0 0 3,8 7 8-3,-8-7-8 8,4 3 10-8,4 4-2 7,0 0 0-7,-8-7 0 8,7 4 4-8,1-1 0 7,0 1 0-7,0 3 0 8,4-7 0-8,-4 3 0 9,-8-3 0-9,12 4 0 7,-1-1-3-7,5 4 0 10,-4-7 0-9,0 4 0 2,-5-1 4-3,9-3 1 7,0 4 0-7,4-1 0 8,-1 1-14-8,-3 3 0 7,0-7 0-6,3 3 0 6,1 1 8-6,0-1-8 5,-1 1 0-6,1-1 0 9,0-3 20-9,-1 0-1 7,5 4-1-7,-5-1 0 10,1 0-26-10,0 1-6 4,-1-4-1-4,5 0 0 13,-4 3 15-13,-1 1 0 3,5-1 0-3,3-3 10 7,1 4-10-7,-1-1 0 7,1 1 0-6,-1 3 0 6,5-7 13-7,3 7-2 8,1-4-1-7,-5 1 0 6,8-1-10-7,-3-3 0 9,-1 0 0-8,0 7 8 3,-3-3-8-4,-1-4 12 9,5 0-12-9,-1-4 12 7,0 4-4-7,1-3-8 6,3 3 12-6,0 0-4 8,9 0-8-8,-1 0 12 7,0-4-12-7,-4 4 12 8,4 0-12-7,-4-3 0 5,-3 3 0-6,3-4 0 10,0 4 0-9,0 0 8 3,1 0-8-4,3 0 0 12,4 4 0-11,-4-4 0 1,8 0 0-1,-8 0 0 11,8-4 0-12,-4 4 0 1,-3 0 0 0,3 0 0 7,-4 0 8-8,4 0-8 7,0 0 8-6,-4 0-8 6,8 4 0-7,-4-4 8 8,0 3-8-8,4-3 0 7,-4 4 0-7,1-1 0 10,-5 1 0-9,0-4 0 3,0 3 8-3,0-3-8 10,4 4 8-11,0-4-8 3,0 0 11-3,1 0-3 9,3 0-8-9,-8 0 12 6,4-4-12-6,-4 1 11 7,0 3-11-7,0-4 10 9,0 1 7-9,1-1 2 6,-5 4 0-6,4-3 0 9,4-1-8-9,-4 4-2 6,0-3 0-6,1 3 0 11,-1 0-9-11,-4 0 0 4,0 0 0-4,0 0 8 13,-7 0-8-13,-1 3 0 2,1 1 0-2,-1-1 0 8,-4-3 0-8,1 0 0 7,-1 4 0-6,1-4 0 7,3-4 8-8,-4 4-8 8,-3 0 0-8,3 0 8 6,-3 0-8-6,-1 0 8 10,1 0-8-10,-5-3 8 5,1 3-8-5,0-4 0 11,-1 1 0-10,1-1 0 2,-1 1 0-3,-3-1-17 7,0-3 4-7,-1 0-531 16,1 4-107-16</inkml:trace>
    </iact:actionData>
  </iact:action>
  <iact:action type="add" startTime="43973">
    <iact:property name="dataType"/>
    <iact:actionData xml:id="d7">
      <inkml:trace xmlns:inkml="http://www.w3.org/2003/InkML" xml:id="stk7" contextRef="#ctx0" brushRef="#br0">11361 11874 921 0,'-12'-11'82'1,"12"11"-66"2,4-3-16-3,-4 3 0 8,0-4 40-8,8-3 4 7,-4 4 0-7,11-4 1 11,-3 0-24-11,4 0-5 4,4 0 0-4,-1 0-1 10,5 3-3-10,-1-3 0 4,9 0 0-4,-5 0 0 14,1 4-4-14,3-4 0 1,1 4-8 0,-1-1 12 7,1 4-12-8,3 0-8 6,-8 0 8-5,9 0-13 7,-5 0 13-8,5 0 0 8,-5 0 0-8,4 4 0 7,9-4 14-7,-1 0 6 8,4 0 0-6,-4 0 1 4,1 0 17-6,3-4 3 10,-4 1 1-10,0-4 0 4,0 0 2-4,5 0 0 7,-1 0 0-7,0-4 0 9,8 4-8-9,-4-3 0 6,4-1-1-6,-4 4 0 8,4 0-12-7,-4 0-3 5,-4 0 0-6,0 0 0 10,5 0-11-10,-5 0-9 5,0 4 12-5,0-4-12 12,0 7 13-12,0-4-4 2,4 4-1-1,-3 0 0 12,-1 4-8-13,0-1 0 2,-4-3 0-1,0 4 0 8,-3-4 0-9,-5 3 0 5,0-3 0-4,1 0 0 7,-5-3 0-8,1 3 0 7,-1-4 0-6,1 1 0 6,-1-1 0-7,0 1 0 9,-3-4 0-9,3 3 0 6,1-3 0-6,-5 4 0 10,9-4 0-10,-5 3 0 5,-3 1 0-5,-1-4 0 6,5 3 8-6,-5 1-8 25,1-1-135-25,-1 1-29 0</inkml:trace>
    </iact:actionData>
  </iact:action>
  <iact:action type="add" startTime="44706">
    <iact:property name="dataType"/>
    <iact:actionData xml:id="d8">
      <inkml:trace xmlns:inkml="http://www.w3.org/2003/InkML" xml:id="stk8" contextRef="#ctx0" brushRef="#br0">15668 11619 633 0,'-16'-11'28'0,"8"8"6"0,1-1-34 0,-1 1 0 6,0 3 0-6,0-4 0 9,0-3 204-9,8 7 33 6,0 0 7-6,0 0 2 9,0 0-182-8,0 0-36 4,8 0-7-5,12-3-1 9,-5-1-20-9,9 4-12 6,3-3 1-6,1 3 1 12,7 0 1-12,-3 0 0 4,3 3 0-4,-3 1 0 13,7-1 1-13,-4-3 0 1,1 4 0-1,3-1 0 9,4 4-4-9,4-3 0 6,4-4 0-5,4 7 0 7,-4 0 12-8,4 3-8 8,1-3 8-7,-1 0-8 5,-8 4 8-6,0-4 0 9,0 3-9-9,-4-3 9 6,4 0 0-6,1 0 0 10,-5-3 0-10,8-1 0 5,0 4 0-5,-4-3 0 7,-8-1 0-7,1-3 0 8,-1 0 0-8,-4 0 8 6,-3-3-8-6,3 3 0 9,-7-4-13-9,-5 4-8 7,5-7-2-7,-9 0-594 11</inkml:trace>
    </iact:actionData>
  </iact:action>
  <iact:action type="add" startTime="46673">
    <iact:property name="dataType"/>
    <iact:actionData xml:id="d9">
      <inkml:trace xmlns:inkml="http://www.w3.org/2003/InkML" xml:id="stk9" contextRef="#ctx0" brushRef="#br0">17350 9946 518 0,'0'0'23'1,"-8"-3"5"-1,0-4-28 0,0 0 0 6,1 0 0-6,-1 3 0 8,0 1 109-8,0-4 17 6,4 3 3-6,-8 1 1 10,8-1-96-10,-7 4-19 5,3-3-4-5,0-1-1 10,-4 4-10-10,0-3-12 5,4 3 2-5,1 0 1 13,-5-4-1-13,0 4 0 3,0 0 0-3,0-3 0 8,1 3 10-8,-1 0 0 6,0 0 0-6,-4-4-8 9,1 4 8-9,-1 0 11 8,0 0-3-8,0 0 0 7,-3 0 3-7,3 0 0 8,-4-3 0-8,-3 3 0 7,-5 0 6-6,1 0 2 9,-1 0 0-9,1 0 0 2,-1 0 1-2,1 3 1 6,3-3 0-6,-3 0 0 6,3 4 0-7,-3-1 0 5,3-3 0 2,0 0 0-5,1 4-21-2,-5-1 0 7,5-6 0-7,-1 3 0 9,-7 0 8-9,3 0-8 6,-3-4 8-6,-1 4-8 10,-7 0 0-10,8 0 8 5,-5 0-8-5,1-3 0 12,-1 3 0-10,1 0 8 1,0 0-8-3,3 0 0 9,-3 0 11-9,3 0-3 4,1 0 0-3,4-4 0 6,-9 4-8-7,5 0 0 7,-1-3 0-6,1 3 0 6,-5-4 0-6,1 1 0 7,-4-1 0-8,3 1 0 6,-3-1 0-6,4 1 0 10,-1-1 0-10,-3 4 8 6,8-7 5-6,-5 4 1 9,5-4 0-9,-1 3 0 6,1 1 7-6,0-4 2 6,-1 0 0-6,1 0 0 8,-5-3 11-7,5 3 2 4,-5 0 1-5,-3 0 0 11,4 0-21-10,-5 3-4 3,1-3 0-4,4 4-1 11,-4-1 3-10,3 1 1 2,1-4 0-3,-1 3 0 12,5 1-5-12,-4-4-1 3,3 0 0-2,-3-4 0 8,3 4-9-9,-3 4 0 5,4-1 0-5,-5-3 0 8,1 0 0-8,-4 7 0 8,-5 0 0-8,9 0 0 7,-4 0 0-7,3-3-11 9,-3 3 11-9,4 0-8 6,-1 0 8-6,1 3 0 11,-1-3 0-11,1-3 0 5,0-4 0-5,-1 7 0 8,1-4 0-8,-4 8 8 7,-5-4-8-7,5 0 0 6,0-4 0 1,0 1 0-6,-5-4 8-1,5 3 3 7,4 1 1-7,-1-1 0 9,1 4-4-8,0 0-8 4,-5-7 12-5,5 7-4 11,-4 0 4-11,-1 0 1 4,1 0 0-4,-4 0 0 12,-4 0-13-12,3 0 0 3,1-3 0-3,-4 3-10 11,8-4 10-11,-1 1 0 4,5 6 0-4,0-3 0 8,-5-3 13-8,5 3-1 7,-4 7-1-6,3-7 0 7,1 0-11-8,-4 0-16 8,-1 3 4-8,-3-3 1 6,4-3 11-6,-1-1 12 10,-3 1-2-10,4 3-1 6,-4-4-9-6,3 1-11 11,5 3 3-11,-4 0 0 3,-1-4 8-3,1 1 0 7,0 3 0-1,0 0 0-3,-1 0 11-2,-3 0-3 4,0-4 0-5,0 4 0 10,-1 4-8-10,5-1 0 5,-4-3 0-5,4 4 0 10,3-1 0-10,-3 1 0 5,0-1 0-5,3 1 0 12,1 3-10-12,-1-4 10 3,-3 8-13-3,4-8 5 11,-5 1 8-11,1 3-8 4,0-4 8-4,0 4-8 8,-1 0 8-8,1-3 0 7,0 3 0-6,3 3 0 6,1-3 0-7,0-3 0 9,-1-1 8-9,1 1-8 6,-1-1 12-6,5-6-3 10,4-1 0-9,-9-3 0 3,1 11-9-3,-1-4 0 8,1 0 0-9,4 0 0 6,3 0 0-6,-3 3-14 6,-9 1 3-6,5-1 1 8,11-3 10-8,-7 4 0 7,-4 3 0-7,3 3 0 10,-3-6 0-10,7-1 0 5,-3 4 0-5,-5-3 0 11,-3-4 0-10,4 0 0 3,3 0 0-4,-7 0-12 11,-12 7 12-11,4-7 0 3,7 0 0-3,1 0 0 11,0 0 0-11,0 3 0 4,-1 1 0-3,1-1 0 6,11-3 12-7,-7-3-1 7,-8-1-1-6,0 1 0 7,7-1-10-8,-3 1 0 8,-8-1 0-8,0 1 0 6,-8 3 0-6,0-4-11 10,11-3 3-10,-7 4 0 18,4-4-18-18,0 3-3 0,0 1-1 2,-4-1 0 13,4-3-38-15,-8 4-7 0,-8-1-1 2</inkml:trace>
    </iact:actionData>
  </iact:action>
  <iact:action type="add" startTime="54645">
    <iact:property name="dataType"/>
    <iact:actionData xml:id="d10">
      <inkml:trace xmlns:inkml="http://www.w3.org/2003/InkML" xml:id="stk10" contextRef="#ctx0" brushRef="#br0">18258 1722 1645 0,'-12'-10'72'1,"12"10"16"-1,0 0-70 0,-4-4-18 5,-4 1 0-5,8 3 0 9,0 0 50-9,0 0 6 7,0 0 2-7,0 0 0 9,0 0-32-9,0 0-6 5,4 7-2-5,-4 7 0 10,0 3-18-10,0 4 0 5,4 0-11-5,0 4 11 12,0 6 0-12,-4 1-8 3,4 3 8-3,0 3 0 10,0 0-8-10,0 1 8 5,0-1-12-5,0 1 12 9,-1-1-12-9,1-3 4 7,0-4 8-7,0-6-13 8,0 3 13-8,-4-7 0 9,4 0 0-9,-4-4 0 6,-4-6 0-6,4 3 0 10,0-7 0-9,0-7 0 3,-4 6 12-4,4-6 4 11,-8 4 2-11,8-4 0 4,0 0 13-3,-4 0 2 5,-3-4 1-6,-5-2 0 8,8-1 0-8,0-4 0 7,0-3 0-7,-4 0 0 8,4-3-6-7,0-4 0 5,0-4-1-6,0 1 0 10,1-4-9-9,3-4-2 3,0 5 0-4,3-8 0 12,5 3-16-12,-4 4 10 3,4-3-10-2,4 3 8 9,0 0-8-10,-4 3 0 4,3-2 0-4,-3 9 0 8,4-3 0-8,0 4 0 7,-4 6 0-7,-1-3 0 9,5 0 0-9,-4 7 0 8,0 0-8-8,0 4 8 6,-8 3 0-6,8 0-9 10,4 3 9-10,-1 4 0 6,-3-3-8-6,4 3 8 11,0 7 0-11,-4 0 0 3,3 0-8-2,-3 10 8 5,0-3 0-6,4 3 0 8,-4 1 0-7,0 6 0 5,3 4 0-6,-7-3 0 10,4-1 0-10,0 1 0 5,4 2 0-5,-4-6 0 11,0 0 0-11,3-3 0 4,-3-1 0-4,0-3 0 12,0 0 0-12,4-3 0 3,-8-1 0-2,4-3 0 9,-5-3 0-9,1-1 0 2,4-3 0-3,-8-7 0 8,0 0 0-8,0 0 8 8,0 0-8-8,0 0 0 7,0 0-12-7,0 0-6 9,0 0-1-9,0 0 0 19,-12 3-158-19,1-3-32 0</inkml:trace>
    </iact:actionData>
  </iact:action>
  <iact:action type="add" startTime="56870">
    <iact:property name="dataType"/>
    <iact:actionData xml:id="d11">
      <inkml:trace xmlns:inkml="http://www.w3.org/2003/InkML" xml:id="stk11" contextRef="#ctx0" brushRef="#br0">20042 1534 403 0,'4'-18'36'2,"-8"8"-36"0,4-4 0-1,-4 3 0 6,4-2 188-7,0 2 32 11,-4 4 5-11,4 4 2 4,4-4-105-4,-4 7-21 7,0 0-4-7,0 0-1 8,0 0-63-8,8 7-13 8,0 3-2-8,0 4-1 8,0 14-17-8,3-4 0 7,-3 8 0-7,4 6 0 8,-4-3 0-8,0 11 0 7,0 2 0-7,-1-2 0 10,1 3 0-10,-4 7 0 3,4-1 0-3,0 1 0 14,0 0 0-14,-4-7 0 4,4-4 0-4,-4 1 0 6,3-11-23-6,-3-7-1 8,4 3-1-7,-4-10 0 18,-4-3-48-19,4-4-10 1</inkml:trace>
    </iact:actionData>
  </iact:action>
  <iact:action type="add" startTime="57110">
    <iact:property name="dataType"/>
    <iact:actionData xml:id="d12">
      <inkml:trace xmlns:inkml="http://www.w3.org/2003/InkML" xml:id="stk12" contextRef="#ctx0" brushRef="#br0">20282 1635 864 0,'4'-17'76'1,"0"10"-60"2,0-4-16-3,-1 4 0 12,-3 0 134-12,4-3 24 3,0 10 5-3,-4 0 1 8,12 0-72-8,-4 0-15 7,4 3-2-7,0 11-1 8,3 4-46-8,-3-1-10 8,0 4-2-8,0 11 0 7,-4-1-16-7,-1 7 8 9,1 4-8-9,0-3 0 6,0 6 0-6,0 0 0 8,-4 4 0-8,4 0 0 21,-8 0-136-20,4 0-30-1</inkml:trace>
    </iact:actionData>
  </iact:action>
  <iact:action type="add" startTime="57336">
    <iact:property name="dataType"/>
    <iact:actionData xml:id="d13">
      <inkml:trace xmlns:inkml="http://www.w3.org/2003/InkML" xml:id="stk13" contextRef="#ctx0" brushRef="#br0">19889 1820 1036 0,'-8'-10'92'0,"8"10"-73"3,4-11-19-3,0 4 0 10,4 0 192-10,3 4 34 5,1-4 7-5,4 0 2 8,4 3-150-8,7-3-29 7,-3 0-7-7,3 4-1 9,1-1-32-9,7 1-8 6,-4 3 0-6,5 0-8 11,-5-7 8-9,9 3-8 1,-5 4 0-2,4-3 0 21,-3-1-107-22,-1 4-25 0,0 4-4 1,1-4-2-1</inkml:trace>
    </iact:actionData>
  </iact:action>
  <iact:action type="add" startTime="57530">
    <iact:property name="dataType"/>
    <iact:actionData xml:id="d14">
      <inkml:trace xmlns:inkml="http://www.w3.org/2003/InkML" xml:id="stk14" contextRef="#ctx0" brushRef="#br0">19932 2089 1267 0,'0'0'112'2,"-8"-3"-89"0,8-4-23-1,0 7 0 10,0 0 153-10,0 0 27 1,8-4 4-2,4 4 2 11,0-3-104-10,7-1-21 5,1 4-4-6,7 0-1 7,9-10-28-6,-1 6-5 5,4 1-2-4,5-8 0 5,3 4-21-7,8 0-10 6,4 4 1-5,4-4-967 9</inkml:trace>
    </iact:actionData>
  </iact:action>
  <iact:action type="add" startTime="57935">
    <iact:property name="dataType"/>
    <iact:actionData xml:id="d15">
      <inkml:trace xmlns:inkml="http://www.w3.org/2003/InkML" xml:id="stk15" contextRef="#ctx0" brushRef="#br0">21256 1345 1652 0,'-11'-10'73'1,"7"3"15"-1,0-4-70 1,4 4-18 6,0 0 0-6,0 7 0 2,0 0 65-3,0 0 10 7,0 0 1-7,0 0 1 8,12 7-54-8,-1 11-11 6,5-1-3-6,-4 11 0 10,4 7-9-10,-5 4 0 5,1 6 0-5,0 4-11 11,0-4-1-10,-1 1 0 3,1 3 0-4,0-8 0 10,0-6-3-10,0 0-1 5,-4 0 0-5,-1-17 0 11,1 6 16-11,0-13 0 4,0-1 0-4,-8-10 0 8,0 0 15-8,0 0 9 8,0 0 1-8,12-3 1 7,-4-15 41-7,-1 4 8 8,1-7 1-8,0 0 1 7,0-7-21-7,0 0-4 9,0-3 0-9,4-4-1 6,-5-3-23-5,1-4-4 8,0 0 0-9,0-11-1 5,0 8-12-5,0-4-3 7,4 0 0-7,-1 4 0 24,1-8-48-24,0 8-9 0,4 3-3 1,-1 0 0 15,1 7-156-16,0 4-32 1</inkml:trace>
    </iact:actionData>
  </iact:action>
  <iact:action type="add" startTime="59075">
    <iact:property name="dataType"/>
    <iact:actionData xml:id="d16">
      <inkml:trace xmlns:inkml="http://www.w3.org/2003/InkML" xml:id="stk16" contextRef="#ctx0" brushRef="#br0">20769 1810 1324 0,'-4'-11'118'1,"0"4"-94"4,-4 0-24-5,0 0 0 9,1 4 33-9,-1-8 3 7,0 8 0-7,4-1 0 8,-4 4 21-8,0 0 5 7,4 4 1-7,-4 3 0 7,5 0-51-7,-5 10-12 9,0-6 0-9,4 6 0 6,0 1 0-6,4-1 0 10,4 1 0-10,0-4-10 5,0 3 10-5,0 0-8 6,7-10 8-6,-3 4-8 9,4-4 8-9,4 3-10 7,-4-10 10-7,-1 0-10 9,5-7-1-9,-8 4 0 6,4-4 0-6,0-4 0 9,-5 4 11-9,5-10 0 5,-4 3 0-5,0 0 8 11,-4 0 2-11,0 4 1 6,0-4 0-6,-4 3 0 11,0-6-3-10,0 3 0 1,-4 3 0-2,4 1 0 9,0-1-8-8,-4 4 0 4,0 7 0-5,0-7 8 8,0 0-8-8,4 7 0 8,0 0 0-8,0 0 0 7,0 0 0-7,0 0 0 9,0 0 0-8,0 0 0 4,-4 7 0-5,4-7 0 11,0 0 0-11,0 0 0 4,4 11 0-4,0 3 0 10,0-11 0-10,-4-3 0 5,0 0 0-5,12 4 0 7,0-1 0-7,-1 4 0 8,1-7 0-8,-4-7 0 8,4 7 9-8,-4-3-9 9,-1-4 0-9,-3-4 8 5,4 4-8-5,-4-3 0 10,-4-4 0-9,4 3 8 3,-4-6-8-4,0-4 0 12,0 4 8-12,-4-4-8 3,0 3 8-3,-4-10-8 12,1 4 21-12,-1-1 0 3,4-3 0-2,-8 4 0 7,4-4-1-8,0 4 0 7,0 6 0-6,1 1 0 6,-1-1 10-7,4 1 2 9,0 10 0-8,0-4 0 4,4 11-12-5,0 0-3 10,0 0 0-10,0 0 0 4,0 0-17-4,0 11 0 9,4 6-11-9,0 8 11 7,0 10-12-7,4-1 4 6,-5 8 8-5,5 11-13 6,-4-1 13-7,0 1 0 8,0-1 0-8,0 7-9 8,4-6 9-8,-4 6-13 6,0 0 5-5,4 1 8 20,-1-4-129-21,1-7-19 1</inkml:trace>
    </iact:actionData>
  </iact:action>
  <iact:action type="add" startTime="61026">
    <iact:property name="dataType"/>
    <iact:actionData xml:id="d17">
      <inkml:trace xmlns:inkml="http://www.w3.org/2003/InkML" xml:id="stk17" contextRef="#ctx0" brushRef="#br0">18415 3381 576 0,'0'0'25'2,"0"0"6"-2,0 0-31 0,0 0 0 5,0 0 0-5,0 0 0 11,0 0 192-11,0 0 32 3,0 0 6-3,0 0 2 11,0 0-161-11,0 0-32 6,12 11-7-6,-4-1 0 7,3 1-23-7,-3 3-9 9,0 3 8-9,4 0-8 6,-4-3 0-6,4 7 0 10,-1-3 0-10,-3 3 0 5,0-4 0-5,0 1 8 8,0-4-8-8,0 0 0 7,0 0 8-7,-5-4-8 7,5-3 8-7,-8-7-8 8,0 0 12-8,0 0-4 7,0 0 0-7,0 0 0 9,0 0-8-9,0 0 10 5,8-7-10-5,0 0 10 11,-4-3 33-11,0-1 6 5,0 1 2-5,0-4 0 11,4 0-19-11,-4-4-4 3,-4 4-1-3,4 0 0 10,3-3-4-9,1-1-1 4,-4 4 0-5,8 0 0 8,-4 4-14-7,0-4-8 6,3 4 10-6,1 3-10 6,-8 3 0-7,4-3 0 9,4 4 0-9,0 3-10 6,-5 3 10-6,5 4 0 11,0 0-9-10,0 4 9 1,0 6-12-1,-1 0 1 6,-3 1 1-7,4 3 0 8,-4 0 10-8,0 0-13 6,4 0 5-5,-1-4 8 6,1 1 0-6,-4-4 0 5,4 3 0-6,-4-3 0 9,-4-3 0-8,3-4 0 5,-7-7 0-6,0 0 0 9,0 0 0-9,0 0 0 5,12-4 0-5,-4 1 8 12,0-4 8-11,0-4 0 1,-4-3 1-1,4-3 0 11,-1 3 2-12,-3-4 0 2,4 1 0-2,-4-1 0 8,4-10-11-1,-4 11-8-6,4-8 12-1,0 8-12 7,0-4 8-7,-4 0-8 9,7 7 0-9,-3 0 0 6,0-3 0-6,0 6 0 10,0 8 0-10,4-8 0 6,-1 8 0-6,-3 6-9 8,0 1 9-8,0 3-8 7,4 0 8-7,-1 3 0 6,-3 4-9-6,4 4 9 8,4-1 0-8,-4 1 0 7,-1 2 0-7,1 5 0 9,0-8 0-9,0 4 0 7,-4 0 0-7,3-3 0 10,1-1 8-9,-4 1-8 2,0-4 0-3,0 0 8 22,0-4-146-22,0 1-30 0,3-4-5 6,5-18-2-4</inkml:trace>
    </iact:actionData>
  </iact:action>
  <iact:action type="add" startTime="61866">
    <iact:property name="dataType"/>
    <iact:actionData xml:id="d18">
      <inkml:trace xmlns:inkml="http://www.w3.org/2003/InkML" xml:id="stk18" contextRef="#ctx0" brushRef="#br0">20313 2875 1094 0,'0'0'97'1,"0"0"-77"6,4 10-20-7,4-3 0 8,0 4 122-8,0 6 21 6,0 1 4-6,3 10 1 10,1 0-78-10,0 10-15 6,0 4-3-6,3 7-1 10,-3 0-31-10,4 3-7 4,0 0-1-4,3-3 0 12,-7 4-12-12,0-8 0 4,4 4 0-4,-9-11 0 20,1 1-149-20,0-4-30 0</inkml:trace>
    </iact:actionData>
  </iact:action>
  <iact:action type="add" startTime="62063">
    <iact:property name="dataType"/>
    <iact:actionData xml:id="d19">
      <inkml:trace xmlns:inkml="http://www.w3.org/2003/InkML" xml:id="stk19" contextRef="#ctx0" brushRef="#br0">20502 2938 1152 0,'0'0'102'1,"0"0"-82"3,0 0-20-4,4-11 0 12,-4 11 131-11,12 0 21 2,-5 0 5-3,5 4 1 12,-4 3-98-12,4 3-20 2,0 4-4-2,3 4-1 8,-7 6-23-8,4 4-4 8,4 7 0-8,-4-4-8 7,-5 15 0-7,5-4-16 8,-4 3 2-8,4 0-532 19,-8 4-106-19</inkml:trace>
    </iact:actionData>
  </iact:action>
  <iact:action type="add" startTime="62257">
    <iact:property name="dataType"/>
    <iact:actionData xml:id="d20">
      <inkml:trace xmlns:inkml="http://www.w3.org/2003/InkML" xml:id="stk20" contextRef="#ctx0" brushRef="#br0">20160 3315 1594 0,'-16'-7'71'2,"12"-4"14"-2,-8 4-68 1,9 0-17 4,-5 0 0-4,4 4 0 4,4 3 81-5,0 0 13 9,0 0 2-9,8-7 1 7,-1 0-49-7,9 0-11 9,4 0-1-9,3 0-1 6,5-3-24-6,7 3-11 11,5 0 10-11,11 0-10 4,4 0 8-4,4 3-8 7,0-6 0-7,0 3 9 7,-4-4-9-7,0 8-11 8,-4-1 3-8,0-6 0 32,-4 10-173-30,-4-4-35-1,28-6-6-1,-24 6-2 0</inkml:trace>
    </iact:actionData>
  </iact:action>
  <iact:action type="add" startTime="62453">
    <iact:property name="dataType"/>
    <iact:actionData xml:id="d21">
      <inkml:trace xmlns:inkml="http://www.w3.org/2003/InkML" xml:id="stk21" contextRef="#ctx0" brushRef="#br0">20545 3427 1454 0,'-27'-4'64'0,"15"4"14"0,4-3-62 0,-4 3-16 14,4 0 0-13,4 0 0-1,0 0 104 0,4 0 19 6,0 0 3-6,0 0 1 8,0 0-71-8,0 0-13 7,12 0-3-7,8 0-1 9,-4 0-39-8,3 0 0 4,1 0-9-5,3 0 9 11,5 0-14-8,-4 0 5-1,3 0 1-1,1 0 0 24,3 0-167-25,0 0-33 0,21-7-6 0,-13 0-2 0</inkml:trace>
    </iact:actionData>
  </iact:action>
  <iact:action type="add" startTime="62812">
    <iact:property name="dataType"/>
    <iact:actionData xml:id="d22">
      <inkml:trace xmlns:inkml="http://www.w3.org/2003/InkML" xml:id="stk22" contextRef="#ctx0" brushRef="#br0">21268 3255 806 0,'-8'-10'72'1,"4"-1"-58"4,0 5-14-4,1-1 0 12,-1 0 236-13,0 0 44 3,4 3 8-3,0 4 3 8,0 0-212-7,0 0-43 5,0 0-8-6,0 0-1 7,15 14-27-7,-3 0 0 8,-4 0-12-8,4 0 12 20,0 0-36-20,3 3 1 0,-3-10 0 1,0 7 0 13,-4 0-23-14,4-10-5 0,-12-4-1 0,7 3 0 3,-7-3 35-3,0 0 6 11,0 0 2-11,0 0 0 5,8-3 40-5,-4-1 8 6,0-6 1-6,-4 3 1 9,0-4-13-9,0 11-4 6,-4-7 0-6,0 0 0 11,0 0-12-11,-4-3 0 4,5-1 0-4,-1 1 0 22,-4-1-41-21,4 5-8-1,0 2-2 0,0-3 0 12,-4 4-17-12,4-8-4 0,0 4-1 1,4 0 0 15,0 7-1-15,0 0 0-1,0 0 0 0,0 0 0 0,0 0 74 0,8-3 0 11,0-1 12-11,4 1-1 5,0 3 48-4,3 0 9 8,-3 0 3-8,8 0 0 3,-1-7-26-3,1 3-5 9,4 4 0-9,-1 0-1 3,1-3-25-2,3-1-5 7,-3-3-1-6,-1 0 0-3,1 4-8 0,0-11 8 6,-5 3-8-6,1-3 8 10,-4 4-8-9,-5-1 0 4,1-6 0-3,-4-1-11 7,-4-6 11-6,0 3 9-3,-4 0-1 0,0 0-8 12,-4-3 46-10,-4-1 2-1,-4 1 1 0,-3-1 0 11,-1-3-2-10,0 4-1-2,-3-4 0 0,3 7 0 11,0-3-14-11,0 6-4 4,5 1 0-2,-5 10 0 5,4-11-11-7,0 11-2 8,0 4-1-7,5-1 0 5,-1 8-14-5,-4 6 9 7,4-3-9-7,4 11 8 3,-4 6-16-2,4 4-4 9,0 7-1-7,4 0 0-4,-3 0 13 0,6 7-11 13,5 0 11-10,0 3-10-3,0 0 10 1,8 4 0 5,-1 0 0-2,1 4-8 6,4-8 8-8,0 4-13-2,3-4 5 1,1-6 8 19,3-1-150-19,-3-3-22 0,3-11-5 6,-3-6-1-5</inkml:trace>
    </iact:actionData>
  </iact:action>
  <iact:action type="add" startTime="63444">
    <iact:property name="dataType"/>
    <iact:actionData xml:id="d23">
      <inkml:trace xmlns:inkml="http://www.w3.org/2003/InkML" xml:id="stk23" contextRef="#ctx0" brushRef="#br0">22090 2714 2052 0,'0'0'45'1,"0"0"10"-1,3-7 1 0,1 4 1 0,4-4-45 0,4 7-12 5,-4-11 0-5,12 8 0 8,7-1 48-8,1-6 7 7,-5 3 1-7,1 7 1 7,7-11-39-7,5 4-8 8,-1 7-2-7,0-10 0 20,-7 6-96-21,-1 1-19 0,5 3-4 0,-5-7-793 4</inkml:trace>
    </iact:actionData>
  </iact:action>
  <iact:action type="add" startTime="63623">
    <iact:property name="dataType"/>
    <iact:actionData xml:id="d24">
      <inkml:trace xmlns:inkml="http://www.w3.org/2003/InkML" xml:id="stk24" contextRef="#ctx0" brushRef="#br0">22160 2801 1209 0,'-15'-7'53'1,"15"7"12"-1,0 0-52 0,0 0-13 6,-8 7 0-6,4 7 0 8,4 0 143-8,0 4 25 10,0 3 6-10,0 3 1 5,-8 4-115-5,8 0-22 10,4 7-5-8,0 0-1 1,-4 3-20-3,0 4-4 7,4 4 0-7,4-1-8 9,-1 0 0-9,1-3 0 5,-8-3 0-4,8-1 0 8,4-3-21-9,-4-3 1 5,4-8 1-5,-8 4 0 10,-1-14 4-10,9 3 1 6,8-3 0-6,-4 0 0 12,-5-14 14-12,5 4 12 6,8-4-3-6,-5 0 0 11,1-4 16-10,0-3 3 3,3-3 1-4,5 3 0 7,-1-4-9-7,1 4-3 8,-5-3 0-6,5 3 0 12,-1-11-17-12,-3 8 8-2,-8-7-8 0,3 10 0 15,5-11-129-9,-4 1-33-6,11-22-6 0,-11 8-2 0</inkml:trace>
    </iact:actionData>
  </iact:action>
  <iact:action type="add" startTime="63929">
    <iact:property name="dataType"/>
    <iact:actionData xml:id="d25">
      <inkml:trace xmlns:inkml="http://www.w3.org/2003/InkML" xml:id="stk25" contextRef="#ctx0" brushRef="#br0">22278 3137 1152 0,'28'-11'102'5,"-20"8"-82"-4,-5-4-20-1,13 0 0 3,8 0 263-3,7 0 48 9,5-4 9-9,-1-3 3 6,12 0-231-6,4 0-47 7,8 4-9-6,4-4-741 13,0 4-149-14</inkml:trace>
    </iact:actionData>
  </iact:action>
  <iact:action type="add" startTime="68446">
    <iact:property name="dataType"/>
    <iact:actionData xml:id="d26">
      <inkml:trace xmlns:inkml="http://www.w3.org/2003/InkML" xml:id="stk26" contextRef="#ctx0" brushRef="#br0">19256 7055 345 0,'-12'-7'31'1,"8"0"-31"2,0 3 0-2,-3-3 0 5,-1 0 231-6,4 0 40 11,0 0 8-11,0 0 1 4,4 0-189-4,0 0-39 10,4 0-7-10,0 0-1 7,8 4-25-7,-1-1-5 5,1 1-1-5,4 3 0 8,3 3-13-7,1 1 0 6,0 3 0-7,7 3 0 8,-3 1-14-8,3 6-2 7,1 1-1-7,-5 6 0 9,5 1-3-9,-4 3 0 5,-5 7 0-5,1-1 0 13,-4-2-3-13,-1 6-1 4,-3 8 0-4,-8-4 0 21,0-7-6-21,-4-4-2 0,0-3 0 2,-4 0 0 1,-8-4 32-3,4-3 0 4,-7-3 0-3,-1-8 0 5,0-3 44-6,-3 4 14 9,-5-8 3-9,0 1 1 6,5-4 12-6,-5 0 2 11,-3-4 1-10,3 1 0 2,-3-8-15-3,3 4-3 10,0 0-1-9,5 0 0 3,-5 4-23-4,8-8-5 6,-3 4-1-5,7 0 0 7,-4 0-16-8,5 0-3 7,3 4-1-7,4-4 0 9,-4 0-9-9,8 7 0 5,0 0 0-5,0 0-11 10,0 0 11-10,0 0 0 6,0 0-9-6,0 0 9 11,0 0-12-11,12 3 3 5,3 1 0-5,5-1 0 9,0 1 9-9,-1 3 0 5,9 0 0-5,3-4 0 8,1 4 0-8,3 0 0 8,4-3 0-8,-3-1 11 7,3 4-11-7,0-3 0 9,1-1 9-9,-1-3-9 6,4 0 10-6,0 0-2 10,1-3-8-10,-1 3 12 4,-4-7 0-4,4 3-1 9,-7 1 0-7,-1-1 0 3,0-3-11-5,-3 0 0 6,-5 4 0-6,1-4 8 10,-4 3-8-10,-1 1-14 6,1-8 3-6,-5 4 1 26,1 7-44-26,0-7-9 0,-5 4-1 2,1-8-792-2</inkml:trace>
    </iact:actionData>
  </iact:action>
  <iact:action type="add" startTime="70350">
    <iact:property name="dataType"/>
    <iact:actionData xml:id="d27">
      <inkml:trace xmlns:inkml="http://www.w3.org/2003/InkML" xml:id="stk27" contextRef="#ctx0" brushRef="#br0">20297 6863 1209 0,'0'0'53'2,"-3"-4"12"-2,3 4-52 0,0 0-13 4,0 0 0-4,0 0 0 10,0 0 54-10,-4 7 8 5,0 4 2-5,0 3 0 8,0 3-50-8,4 4-14 8,4 4 0-8,0-1 8 7,-4 4-8-7,4 0 0 9,3-4 0-9,-3 4 0 6,4 0-10-6,0 0 10 10,-4-3-12-10,0-5 12 6,0-2-24-6,0-4 3 7,0 0 0-6,-4-7 0 5,4 0 21-6,-4-7 0 7,0 0 10-7,0 0-10 8,0 10 0-8,0-10 0 7,0 0 0-7,0 0 0 10,0 0 0-10,0 0 18 5,0 0-2-5,0 0-1 10,0 0 5-10,0 0 2 6,0 0 0-6,0 0 0 11,0 0-10-11,0 0-1 3,0 0-1-3,0 0 0 13,0 0-2-13,0 0-8 3,0 0 12-3,0 0-4 7,0 0-8-7,0 0 0 8,0 0 0-8,0 0-11 7,0 0 11-7,0 0 0 9,0 7 0-9,4 4 0 6,-4-11 0-6,4 7 14 10,3 3-3-10,1 4-1 6,-4-3-10-6,0-1-17 11,4-3 4-11,-4 4 1 3,4-1 12-3,-4 4 0 7,4-3 0-7,-4-1 0 9,-1 0 0-9,5-3 16 7,-8-7-3-7,8 11-1 8,-4-4-12-7,-4-7 0 4,0 0 0-5,0 0 0 10,0 0 0-10,0 0 0 6,0 0 0-6,0 0 0 12,0 0 0-12,0 0 0 3,0 0 0-3,0 0 0 12,0 0 24-11,0 0 1 2,0-7 1-3,-4-4 0 7,0-2 10-7,0-5 1 7,-4 4 1-6,5-7 0 6,3-3-26-7,-4-1-4 8,0 1-8-8,0-4 11 8,0 0-3-8,4 0-8 9,0 0 12-9,0 0-4 6,0 4-8-6,4-4 0 10,0 0 0-10,0 3 0 4,3-3 0-4,1 4 0 6,4-4 0-6,0 4 0 9,4-1 0-8,-1 1 0 4,-3-1-9-5,0 8 9 10,4-1 0-10,-1 4 0 5,-3 0-8-4,0 4 8 8,0-1 0-8,-4 8 0 4,3 3 0-5,1 3 0 11,0 4 0-10,4 7 0 1,-1 0 0-2,1 7 0 14,0 7-13-14,0 4 4 2,-1-1 1-2,1 4 0 8,-4 0 8-8,3 3 0 7,-3 1 0-7,4-1 0 8,-4-3 0-8,0 4 0 7,-1-1 0-6,1-3 0 7,0 0 0-8,-4-4 0 9,0-3 0-9,0-3 0 18,-1-1-39-18,1-3-2 0,0-4-1 0,-4 1-710 5</inkml:trace>
    </iact:actionData>
  </iact:action>
  <iact:action type="add" startTime="71673">
    <iact:property name="dataType"/>
    <iact:actionData xml:id="d28">
      <inkml:trace xmlns:inkml="http://www.w3.org/2003/InkML" xml:id="stk28" contextRef="#ctx0" brushRef="#br0">19500 9988 1609 0,'0'0'35'1,"0"0"7"-1,0 0 2 0,0 0 2 0,8 0-37 0,3 7-9 4,1 0 0-4,0 0 0 9,0 4 0-9,3-1 0 5,1 7-12-5,0-3 12 21,0 4-44-21,-1-1-2 1,1 1 0-1,-4-1 0 13,4 1-8-12,-9-1-2-1,1-3 0 0,0 0 0 3,-4 0 27-3,0 0 5 8,-4 0 0-8,-8 3 1 8,4 1 23-8,0-1 12 6,-4-3-2-5,-3 0 0 7,-1 0 34-8,0-3 8 9,-4 3 0-9,5-4 1 5,-5-3 3-5,0 4 0 8,0-4 0-8,-3 0 0 8,3-4 6-8,-4 4 2 6,5-7 0-6,-1 4 0 8,4-1-30-8,0 1-6 8,-3-4 0-8,7 0-1 8,-4 0-11-8,0 0-1 6,12 0-1-6,-4 0 0 9,-8 0 7-9,12 0 2 6,0 0 0-6,0 0 0 11,0 0-35-11,0 0-6 4,0 0-2-4,0 0 0 12,0 0 20-9,0 0-12-3,0 0 12 0,16 7-10 9,0 3 10-9,0-3 0 6,-1 0 0-5,1 0 0 6,4 0 0-7,-1 0 0 9,1 0 0-8,0 0 0 5,-1-4 0-6,5 1 11 9,-4-1-3-8,3 4 0 3,1-3 1-3,-1-4 0 10,1 0 0-10,-1-4 0 3,5 4-9-3,-4 0 0 3,3-3 9-3,-3-1-9 7,3 4-15-7,1-3-7 4,-9-1-2-5,5-3 0 25,-1 4-112-23,-3-1-24-2,0-3-4 0,-5 1 0 0</inkml:trace>
    </iact:actionData>
  </iact:action>
  <iact:action type="add" startTime="72243">
    <iact:property name="dataType"/>
    <iact:actionData xml:id="d29">
      <inkml:trace xmlns:inkml="http://www.w3.org/2003/InkML" xml:id="stk29" contextRef="#ctx0" brushRef="#br0">20223 10020 1965 0,'0'0'43'0,"0"0"9"0,0 0 1 0,0 0 3 1,0 0-44-1,0 0-12 4,0 0 0-2,0 0 0 5,0 0 8-7,0 0-8 6,0 0 12-6,12 3-4 8,-5 7-20-8,5 4-4 7,0-3 0-7,0 3-1 22,-4 3-11-21,3 1-3-1,-3 3 0 1,4 0 0 1,-8 0 9-2,4 0 2 3,0 0 0-3,-4-7 0 10,0 0 20-10,0-1 0 6,-4 5 0-6,0-8 0 8,0-10 10-8,0 0 6 7,0 0 2-7,0 0 0 8,0 0 8-8,0 0 2 8,0 0 0-8,0 0 0 7,0 0 0-7,0 0 1 10,3-10 0-10,1 3 0 5,-4-4-29-5,8 1 8 8,-8-4-8-8,4-3 0 7,4-4 0-7,0 3-10 6,0-6 2-5,0 3 0 7,0 0 8-6,3-4 0 4,1 4 0-6,-4-3 0 7,4 7 0-7,3-4 14 7,-3 3-3-7,4 1-1 9,-4 6-10-8,0-3 0 4,-1 4-12-4,1 3 12 9,0 3 0-10,0 1 0 5,-1 3 0-5,-3 3 0 11,4 1-9-10,0 3 9 1,-4 3 0-1,0 1 0 7,0 3-10-8,-1 0 10 6,1 3-8-5,4 1 8 7,-8-1-9-8,4-3 9 7,-4 0-10-6,0 0 10 6,0-4 0-7,0 1 0 9,-4-1 0-8,0-10 0 4,0 0 0-5,0 0 0 10,0 0 0-10,0 0 0 5,0 0 0-5,0 0 0 6,0 0 8-6,0 0-8 9,0 0 8-9,0 0-8 6,0 0 12-6,7-3-12 9,1-4 9-9,-4 0-9 6,4 0 0-6,-4 0 9 10,4-4-9-10,-4 1 0 6,0-1 0-6,4 1 0 11,-1-4 0-11,1 0 0 3,0 0 0-3,0 0 8 11,0 4-8-11,-4-1 0 5,4 1 0-5,0 3 0 8,-1-4 19-8,1 8-2 6,0-1 0-5,0 1 0 7,0-1-3-8,4 4-1 7,-1 7 0-6,1 0 0 6,0 4-13-7,0-1 0 9,0 4 0-9,-1 4 0 6,1 3 0-6,0 0 0 10,0 3 0-10,-1-3 0 5,1-4-23-5,0 4-1 6,-4 0 0-6,-4-3-592 16,0 3-118-16</inkml:trace>
    </iact:actionData>
  </iact:action>
  <iact:action type="add" startTime="91822">
    <iact:property name="dataType"/>
    <iact:actionData xml:id="d30">
      <inkml:trace xmlns:inkml="http://www.w3.org/2003/InkML" xml:id="stk30" contextRef="#ctx0" brushRef="#br0">14819 14884 864 0,'0'-14'76'1,"-4"10"-60"2,0-3-16-2,4 1 0 7,-4-1 82-7,4 7 14 4,0-7 2-5,0 7 1 9,0 0-79-9,4-4-20 6,4-3 0-6,-4 0 0 11,4 0 13-11,0 0-1 4,-4 0 0-4,7 4 0 12,1-4-12-12,4 3 0 3,-4-3-12-3,3 4 12 8,1-4 0-8,-4 3 0 8,4 1 0-8,-1-1 0 7,5 1 19-7,-4-1 4 10,0 1 1-10,3 3 0 5,1 0-16-5,3 0-8 10,-3 3 8-10,0-3-8 6,-1 0 8-6,5 4-8 12,-4-1 8-12,3 4-8 3,1-3 8-2,-1-1-8 4,-3 1 8-5,4 3-8 9,-1-4 16-8,1 1 0 5,-1-4-1-6,1 3 0 9,-1 4 17-8,1-3 4 4,0-1 1-5,-1 1 0 10,1-1-19-10,3 1-4 5,5-1-1-5,-1 1 0 11,1-4 2-10,-1 3 0 2,0 1 0-3,1-4 0 13,-1 3-7-13,5-3 0 2,-5 0-8-2,1 0 12 7,-1 0-3-7,-3 0-1 8,3 0 0-7,0 4 0 6,1-4 0-7,3 0-8 9,-7 0 12-9,3 3-4 6,5-3 3-6,-5 4 0 10,4-1 0-10,1 1 0 5,-1-4-3-5,0 3-8 11,-3 0 12-11,3-3-4 4,1 0 4-4,-1 4 0 6,-4-1 0-6,1-3 0 9,-1 0 0-8,1 0 0 4,-1 4 0-5,1-4 0 10,3-4 0-9,0 8 0 4,1-4 0-5,-1 0 0 10,-3 0 44-10,7 0 10 4,0 0 2-4,0-4 0 22,1 4-102-22,-1-3-20 0,0-1-4 6,-3 4-1-3,-5-3 59-3,5 3 0 0,-5-3 0 0,0 3 11 8,1 0 3-8,3-4 1 7,-3 4 0-6,3-3 0 6,-3 3-15-7,3-4 0 8,0 4 0-8,1 0 0 7,-1 0 0-7,4-3 0 10,-7 3 10-10,3-4-2 5,0 4-8-5,1 4 0 9,-5-8 0-9,1 4 0 5,-1 0 8-5,1-3-8 7,-1 3 10-7,0 0-10 9,1 3 11-9,-1-3-11 7,5-3 12-7,-5 3-12 8,8 0 14-8,-3 3-4 7,-5-3-1-7,5 0 0 9,-5 7-9-8,1-7 0 5,-5 0 0-6,4 4 0 10,-3-4 0-10,-1 3 0 4,1-3 8-4,3 4-8 12,-3-1 9-12,3 0-9 3,-3-3 10-2,3 0-10 6,5 0 16-7,-5 0-4 7,1 0 0-6,-1 0 0 6,8 0 0-7,-7 0 0 8,3 0 0-8,-3 0 0 7,3 0-12-7,-4-3 0 10,1 3 0-10,-1 0 0 5,1 0 0-5,-5-3-13 11,5 3 2-11,-1 0 1 4,1 0 10-3,3 0 0 5,-4 0 0-6,5 3 0 8,-1-3 0-8,0 0 9 7,1 0-9-7,-1 0 10 8,1 0-10-7,-1 3 0 4,-4-3 0-5,5 0 0 10,-5 4 0-10,1-4 0 6,-1 0 9-6,-3 0-1 11,3 0-8-11,-3 3 0 4,3-3 0-4,0 0 0 12,-3 4 0-12,3-4 0 2,1 0 0-1,-1 0 0 7,1 0 0-8,-1 0 8 7,1-4 0-7,3 4 0 8,-4-3-8-8,-3 3 11 8,3 0-11-8,-3-4 12 7,3 4-4-7,-3 0-8 10,-5-3 12-9,5 3-4 3,-5-3 0-4,1 3 0 11,0 0 0-11,-1 0 0 4,-3 3 0-4,3-3-8 6,1 0 12-6,-4 3-4 9,3-3 0-9,1 0-8 7,-1 0 12-7,1 0-4 8,0 0-8-7,3 0 0 5,-3 0 9-6,3 0-9 9,1 0 0-8,-5 0 0 4,-3 0 0-5,3 0 0 11,5 0 0-11,-4 0 0 4,-5 0 0-3,5 0 0 11,-1 0 0-12,-3 0 0 2,4-3 0-2,-5 3 0 8,5-3 0-8,-5 3-16 7,5 0 4-7,-4 0 0 8,3 0 36-8,1-4 6 8,-1 4 2-7,1 0 0 5,0 0-32-6,-1 0 0 10,1 0 0-10,-1 0 0 5,5 0 0-5,-1 0 0 11,-3 0 0-10,0 0 0 2,3 0 0-3,-7 0 0 7,3 0 0-7,1 0 0 8,-5 0 0-8,1 0 0 6,4 0 0-6,-5 0 0 10,5 0-11-10,-4 0-1 6,3 0-1-6,1 0 0 9,-5 0 13-8,5 0 0 4,0-3 0-5,3 3 0 11,-3 0 0-11,-1 0 0 3,5 0 0-3,-5 0 0 14,5-4 10-14,-1 4 2 2,-3 0 0-2,3 0 0 8,1-3-12-7,-1 3 0 5,-3-4 0-6,4 4 8 8,-5 0-8-8,-3 0-17 9,3-3 4-9,-3 3 1 6,0-4 12-6,-1 4 16 10,1-3-3-10,0 3-1 6,-1 0-12-6,1 0 0 10,0 0 0-10,-1 0-10 4,-3 0 10-4,0 0 0 6,7 0 0-6,-3 0 0 9,-4 0 0-8,3 0 0 5,1 0 10-6,3 0-10 8,5 0 11-7,-4 0-11 5,-13-4 12-6,5 4-12 9,8-3 0-8,-5 3 0 4,-7 0 0-5,4 0 0 12,-4 0 0-12,3 0 12 4,5 0-4-4,-8 0-8 12,-12 0 0-12,12 3 0 3,7-3 0-3,-3-3 0 7,-8 3 8-7,4 0-8 9,3 0 0-8,1 0 0 4,0 0 0-5,-4 0 8 9,-5 0-8-9,5 0 0 7,4 0 8-7,0 0-8 10,-5-4 0-10,1 4 0 5,0-3 0-5,0 6 0 11,3-6 8-11,-3 3-8 3,-12 0 0-2,12 0 0 5,8-4 0-6,-1 4 0 8,-7 0 0-8,4 0 0 7,4 0 0-7,3-3 0 9,-3 3 0-9,-1-4 0 6,-3 4 0-6,4-3 0 10,-5 3 0-9,5 0 0 4,-8 3 0-5,4-3 0 11,3 0 0-11,-3 0 0 3,0 0 0-3,-1 0 0 13,-7 0 0-13,4 0 0 3,4-3 0-2,0 3 0 5,-5 0 0-6,1 0 0 9,0-4 0-9,4 4 0 7,-5 0 0-7,1 0 0 8,-4-3 0-7,4 3 0 5,4 0 0-6,-5 0 0 9,-3 0 0-9,0 0 0 6,0 0 0-6,4 0-12 11,-12 0 0-11,0 0 0 17,0 0-21-17,0 0-4 0,0 0-1 0,0 0 0 16,0 0-99-14,0 0-20-2,0 0-4 0</inkml:trace>
    </iact:actionData>
  </iact:action>
  <iact:action type="add" startTime="97494">
    <iact:property name="dataType"/>
    <iact:actionData xml:id="d31">
      <inkml:trace xmlns:inkml="http://www.w3.org/2003/InkML" xml:id="stk31" contextRef="#ctx0" brushRef="#br0">15055 15003 345 0,'0'-4'31'2,"8"-3"-31"7,0 0 0-9,-4 4 0 4,3-4 148-4,1 0 23 8,0 3 5-8,8-3 0 8,-4 4-129-8,7-4-27 6,1 3-4-6,0-3-2 8,-1 0-22-8,5 4-5 8,-1-4-1-8,1 3 0 8,3 1 14-8,-3-1 0 6,0 1 0-6,3-4 0 10,-3 0 9-10,3 3-1 5,1 1-8-5,-1-4 12 12,1 3-2-12,-1 1-1 3,1 3 0-3,7-4 0 10,-3 1 6-10,3 3 1 6,-4-4 0-6,5 4 0 8,-1 0-7-8,1 0-1 7,-5-3 0-6,0 3 0 6,5-3 6-7,-1 3 1 9,1-4 0-9,-1 4 0 6,4-3 17-6,4 3 4 10,1-4 1-9,3 4 0 3,4-3 2-4,4 3 0 9,-4-4 0-9,4 1 0 6,-8-1-31-6,8 1-8 6,-8-1 0-6,8 1 0 8,-4-1 0-8,12 1 0 7,-4-4 0-7,8 3 0 10,-4-3 8-10,0 0 1 5,-4 0 0-4,0 0 0 9,0 0-9-10,4 0 0 4,-1-3-10-4,5 3 10 12,0 0 0-12,0 0 0 4,0 0 0-3,0 0 0 8,-5 3 0-9,1-3 0 4,-4 4 8-4,8-1-8 9,-4 1 21-9,4-1-2 7,0 4-1-7,-1-3 0 8,-3 3-27-8,0-4-6 8,0 4-1-8,-4-3 0 7,4 3 16-7,-4 0 8 10,4 0 0-10,0 0-8 5,-1 0 12-5,1 0-12 11,-8 3 12-11,4-3-12 4,-4 4 15-4,0-4-4 6,0 0-1 1,4 0 0-4,4-4-2-3,-4 4-8 5,4-3 12-5,-4-1-4 10,-4 1-8-10,0 3 10 5,-4-4-10-5,0-3 10 11,-4 4-10-11,-3-4 0 5,3 0 0-5,-4 0 0 11,0 4 0-11,-4-4 0 3,5 0 8-3,-5 3-8 11,-4 1-17-11,1 3-6 5,-1 0-1-5,-7-4-680 15</inkml:trace>
    </iact:actionData>
  </iact:action>
  <iact:action type="add" startTime="98830">
    <iact:property name="dataType"/>
    <iact:actionData xml:id="d32">
      <inkml:trace xmlns:inkml="http://www.w3.org/2003/InkML" xml:id="stk32" contextRef="#ctx0" brushRef="#br0">10657 12527 633 0,'16'-7'28'2,"-16"7"6"-2,0 0-34 0,8-7 0 6,8 0 0-5,-1 0 0 6,1-4 102-7,-4 4 14 9,4 0 2-9,3 0 1 6,9 0-64-6,-5 4-13 7,-3-1-2-6,3 1-1 5,5-1-18-6,-1 1-3 7,-7 0-1-7,0 3 0 8,-1 0 3-8,5 3 0 8,0 0 0-8,3 1 0 9,-11-1-20-9,7 1 0 5,1-1 0-5,4 1 0 10,-1 3 0-10,1-4 10 5,-1 4-10-5,4 0 8 16,1-3 2-16,3 3 0 0,1-4 0 0,3 1 0 9,-4 3 2-9,5 0 1 7,-1-7 0-5,4 3 0 3,-4 1-3-5,5-1-1 9,-5 1 0-9,4-4 0 6,0 3 3-6,1 1 1 10,3-4 0-9,0 0 0 3,8 3 2-4,0-3 0 10,0 0 0-10,0 0 0 5,0 0-3-5,0 0 0 10,4 0 0-10,-4 0 0 6,0 0-1-5,0 0-1 5,8 0 0-6,-4-3 0 7,4 3 2-6,-4 0 1 5,0 0 0-6,0 0 0 9,0 0-5-8,0 0-8 4,-4-4 11-5,7 4-11 10,1 0 25-10,4-3-1 5,0 3-1-5,0-4 0 12,4 1-23-12,-5 3 0 3,1-4 0-3,0 1 0 11,-4-1 8-11,4 1 0 4,-1-1 0-3,1 4 0 6,0-3-8-7,0-1 12 7,-4 4-4-6,0 0 0 6,0 0-8-7,-1 0 8 9,5 0-8-9,0 0 8 7,0 4-8-7,0-4 0 9,-8 3 0-9,0-3 8 5,-1 7-8-4,-3-3 0 6,-3-4 0-7,3 7 0 9,-4-7 0-9,0 7 0 6,0-7 0-5,-4 3 0 9,0-3 8-7,-4 0-8-1,5 0 8 7,-5 0-8-7,-4 0 12-2,-7 0-1 6,3 0-1-3,-4 0 0 3,-3 0 14-2,-1 0 2-4,-3-3 1 0,0 3 0 13,-1-7-27-12,1 7-12 2,-5-4 0-3,-3 4 1 7,0-3-6-2,0 3-2-5,-1-4 0 0,-3 4-556 18,0 4-111-15</inkml:trace>
    </iact:actionData>
  </iact:action>
  <iact:action type="add" startTime="107267">
    <iact:property name="dataType"/>
    <iact:actionData xml:id="d33">
      <inkml:trace xmlns:inkml="http://www.w3.org/2003/InkML" xml:id="stk33" contextRef="#ctx0" brushRef="#br0">25964 10257 1324 0,'-7'-21'59'2,"7"11"12"-2,0-4-57 0,-4 0-14 10,4 3 0-10,-4 1 0 5,4-1 120-5,0 1 22 7,0 3 4-7,0 7 1 7,0 0-101-7,0 0-20 7,0 0-4-7,0 0-1 9,0 0-29-9,8 14-7 7,-4 3-1-7,-1 4 0 9,1 7 2-9,0 3 0 6,0 8 0-6,4 3 0 11,-4 0 6-11,8 3 8 5,-4-3-13-5,0 3 5 11,3 1 8-6,1-1 0-5,0-3 0 1,0-4 0 12,0 1 0-11,-5-8 11-2,5 1-3 0,-8-8 0 14,4-3-8-12,-4-7 0-2,4 0 0 0,-8-3 0 7,0-11 0-3,0 0 0 1,0 0 0-1,0 0 0-4,-8-14 9 0,0-4 7 11,-4 4 0-11,0-7 1 4,-3 0-5-1,-5-3 0 6,0 3-1-6,-3-4 0-3,-1 4-3 0,-3-3-8 16,3 3 12-14,-3-3-4-1,-5 6 12-1,9-3 1 14,-5 7 1-10,5 0 0-4,-1 4-7 0,4-1-2 0,1 4 0 1,-5 4 0 10,4-1-13-8,1 8 0-2,3 3 8-1,-4 3-8 14,1 1 0-12,3 3 0-2,0 3 0 0,1 4 0 13,3 0-12-11,0 4 4-2,4 3 8 0,0-1-13 15,4 1 13-13,4 0 0-2,4 4 0 0,4-1 0 14,0-3 0-12,0 0 0-2,4-4 0 0,3-6 10 6,-3 3-10-3,4-7-9 7,4 0 9-8,-5-4-13-2,5-3-9 0,0-3-2 11,-5-1 0-9,5 1 0 12,0-4-28-13,-1 0-5 2,1-4-2-1,-4 1 0 8,3-1-39-8,1-3-8-2,0 0-2 0,-1-3-340 6,-3-1-68-1</inkml:trace>
    </iact:actionData>
  </iact:action>
  <iact:action type="add" startTime="107708">
    <iact:property name="dataType"/>
    <iact:actionData xml:id="d34">
      <inkml:trace xmlns:inkml="http://www.w3.org/2003/InkML" xml:id="stk34" contextRef="#ctx0" brushRef="#br0">25988 10767 172 0,'0'0'8'1,"0"0"1"-1,0 0-9 0,0 0 0 0,4-7 0 0,-4 7 0 0,0 0 283 0,0 0 54 4,0 0 11-4,0 0 3 0,0 0-236 0,0 0-47 0,8 7-10 0,4-4-2 5,-1 4-10-5,5 0-2 10,0 4-1-10,0-1 0 5,7 1-27-5,-3 3-6 11,-1 0-1-11,5 0 0 5,4 0-9-5,-5-4 0 6,1-3 0-6,7 0 0 10,-3-7-10-10,-1-3-4 9,1-1-1-9,-1-3 0 7,1-7 15-4,-1 4-11 1,-3-4 11-4,3-4-10 11,-3-3 10-8,-1 4 0-3,-3-8 0 0,-4 4 8 14,0-3-8-11,-5 3 11-3,1 0-11 0,-4 4 12 14,0-4 5-12,-4 3 2-2,-4 1 0 0,0-1 0 14,-4 4 7-12,0 0 2-2,-4 0 0 0,0 4 0 5,0-1-13-2,-7 4-3 4,-1 4 0-3,-4-1 0-3,1 4-12-1,-5 0 0 10,4 4 0-10,-3 3 0 10,-1 3 0-5,5 8 0-5,-5-4 0 0,4 3 0 6,5 4 0-4,-5 4 8 11,4-1-8-11,4 4 12-2,1 0 4 0,3 3 1 15,4 1 0-11,0-1 0-4,4 1-2 0,4-4-1 0,-4 0 0 0,8-8 0 11,0 1 8-10,-1-3 2 2,9-4 0-3,-4 0 0 12,4-4 4-12,3-3 2 1,5-3 0 0,3-4 0 12,5 0-10-12,3 0-1 4,1-7-1 0,-1 3 0-4,0-3-10-1,5-3-8 8,-9-4 12-7,4 3-12 6,-3 1-12-2,-1-8-8-4,-3 1-3 1,-1 0 0 16,1-1-109-18,-5 1-21 0,5-1-5 0,-8 4-717 5</inkml:trace>
    </iact:actionData>
  </iact:action>
  <iact:action type="add" startTime="108563">
    <iact:property name="dataType"/>
    <iact:actionData xml:id="d35">
      <inkml:trace xmlns:inkml="http://www.w3.org/2003/InkML" xml:id="stk35" contextRef="#ctx0" brushRef="#br0">27234 10543 921 0,'-8'-21'82'0,"4"11"-66"3,-4-1-16-3,0-3 0 12,-7 0 162-12,3 1 29 3,0 2 5-3,0 1 2 8,-3 3-125-8,-1 0-25 7,0 0-4-7,0 3-2 9,1 4-42-9,-1 4 0 7,0-1 0-7,1 8-11 8,3-1 11-8,0 4-10 8,-4 7 10-8,8-4-10 7,4 8 18-7,0-4 3 10,4 3 1-10,4 4 0 5,4 4-12-5,0-4 0 5,8 0 0-5,4-1 0 9,-5-2 0-8,5-1 0 5,7-3 0-6,5-3 0 9,-5-1-10-9,1-3-7 7,-1-10-2-7,1-1 0 9,3-10 31-9,-3 0 7 5,-1-3 1-5,1-1 0 12,-1-10-9-12,1 4-2 4,-8-8 0-4,-1 4 0 12,1-3 23-12,3 0 4 2,-7-1 0-1,4 1 1 7,-8-1 13-8,-1 1 2 7,1-1 1-6,-4 1 0 6,-4 6-5-7,4-3 0 8,-4 4-1-8,0 3 0 7,0 4-23-7,-4 3-5 9,0 7-1-9,0 0 0 5,0 0-18-5,0 0 0 11,-8 7-11-11,4 3 11 5,0 7-24-5,0 4 1 6,0 11 1-5,-4 3 0 7,4 3 6-8,0 11 0 7,0 14 1-7,0 3 0 8,0 4 3-8,4 3 1 7,0-3 0-7,0 0 0 10,0 0 0-10,0 3 0 5,0-3 0-5,-7-3 0 11,-1-5 11-11,-4-6-8 4,-4-7 8-3,-3-3-8 10,-1-8 8-11,-8-3 0 3,-3-7 10-3,-8 0-10 9,-8-4 29-9,-5-6 0 5,-7-8 0-4,-3 1 0 7,-1-4 0-8,0-4 0 8,4-6 0-7,0 3 0 5,0-11-10-6,0 4-3 11,4-7 0-11,0 0 0 4,4-3-7-4,0 3-1 12,4-7-8-12,7 3 12 16,9-6-36-16,3-1-8 0,5-2-2 1,7-8 0 17,4-7-137-18,8-4-27 1</inkml:trace>
    </iact:actionData>
  </iact:action>
  <iact:action type="add" startTime="109237">
    <iact:property name="dataType"/>
    <iact:actionData xml:id="d36">
      <inkml:trace xmlns:inkml="http://www.w3.org/2003/InkML" xml:id="stk36" contextRef="#ctx0" brushRef="#br0">28279 9901 1764 0,'-4'-18'78'1,"4"18"16"-1,-4-7-75 0,-7-3-19 7,3 6 0-7,-4 1 0 5,-4 6 32-5,4 1 4 9,-7 6 0-9,3 8 0 6,-4 6-36-6,5 1 0 8,-9 10 0-8,4 0 0 9,9 6 0-9,-5 5-9 5,4 3 9-5,0 3 0 9,5 0 0-9,3-3 12 6,4 0 0-5,0-3-1 9,7-4 1-10,1-1 0 5,0-2 0-5,0-8 0 11,4 1 6-11,0-8 2 3,-1 1 0-3,5-4 0 8,0-4-32-7,0-3-7 6,-1 0-1-7,1-4 0 20,0-3-103-19,-5-3-21-1,1-4-4 1,0 0 0 0</inkml:trace>
    </iact:actionData>
  </iact:action>
  <iact:action type="add" startTime="109460">
    <iact:property name="dataType"/>
    <iact:actionData xml:id="d37">
      <inkml:trace xmlns:inkml="http://www.w3.org/2003/InkML" xml:id="stk37" contextRef="#ctx0" brushRef="#br0">28511 10219 748 0,'0'0'67'1,"0"0"-54"5,0 0-13-6,0 0 0 12,0 0 338-12,0 0 65 3,4 7 13-3,0 3 2 8,4 7-336-8,-4 1-67 8,0 6-15-8,4 4 0 7,-5 4-15-7,5-4-2 9,0 3-1-9,0 1 0 6,4-1-2-6,-4-3-1 8,0-4 0-8,-1-3 0 8,1-3 12-8,0-4 9 11,-4-7-12-11,4 3 12 3,-8-10 15-3,0 0 9 10,12 0 3-10,-8-3 0 5,4-4 19-5,-5-4 4 7,5-3 1-7,0-7 0 9,-4 0-14-9,0-3-2 6,0-4-1-6,0 0 0 12,-4-3-18-12,4 3-4 3,0-11-1-3,-4 8 0 12,0 3-11-12,0 3 8 3,4 1-8-3,-4 7 8 13,0-1-8-13,0 8 0 3,0-1 0-3,0 4-11 21,0 7-134-21,0 0-27 0,0 0-6 0,0 7-768 9</inkml:trace>
    </iact:actionData>
  </iact:action>
  <iact:action type="add" startTime="109776">
    <iact:property name="dataType"/>
    <iact:actionData xml:id="d38">
      <inkml:trace xmlns:inkml="http://www.w3.org/2003/InkML" xml:id="stk38" contextRef="#ctx0" brushRef="#br0">28939 9810 2433 0,'12'-21'108'1,"-4"11"22"-1,0 6-104 0,4 1-26 5,3-1 0-5,9 8 0 8,0-1 0-8,7 11 0 7,-3 4 0-7,-1 6 0 9,5 4-12-9,-1 10-2 8,0 4 0-8,-3 7 0 19,-1 7-40-19,-7 14-8 0,0 7-2 0,-8 3 0 14,-1 0-17-14,-7 1-4 0,-4-1-1 0,-4-3 0 18,-4 0 30-18,-7-4 5 0,-5-7 2 0,-7-3 0 15,-9-7 17-14,-7-4 3-1,-8-3 1 2</inkml:trace>
    </iact:actionData>
  </iact:action>
  <iact:action type="add" startTime="114927">
    <iact:property name="dataType"/>
    <iact:actionData xml:id="d39">
      <inkml:trace xmlns:inkml="http://www.w3.org/2003/InkML" xml:id="stk39" contextRef="#ctx0" brushRef="#br0">11769 16427 734 0,'0'0'32'2,"0"0"8"-2,0 0-32 0,0 0-8 3,0 0 0-3,0 0 0 8,12 0 19-8,-12 0 2 10,8-7 1-10,-8 7 0 5,4-3-7-5,4-1-2 11,0-3 0-10,0 4 0 3,-8 3-1-4,7-7 0 6,1 0 0-6,-4 4 0 8,4-1 11-7,-4-3 1 5,-4 7 1-6,12-3 0 9,-4-4 5-8,-4 3 1 4,-4 4 0-5,0 0 0 9,11-3-7-9,-3-1 0 6,-8 4-1-6,8-3 0 12,-8 3 0-12,12 0 0 3,0 3 0-3,-4-3 0 13,-1 4-4-13,9-4-1 3,0 3 0-3,0 1 0 7,-5-1-5-7,5 1-1 9,8-1 0-9,-1 1 0 7,-3 3-3-7,3-4-1 8,5 0 0-8,-4 1 0 7,-1 3-8-7,5-7 0 10,-5 3 0-9,5 1 0 3,-5-1 0-4,1 1 0 9,3-4 0-9,5 0 0 6,-9 0 15-6,5 0-3 6,3 0 0-6,-3 0 0 9,3 0 4-9,1 0 1 7,3 0 0-7,1-4 0 8,3 4-7-7,-4 0-2 4,4 4 0-5,1-4 0 11,-1 3 4-11,0-3 0 5,-3 4 0-5,3-4 0 10,0 3-12-8,5-3 10 1,-5 0-10-3,0 0 10 10,4 0-1-10,5 0 0 6,3 0 0-5,0 0 0 6,-4 0 3-7,4 0 0 7,-4 0 0-6,4 0 0 5,-8 0-4-6,5 4-8 9,-1-4 12-9,4 3-4 6,0-3-8-6,4 0 8 10,0-3-8-10,0 3 8 5,0 0-8-5,0 0 0 11,0 0 0-11,-4 0 0 4,8 0 0-4,-4 0 0 7,4 0 0-7,0 0 0 8,0 0 0-8,4 0 0 7,-4-4 0-7,0 4 0 8,-4 0 21-7,0 0-1 5,-4 0 0-6,0-3 0 10,0 3-30-10,0 0-6 5,4-4-2-4,0 4 0 9,4-3 27-9,0 3 6 2,-8 0 1-3,0 0 0 14,0-4-24-14,0 4-5 1,-3-3-1-1,-1-1 0 8,0 1 14-8,0-1 0 8,4 1 0-8,0-1 10 7,0 1 1-7,0 0 0 9,-3-4 0-9,-1 3 0 6,0-3-11-6,-8 4 0 9,1-1 0-8,-5-3-11 4,4 4 11-5,-3-4 14 12,-5 0-3-12,4 3-1 3,1-3-10-3,-5 0 0 7,1 4 0-7,-1-1 0 8,-3-3 0-8,-1 4-9 6,1-1 0-6,-5 4 0 26,1 0-35-26,-1 0-8 0,-3-3 0 0,0 3-445 5,-5-4-89-4</inkml:trace>
    </iact:actionData>
  </iact:action>
  <iact:action type="add" startTime="119220">
    <iact:property name="dataType"/>
    <iact:actionData xml:id="d40">
      <inkml:trace xmlns:inkml="http://www.w3.org/2003/InkML" xml:id="stk40" contextRef="#ctx0" brushRef="#br0">15959 16368 1144 0,'0'0'51'1,"-8"0"10"-1,-4 0-49 0,8 0-12 5,-4-3 0-5,8 3 0 11,-8 0 20-11,1 0 0 4,7 0 1-4,0 0 0 11,0 0-21-10,0 0 0 1,0 0 0-1,0 0 0 9,0 0 30-10,0 0 2 5,0 0 0-5,11 3 0 8,1 1-20-7,0-1-3 7,4-3-1-8,-1 4 0 6,1 3 4-6,8-4 0 8,-5 0 0-7,9 4 0 5,-1 0-12-6,1-3 0 10,-1 3 0-10,5-4 0 6,3 4 0-6,1-7 0 10,-1 4 0-10,0-1 0 5,1-3 8-5,-1-3 0 6,-3-1 0-5,3-3 0 7,-4 0 20-8,1-3 3 7,-1-4 1-7,5-3 0 9,-5-4 10-9,4 0 2 6,1-4 1-6,-1-3 0 10,4 0-17-9,-3-3-4 3,-1-1-1-4,4-2 0 11,1 2-23-11,-9 1 0 3,-3-1 0-3,-1 4 0 11,-3 0 12-11,-5 0 0 4,1 1 1-3,-8-1 0 7,0 0 20-8,-4 0 4 7,-1 0 1-6,-7-4 0 6,0 1-8-7,-4-1-2 9,-3-2 0-9,-5-1 0 5,-4-7-11-4,0 3-2 9,-3 1-1-9,-1 3 0 3,-3 0-14-4,-5 0 0 9,-11 7 8-9,-1-3-8 6,1 3 0-5,0 3 0 5,3 1 0-6,-3 0 0 8,0 3 0-7,-8-4 0 5,3 4 0-6,-7 0 0 9,4 0 0-9,-8 4 0 6,-4 3 0-6,-4 0 0 10,4 0 0-10,4 7 0 4,4-4 0-4,0 8 0 13,0-1 0-13,0 1 0 3,0 6 0-3,4 1 0 10,-4 3 0-10,4 3 0 4,-5 4 0-3,5 4 0 7,4-1-10-8,4 4 2 7,3 0 0-6,1 0 0 6,4 4 8-7,3-1 0 9,1 4-9-9,3 0 9 6,0 3-8-6,5 4 8 10,-1 4-10-10,4 3 10 5,1 6-8-5,3 1 8 10,0 4 0-10,4-4-9 5,4 3 9-5,0 4-10 7,4-4 10-7,4 4-10 8,4 3 10-8,4 1 0 7,0 3 8-7,7-7-8 8,5-1 0-7,3-2-8 5,5-8 0-5,7-3 0 8,0 0 8-9,9-4 0 4,11-3 8-4,0-3-8 12,3-4 0-12,-3-4 9 3,0-3-9-3,0 0 0 12,0-3 11-12,-4-4-11 4,0-4 10-3,0-7-10 6,-4-3 9 0,0 0-9-6,-3-3 8-1,-1-4-8 7,-8 4 0-7,4-8-14 9,-7 4 2-8,-1-3 0 16,-4-4-144-17,-3 3-29 0</inkml:trace>
    </iact:actionData>
  </iact:action>
  <iact:action type="add" startTime="133724">
    <iact:property name="dataType"/>
    <iact:actionData xml:id="d41">
      <inkml:trace xmlns:inkml="http://www.w3.org/2003/InkML" xml:id="stk41" contextRef="#ctx0" brushRef="#br0">28032 12321 1450 0,'0'0'32'2,"0"0"6"-2,8-7 2 0,-8 7 1 0,3-11-33 0,1 4-8 4,4 0 0-4,0 0 0 7,4 0 0-6,4 0 0 7,-5 0 0-8,5-3 0 7,4 6 0-7,-5-3 0 10,5 4 0-9,0-1 0 3,3 4 0-4,-3 0 0 8,4 0 12-8,-5 0-4 7,1 0-8-7,0 7 0 6,3-3-12-6,-3 3 12 9,-1 3 0-9,1 4 13 7,0-3 0-7,-5 6 0 10,1-3-13-10,0 4 0 5,0-1 0-5,-5 1 0 10,1-1 0-10,-4 1 0 4,0-1 0-2,-4 1 0 9,0-1 0-10,-4-3 0 1,-4 3 0-2,-4-3 0 12,0 0 17-12,-4-3 1 2,-7 6 0-1,-1-6 0 7,-4 3-18-8,-3-4 0 7,-5 1 8-6,-3-1-8 6,0 4 12-7,-1-3 0 9,5-1-1-8,-1-3 0 4,5 0 33-5,-1 0 8 11,-3 0 0-11,4 3 1 4,3-10-24-3,0 0-5 9,-3 4 0-10,3-1-1 4,1 4 14-4,-1 0 3 7,4-3 1-7,1 3 0 8,-1 0-25-7,4 0-4 5,5 0-2-6,3-4 0 9,0 1 6-8,8-4 0 3,0 0 1-4,0 0 0 14,0 0 8-14,12 10 2 3,-4-3 0-3,7 0 0 12,5 0 5-12,4-3 2 3,3-1 0-3,1-3 0 13,3 4-5-12,4-4-1-1,5-4 0 0,-1 1 0 8,4 3-3 0,8-4-1-7,-4 1 0-1,5-1 0 6,-1 1-6-6,-4-1-2 9,-4 1 0-9,0-1 0 7,-3 1-1-7,-1-1-1 10,-4 1 0-10,5-1 0 4,-5 1 6-4,4-4 2 12,-3 3 0-12,-5 1 0 4,-3-1-22-4,3 1 0 6,0-1 0-6,-3 1 0 25,-5 3-26-25,-3 0-10 0,0-4-1 0,-5 4-1 13,1 0-138-12,-4-3-27-1,0 3-5 3</inkml:trace>
    </iact:actionData>
  </iact:action>
  <iact:action type="add" startTime="134282">
    <iact:property name="dataType"/>
    <iact:actionData xml:id="d42">
      <inkml:trace xmlns:inkml="http://www.w3.org/2003/InkML" xml:id="stk42" contextRef="#ctx0" brushRef="#br0">29057 12310 403 0,'0'0'36'1,"0"0"-36"1,0-7 0-1,0 0 0 9,4-3 286-10,-4 3 50 4,0 0 11-3,4 0 1 7,0 3-280-8,0-6-56 6,-4 3-12-6,4 0 0 8,4 3 32-8,-4-3 6 9,0 4 2-9,4-4 0 6,-4 0 54-6,-1 4 11 10,-3 3 3-10,12-7 0 5,-4 3-89-5,-8 4-19 11,0 0 0-11,8 0 0 5,0 4 24-5,-8-4 9 7,12 7 2-7,-1 0 0 7,-3 6-35-7,4 1 0 7,-4 0 0-7,0 4 0 8,0 3 0-8,-1-4 0 7,1 4 0-7,4 0 0 10,-4 0 0-10,0 0-9 5,0-3 9-5,0 3 0 10,-1-4 0-10,-3-3-8 7,4 0 8-7,-4 0 0 10,4-7 0-10,-4 3 14 3,-4-10-2-3,0 0 0 13,0 0 7-13,0 0 1 3,0 0 0-3,0 0 0 7,0 0-11-6,0 0-1 6,0 0-8-7,0 0 12 8,0 0 8-8,0 0 0 7,0 0 1-7,0 0 0 8,0 0-21-8,0 0 0 9,0 0 0-9,0 0-8 6,0 0 8-6,0-7 14 11,4-3-3-11,0 3-1 3,-4-4 2-3,4-3 1 8,0-3 0-8,-4 3 0 8,4-3-1-8,0-4 0 6,-1 3 0-6,5-3 0 9,-4-3-3-9,4-1-1 6,0 4 0-6,0 0 0 10,-4 0-8-10,8 1-9 5,-9-1 9-5,9 0-13 12,0 7 13-11,0 0 0 2,0 3 0-3,-1 1 0 13,-3-1 0-13,4 4 0 2,0 0 0-2,0 4 0 8,3-1 0-8,-3 8 0 6,0-1 0-5,4 8-9 7,-1-1-1-8,1 4 0 9,4 0 0-9,-8 0 0 5,3 4 10-5,1 3-10 11,0-4 10-11,-4 4-10 5,3 0 10-5,-3 0 0 11,0-4-9-11,0 1 9 4,-5-1 0-4,1-3 0 6,-4-3-9-6,4-1 9 9,-4-3 0-9,-4-7 0 7,4 11 0-7,-4-11 0 8,0 0 9-8,0 0-9 6,0 0 8-6,0 0-8 10,0 0 13-10,0 0-2 5,0 0-1-5,0 0 0 12,0 0 5-12,8-11 1 4,-4 4 0-4,4-3 0 12,-4-4-6-12,3 3-1 2,-3-6 0-1,4 3 0 7,0-7 9-8,4 3 2 7,0-3 0-6,-1 0 0 6,1 1-20-7,0-1 0 8,0 0 0-8,4 3 0 7,-5 4 0-7,1 0 0 9,4 4 0-8,-4-1 0 4,-1 4 0-5,5 4-9 12,-4-1 1-12,0 8 0 2,-1-1 8-1,5 8 0 6,-4-1 0-7,0 4 0 8,0 7 0-8,-1 4 0 7,1-1 0-7,4 1 0 9,0-1 0-9,-5 0 0 6,1 1 0-6,0-4 0 10,-8 3-12-9,4-6 0 2,-4-1 0-1,0-3 0 8,-4 0 20-9,4-3 3 2,-1-1 1-3,-3 1 0 21,0-4-88-21,-7-1-16 0,-1-2-4 1,-4 3-652 8,0-7-129-9</inkml:trace>
    </iact:actionData>
  </iact:action>
  <iact:action type="add" startTime="147219">
    <iact:property name="dataType"/>
    <iact:actionData xml:id="d43">
      <inkml:trace xmlns:inkml="http://www.w3.org/2003/InkML" xml:id="stk43" contextRef="#ctx0" brushRef="#br0">26330 10812 1785 0,'35'-52'79'1,"-11"24"17"0,15-4-77-1,12-6-19 5,12 0 0-5,12-1 0 22,3-3-53-22,13-3-15 0,11-4-2 0,4 4-1 15,4-1 33-15,4 1 6 0,0 6 2 0,4 1 0 2,4 7 21-1,-4 3 9 6,0 3-8-6,0 4 8 6,-1 7 0-7,1 4 19 9,0 6-3-9,0 4-1 6,-4 4-7-6,0 10-8 10,0 0 11-10,-4 10-11 5,-16 11 9-5,-3 0-9 8,-13 10 0-8,-7 1 9 7,-12-1-17-7,-4 8-4 6,-8-1-1-6,-15 0 0 8,-9 1 13-8,-11-1-12 7,-16-3 12-7,-16 3-12 10,-7-3 40-10,-12 4 9 6,-12-8 2-6,-16-10 0 10,-16-7 10-10,-11 0 3 5,-12-4 0-5,-8-6 0 11,-4-8 3-11,-8-3 1 3,-7-3 0-3,3-8 0 11,0-3-7-11,1-7-1 4,-1-3 0-4,4-11 0 10,12 0-3-10,8-3-1 6,4-4 0-5,7-4 0 5,13 1 22-6,7-4 4 9,12 0 1-9,12 0 0 6,4 0-7-6,12-7-2 10,7 4 0-10,9-8 0 6,11-2-34-6,4-5-8 9,8-3 0-9,11 1-1 6,13 2-19-6,15-6-16 6,8 6 4-6,16-2 0 8,8-1 0-8,11 0 0 7,16-3 0-7,8 6 0 9,8 4 12-8,8 7 0 4,4 4 0-5,7 10 0 10,9 14-9-10,-5 7 1 6,-3 4 0-6,-1 20 0 10,5 8 8-10,-12 6 0 4,-17 11 0-4,-14 7 0 22,-9 10-29-22,-15 4-4 0,-12 4-1 0,-12 2 0 2,-16 1 10-1,-15 7 3 5,-20-4 0-6,-12 4 0 8,-16 4 21-8,-7-5 0 8,-12-6 0-8,-12-3 0 7,-16-8 29-7,-15-7 7 11,-16 1 2-11,-4-8 0 3,-12 1-2-3,-8-11 0 10,-11-4 0-9,-5-3 0 4,5-4-19-5,-8-6-4 6,-5-1-1-6,-3-6 0 24,0-1-70-24,4-3-14 1,-5 0-4 0,1-7-717 5,4-3-144-6</inkml:trace>
    </iact:actionData>
  </iact:action>
  <iact:action type="add" startTime="148333">
    <iact:property name="dataType"/>
    <iact:actionData xml:id="d44">
      <inkml:trace xmlns:inkml="http://www.w3.org/2003/InkML" xml:id="stk44" contextRef="#ctx0" brushRef="#br0">21190 7484 115 0,'-44'-3'0'2,"29"6"10"-1,-5-3-10-1,-4 4 0 6,-3-1 0-6,-1 1 0 4,-3 3 187-4,-4 3 35 10,-1-3 7-10,-3 4 2 5,0-1-168-5,-5 1-34 8,1-1-6-8,-4 1-2 8,-8 3-21-8,0 0-10 5,-8-4 1-4,4 4 0 7,-4 0 21-6,4 0 5 4,-4-4 1-6,-3 4 0 8,3-3 12-7,-8-1 2 5,-12 1 1-6,5-1 0 9,-1 1 7-8,1-1 0 4,3-6 1-5,-4-1 0 11,-7-3-1-11,3 0-1 3,5-7 0-3,3 0 0 11,0-3 17-11,5-1 4 4,3-6 1-4,8-4 0 8,4-4 5-8,0-6 1 8,0 0 0-8,8-4 0 7,7-4-15-7,1 1-2 9,4-4-1-9,3 0 0 7,9-3-22-7,3-1-5 10,4-3-1-9,12 4 0 3,1 0-9-4,10-4-1 11,13-4-1-10,8 1 0 1,3-7-10-2,16-1-9 7,4 1 9-7,12-4-13 8,4 4 3-8,8-4 1 7,11 3 0-7,4 1 0 10,5 3 9-10,-1 0-10 5,0 4 10-5,5 3-10 11,7 4 10-11,0 10 0 4,0 0 0-4,0 7-8 11,0 7 8-11,0 7 0 4,4 7 0-4,0 7 0 11,-7 10-11-11,-1 4 0 4,-4 7 0-4,-8 7 0 22,1 11-22-22,-9 6-5 0,1 4-1 1,-12 3 0 12,-9 11-26-13,-3 7-6 0,-8 14-1 0,-7 3 0 15,-9 7-20-15,-3 4-5 1,-5 3-1-1,-7 4 0 1</inkml:trace>
    </iact:actionData>
  </iact:action>
  <iact:action type="add" startTime="148904">
    <iact:property name="dataType"/>
    <iact:actionData xml:id="d45">
      <inkml:trace xmlns:inkml="http://www.w3.org/2003/InkML" xml:id="stk45" contextRef="#ctx0" brushRef="#br0">20608 11360 806 0,'-83'14'36'1,"44"-7"7"-1,-12 0-35 0,0 0-8 6,-8 0 0-6,-4 0 0 9,-8 0 85-9,-3-10 15 6,-13-1 4-6,5-6 0 7,-1-4-43-7,1-7-8 10,-1-3-1-10,8-4-1 4,1-4-22-3,-5-3-4 9,5-10-1-9,-1-4 0 2,12-3 36-3,8-18 8 12,4-7 0-12,8-3 1 3,3-1-19-3,13 1-4 6,3-7-1-6,9-1 0 9,7-2-26-8,4 2-6 5,12 1-1-6,11 7 0 10,5-1-12-10,19 4 9 5,12-6-9-5,16 2 8 10,11 1-8-10,5 3 0 5,7 4 0-5,16 7 0 12,16 6-10-12,0 8 10 5,-5 3-13-5,9 14 5 9,12 7-3-9,-9 14 0 4,1 11 0-4,0 10 0 21,-5 10-18-20,1 11-4-1,-4 10-1 1,-8 18 0 11,-4 11-18-12,-1 13-4 1,5 7-1-1,-8 8 0 14,0 6-39-14,-7 11-7 0</inkml:trace>
    </iact:actionData>
  </iact:action>
  <iact:action type="add" startTime="149592">
    <iact:property name="dataType"/>
    <iact:actionData xml:id="d46">
      <inkml:trace xmlns:inkml="http://www.w3.org/2003/InkML" xml:id="stk46" contextRef="#ctx0" brushRef="#br0">28605 13746 1555 0,'-23'-11'138'1,"-5"-10"-110"5,-11-3-28-6,0-11 0 10,-4 0 217-10,-9 0 39 5,5-4 7-5,0 1 1 10,0-4-216-10,0-10-48 6,7-4 0-6,1-3 0 20,0 3-36-20,4 0-4 1,-1 0 0-1,5 4 0 13,-1-1 6-13,5 1 1 2,-1-4 0-2,13 0 0 4,-1-3 33-4,4-1 17 7,8-3-1-7,0 4-1 6,12-7-15-6,4 3 0 8,4-7 0-8,3 0-10 8,5 0-2-8,11-3 0 9,-3-4 0-9,11 0 0 5,0 11-7-5,8 0-1 12,12 6-1-12,8 1 0 3,3 3 9-3,5 4 3 6,4 3 0-6,7 7 0 8,8 0 9-8,4 4 0 8,8 6 0-8,0 8 8 8,4 10-8-8,8 7 0 6,8 0 0-6,0 17 0 10,-1 8-13-10,5 6 2 5,7 4 1-5,-3 11 0 22,-12 2-18-22,-1 5-4 0,1 3-1 0,-8 3 0 15,-8 4 2-15,-16 3 1 0,-11 11 0 2,-4 0 0-1,-17-7 18-1,-7 0 12 6,-7-4-13-5,-9-3 5 6,-8 0 8-7,-11 0 9 8,-8-4-1-8,-8 4-8 7,-8 0 20-7,-8 0-4 9,-4 0 0-8,-7-4 0 4,-9 4-8-5,-3-4-8 9,-4 1 9-9,-16-1-9 19,-12 4-19-19,-4 3-9 1,-8 11-3-1,1-7-796 4</inkml:trace>
    </iact:actionData>
  </iact:action>
  <iact:action type="add" startTime="155208">
    <iact:property name="dataType"/>
    <iact:actionData xml:id="d47">
      <inkml:trace xmlns:inkml="http://www.w3.org/2003/InkML" xml:id="stk47" contextRef="#ctx0" brushRef="#br0">27509 14123 2296 0,'0'0'102'2,"0"0"21"-2,-4-4-99 0,4 4-24 4,0 0 0-4,0 0 0 8,0 0 0-8,-4 11 0 7,4 6 0-7,4 4 0 21,0 7-36-21,0 0 1 0,0 7 0 0,4 3 0 3,3 8 15-3,1-1 4 7,0-7 0-7,4 1 0 8,-1-1 16-8,-3-10 0 9,0 0 0-9,-4-7 0 5,4 0 0-5,-4-7 0 9,-1 0 8-9,1-7-8 7,-8-7 14-7,0 0-3 6,0 0-1-6,0 0 0 8,0 0-10-8,0 0 10 7,8-3-10-7,0-1 10 10,0-6 6-10,-4-1 2 5,0 1 0-4,0-4 0 8,4-4-2-9,-5 1 0 5,1-4 0-5,0 0 0 11,0 0-8-9,4 0-8 1,-4-7 12-3,4 4-12 10,0 3 0-10,0 0 0 4,-4 3 0-3,7 1 0 6,-3-1 0-6,0 8 0 7,0-1 0-7,-4 4 0 4,-4 7 0-5,0 0 0 10,0 0-13-10,8 7 5 6,0 4 0-6,-1 3 0 11,-3 3 0-11,0 1 0 4,4 10 8-4,0 0 0 9,0-4 0-9,0 0-8 6,0 1 8-6,-1-4 0 7,1 0 0-7,0-7 0 8,-4 0 0-7,4-4 0 5,-8-10 0-6,4 7 0 9,-4-7 0-9,0 0 19 5,8-3-3-4,4-1-1 9,-5-3 0-9,1-7 0 3,0 0 0-4,0-7 0 11,0 0-4-11,4-3-1 4,-1-8 0-4,-3 1 0 11,4 3-10-11,4 0 0 3,-4 0 9-2,-1 0-9 9,1 4 24-10,4 3 0 6,0 0 0-6,3 3 0 7,-3 5-34-7,0 2-6 9,3 1-2-9,1 6 0 7,4 4 18-7,-5 0 0 10,1 4-8-10,0 3 8 4,-1 7 0-4,5-1-12 11,-5 8 12-11,5 4-10 18,-4 6-25-18,3 11-5 0,-3 4 0 2,3-1-646 4,-3 7-129-5</inkml:trace>
    </iact:actionData>
  </iact:action>
  <iact:action type="add" startTime="155734">
    <iact:property name="dataType"/>
    <iact:actionData xml:id="d48">
      <inkml:trace xmlns:inkml="http://www.w3.org/2003/InkML" xml:id="stk48" contextRef="#ctx0" brushRef="#br0">28841 14262 1900 0,'0'0'84'2,"12"-3"18"-2,0 3-82 0,0-4-20 5,-1-3 0-5,9 4 0 7,4-1 145-7,3 1 25 6,8-1 5-6,-3 1 1 10,3 3-145-10,1-4-31 6,3 4 0-6,-4 0 0 25,5 0-27-25,-1 4 1 0,0-4 0 0,1 0 0 10,-1 0-11-10,0 0-3 0,-3 3 0 0,-1-3 0 15,-4 0-8-14,1 4-1-1,-5-4-1 1,-7 0-913 7</inkml:trace>
    </iact:actionData>
  </iact:action>
  <iact:action type="add" startTime="155960">
    <iact:property name="dataType"/>
    <iact:actionData xml:id="d49">
      <inkml:trace xmlns:inkml="http://www.w3.org/2003/InkML" xml:id="stk49" contextRef="#ctx0" brushRef="#br0">29065 14049 2487 0,'0'0'55'0,"0"0"11"0,0 0 2 0,0 11 2 0,4-4-56 0,0 10-14 5,4 4 0-4,0 11 0 9,4-1 0-10,-1 7 0 4,5 8 0-4,-4 3 0 8,4 3-16-8,-1 4-7 9,1 0-1-9,4-4 0 19,-5-6-49-18,1-1-11-1,0-10-1 0,4-4-1 13,-9 1-30-13,5-11-7 0,-4 0-1 0,4-7 0 4</inkml:trace>
    </iact:actionData>
  </iact:action>
  <iact:action type="add" startTime="156755">
    <iact:property name="dataType"/>
    <iact:actionData xml:id="d50">
      <inkml:trace xmlns:inkml="http://www.w3.org/2003/InkML" xml:id="stk50" contextRef="#ctx0" brushRef="#br0">26868 14535 172 0,'0'0'16'2,"-11"-7"-16"1,3-4 0-3,-4-6 0 9,0-1 245-9,0-6 47 9,-7-1 8-9,3 1 3 6,-4 3-166-6,-3-3-33 11,-5-1-6-11,5 4-2 4,-1 0-46-4,-3 4-10 8,-5-1-1-8,-3 8-1 8,7-1-14-8,-3 4-2 6,7 4-1-6,5-1 0 10,-5 1 0-10,4 10 0 5,1 0 0-5,7 3 0 10,-4 8-21-8,8 6 0 2,-3 11 0-4,7-3 0 11,4-1-15-11,0 0 3 3,4 1 0-3,3-1 0 12,5-6-10-12,0-1-2 4,8-6 0-4,-1-4 0 8,-7-4 7-8,8-3 1 7,7-3 0-6,-3-4 0 6,-5-7 16-7,1-4 0 8,0-3 11-6,-5-3-11 4,1-4 24-6,0-4-3 9,-4-3 0-9,0 4 0 6,-5-4-21-5,5 4 0 10,-12-1 0-9,4 1 0-2,0 3 28 0,0 3 4 7,0 4 0-7,-4 0 1 9,0 0 6-9,0 7 1 6,0 7 0-5,0 0 0 9,0 0-16-9,0 0-4 3,12-3 0-4,-1 10 0 10,1 0-20-9,4 7 0 2,0 0 0-2,-1 3-12 10,5 1 12-11,0 3 0 3,3 3-9-1,1 1 9 8,3-4 0-10,5-4 0 3,-1 4-9-2,1-4 9 8,-1 1-19-9,5-4 0 7,-1-4 0-6,0 4-589 13,1-7-119-14</inkml:trace>
    </iact:actionData>
  </iact:action>
  <iact:action type="add" startTime="157342">
    <iact:property name="dataType"/>
    <iact:actionData xml:id="d51">
      <inkml:trace xmlns:inkml="http://www.w3.org/2003/InkML" xml:id="stk51" contextRef="#ctx0" brushRef="#br0">29729 13931 1936 0,'0'0'86'1,"0"0"18"-1,0 0-84 0,0 0-20 3,0 0 0-3,-4 10 0 21,8 4-20-20,0 4-9-1,0 6-2 0,4 4 0 14,0 7-24-14,4 0-5 0,0 3 0 0,-1 1-1 15,-3 2 13-15,4 1 2 0,0 4 1 0,0-4 0 3,-1-4 45-3,-3-3 0 8,0-4 0-8,-4-3 0 8,0-7 0-8,0-7 0 5,-4 0 0-5,4-3 0 10,-4-11 29-10,0 0 9 6,0 0 2-6,0 0 0 10,0 0-13-10,0 0-3 6,0 0 0-6,-4-7 0 10,4-4 19-10,4-6 3 4,0 3 1-3,4-7 0 7,-1-4-8-8,1 1-2 6,4 0 0-6,4 3 0 10,0 3-20-10,3 1-4 6,1 3-1-5,-1 0 0 5,1 3-12-6,8 1-10 9,-1 3 2-8,-3 3 0 5,-5 4 8-6,1 4 0 10,0-1 0-10,-5 4 0 5,1 4 0-4,-4-1 11 7,-4 4-3-8,-4 4 0 6,0 3-22-5,-8 3-5 4,0-6-1-2,-8 2 0 2,-8 1 20-4,1-3 0 5,-5-1 0-4,1-3 0 6,3-3 11-7,-4 3 5 4,5-4 2-4,3-3 0 19,-4 0-138-20,8-3-28 0,1-1-6 0,3 1-1 6</inkml:trace>
    </iact:actionData>
  </iact:action>
  <iact:action type="add" startTime="157791">
    <iact:property name="dataType"/>
    <iact:actionData xml:id="d52">
      <inkml:trace xmlns:inkml="http://www.w3.org/2003/InkML" xml:id="stk52" contextRef="#ctx0" brushRef="#br0">30853 13969 2368 0,'0'0'52'1,"0"0"12"-1,0 0 1 0,0 0 1 0,4 10-53 0,-4 1-13 5,4 3 0-5,0 7 0 20,4 0-52-20,-4 0-14 0,0 7-2 1,0-4-1 16,4 1 5-16,0-1 2-1,-5 1 0 0,1-5 0 0,0 1 46 0,0-3 16 8,0-4-9-7,0 0 9 7,-4-4 25-8,0 1 11 6,0-11 1-6,0 0 1 9,0 7-14-9,0-7-4 7,0 0 0-7,0 0 0 7,0 0-20-7,0 0 8 6,0 0-8-6,0 0 0 11,0 0 9-11,0 0-9 4,4-7 12-4,-4-4-12 13,8 1 12-12,-4-4-12 1,0 3 12-2,0 1-12 17,0-4 32-17,3 0-1 1,-3 3 0-1,4-2 0 4,-4-1-31-4,0 3 8 9,4-3-8-1,0 7 0-8,-8 7 9 0,4-10-1 11,0 6 0-8,-4 4 0-3,0 0 4 0,0 0 0 12,0 0 0-9,0 0 0-3,0 0-12 0,0 0-11 10,0 0 3-10,0 0 0 8,0 0 8-8,0 0 0 8,0 0 0-8,0 0 0 4,0 0 0-3,0 0-8 5,0 0 8-6,0 0-8 9,0 0 8-6,0 0 0 0,0 0 0-3,0 7 0 10,0-7 0-9,0 0 0 3,-8 7 0-1,8-7-8 5,0 0 8-8,0 0 0 4,0 7 0-4,0-7 0 13,0 0 0-12,0 0 0 0,0 0 0-1,0 0 0 8,0 0 0-8,0 0 0 8,0 0 0-8,0 0 0 6,0 0 8-5,0 0-8 8,0 0 8-9,0 0-8 6,0 0 0-6,0 0 0 10,0 0 0-10,0 0 0 5,0 0 14-5,0 0-2 10,0 0 0-10,0 0 0 5,-4-7 13-5,4-3 3 11,-4 3 0-6,4-4 0-3,0 4-14-2,4-3-2 5,-4 3-1 0,4-4 0 4,4 1 1-5,-4-1 1-4,0 1 0 0,-1-1 0 10,5 1-13-7,0-1 0-3,-4 4 0 0,4 0-10 12,0 0 10-10,0 0 0-2,4 4 0 0,-5-4 0 15,5 0 0-14,0 0 0 0,0 4 0-1,0-1-8 15,3-3 8-13,-3 7 0-2,4-3 0 0,-4 6 0 14,3-3 0-11,-3 7 0-2,4 0 0-1,-4 3 0 1,7 4 0-1,-3 0 0 10,0 4 0-7,-1 3 0-2,5 0 0-1,0 7 0 12,-5-4 0-8,-3 1 8-4,4 3-8 0,0-4 8 15,-9 4-8-13,5 0 8-2,-8-4-8 0,4-3 11 14,0-3-11-12,0-1 12-2,-4 1-12 0,0-1 8 15,-4-6-8-12,4-1 8-2,-4-10-8-1,0 11 0 0,4-1 0 0,-4-10 0 20,0 0-40-19,0 0-1-1,0 0 0 0,0 0 0 13,0 0-114-5,0 0-22-8,0 0-5 0</inkml:trace>
    </iact:actionData>
  </iact:action>
  <iact:action type="add" startTime="158694">
    <iact:property name="dataType"/>
    <iact:actionData xml:id="d53">
      <inkml:trace xmlns:inkml="http://www.w3.org/2003/InkML" xml:id="stk53" contextRef="#ctx0" brushRef="#br0">30767 14109 345 0,'12'-11'31'1,"-12"11"-31"1,-4-7 0-1,0-3 0 6,8 3 277-6,-4-4 50 6,0 4 9-7,-4-3 3 7,4 3-247-7,4 0-50 9,0 0-10-8,4 3-1 4,-5 1-7-5,-3 3-2 13,0 0 0-13,8 0 0 2,-8 0 6-2,12 3 2 7,0 8 0-7,-4-1 0 8,8 8-6-8,-5 3-2 7,1 3 0-7,0 4 0 9,4 0-8-9,-5 7-2 6,1-4 0-5,0 8 0 8,4 3-12-9,-8-4 0 6,3-3 0-5,-3-7 0 8,0-4 12-9,-4-3 0 5,4-3 0-5,-4-4 0 14,0-7-12-13,-4-7 0 2,0 0 0-1,0 0 0 2,0 0 17-4,0 0 1 9,0 0 0-9,0-11 0 7,0-3 5 3,-4-7 1-8,0-3 0-1,4 0 0 2,-4-1-24-3,0 1 8 10,4-1-8-10,-4-3 0 4,4 0 0-2,0 0 9 9,0 0-9-8,4 4 0-3,-4-4 16 0,4 4-4 7,0-4-1-4,4 0 0 9,-4 3-11-8,7 4 8-4,-3 0-8 0,0 4 8 8,0 3-8-7,4 0 0 5,-4 0 0-6,0 7 8 11,3 0-8-9,1 4 0-2,-4 3 0 0,0 7 0 11,4 0 0-9,-1 7 0-2,1 3 0 0,4 7 0 10,-4 4-15-10,-1 4 2 3,5 3 0-2,-4 0 0 8,4 7 3-9,-8 3 1 8,3-3 0-7,-3 3 0 15,-8 1-92-16,0-8-19 1,-4-3-3-1,0-4-717 4</inkml:trace>
    </iact:actionData>
  </iact:action>
  <iact:action type="add" startTime="162685">
    <iact:property name="dataType"/>
    <iact:actionData xml:id="d54">
      <inkml:trace xmlns:inkml="http://www.w3.org/2003/InkML" xml:id="stk54" contextRef="#ctx0" brushRef="#br0">26302 15369 1681 0,'-19'-3'74'1,"15"3"16"-1,-8-4-72 0,4 4-18 5,-7-3 0-5,3 3 0 8,0 0 12-7,0-4 0 5,4 4-1-6,-7 0 0 10,3 0-11-10,0 0 0 5,0-3 0-5,0 3 0 12,1 0 16-12,-1 3 2 3,-4-3 0-3,4 4 0 9,1 3 1-8,-5 0 0 4,0 3 0-5,-4 1 0 8,5 6-19-8,-5 8 10 9,0 3-10-9,1 7 8 7,-5 6-8-7,5 5 0 8,-1 3-12-8,0 3 12 9,1 0-8-9,3 1 8 8,4 3 0-7,4-7 0 3,4 0 0-3,4-1 0 7,4-2-9-8,8-4 9 6,0-7 0-6,7 3-12 6,5-7 12-4,4-6-10 5,7-1 10-6,4-6 0 5,4-4 8-6,5-7-8 8,3-7 0-7,0-4 0 5,4-3 0-6,4-10-8 10,0-1 8-10,0-6 0 5,4-4 0-5,-8-3 0 12,-4 3 0-12,-8-7 0 3,0 7 0-2,-8-4 0 9,1 4 31-10,-9-3 1 4,-3 0 1-4,-4 3 0 9,-9-7 29-9,1 3 6 9,-8-3 0-9,-8 0 1 5,0-3-4-5,-4 0-1 9,-3-8 0-9,-9 8 0 6,0 3-19-6,-7-4-4 11,-1 8-1-11,-7 0 0 4,-4 3-21-4,-5 3-5 10,5 1-1-10,-4 3 0 5,0 3-13-4,3 4 8 4,1 0-8 3,0 4 0-7,3 6-12-1,5 1-8 7,-4-1-1-7,3 11-1 26,1-3-150-26,-1 10-29 0,1 0-7 3</inkml:trace>
    </iact:actionData>
  </iact:action>
  <iact:action type="add" startTime="163450">
    <iact:property name="dataType"/>
    <iact:actionData xml:id="d55">
      <inkml:trace xmlns:inkml="http://www.w3.org/2003/InkML" xml:id="stk55" contextRef="#ctx0" brushRef="#br0">27430 15313 1612 0,'-11'0'144'1,"-1"0"-116"4,-4 4-28-4,0-1 0 9,1 1 105-10,-1 6 15 4,-4 8 4-3,5-1 0 10,-5 8-100-11,0 6-24 4,1 4 0-4,-1 4 0 9,4 6 0-9,-3 0 0 5,3 1 0-5,4 3 0 9,4-4 0-9,0 4 8 8,4-7-8-8,4 0 8 7,0 0 18-7,4-4 3 8,0 0 1-8,8 1 0 7,-4 3-21-6,8-7-9 8,-1 0 8-9,5 0-8 5,0-4 0-5,3 0 0 10,-3-3-9-10,0-3 9 20,-1-8-29-20,1 1 1 0,-4-1 0 1,-1-3 0 14,1 0-20-15,-4-3-4 0,0-1-1 2,-1-3-529 2,1-4-106-4</inkml:trace>
    </iact:actionData>
  </iact:action>
  <iact:action type="add" startTime="163721">
    <iact:property name="dataType"/>
    <iact:actionData xml:id="d56">
      <inkml:trace xmlns:inkml="http://www.w3.org/2003/InkML" xml:id="stk56" contextRef="#ctx0" brushRef="#br0">27753 15680 1209 0,'0'0'108'1,"0"0"-87"5,-4 0-21-6,-4-3 0 8,8 3 180-8,0 3 31 6,-8 4 6-6,4 4 2 9,0 3-185-8,4 6-34 4,0 1-12-5,0 7 0 9,4 0-9-8,-4 0-2 4,0 0 0-5,4 0 0 11,-8 4 12-11,8-5 3 4,0-2 0-4,0-1 0 10,4-3 8-10,-4 0 0 5,-4-7 0-5,4 0 0 8,-1-3 0-8,-3-11 0 8,0 0 0-8,0 0 8 7,0 0 3-7,0 0 1 9,0 0 0-8,-3-7 0 4,-1 0 16-5,0-4 3 10,0 1 1-10,0-8 0 5,0-3 9-5,4 4 3 8,0-4 0-8,0 3 0 7,4-6-15-6,4 0-2 5,-4-1-1-6,3 1 0 8,1-4-13-7,4 0-2 5,-4 0-1-6,8 0 0 9,-4 0-10-8,3 7 0 4,1-3 0-4,0 6 0 8,-5 8 0-8,5-4 0 4,-4 3-9-5,4 8 9 12,-1 3 0-12,1 3 0 2,-4 8 0-2,0-1 0 14,-1 8-12-14,5 3 4 3,-4 3 8-2,0 4-13 4,0 0 13-4,-1 3 0 7,-3 1 0-7,4-1 0 4,0 1 0-5,-4-1-9 10,0-3 9-10,-5 0 0 6,5-4 0-6,-4-3 0 9,4 0 0-9,-4-3-8 6,0-4 8-6,0 0 0 11,-4-4 0-11,8-3 8 3,-4 4-25-3,-4-11-5 7,0 0-1-7,0 0 0 25,0 0-141-24,8-4-29 0,-5-3-6 0,9 0-1 4</inkml:trace>
    </iact:actionData>
  </iact:action>
  <iact:action type="add" startTime="164231">
    <iact:property name="dataType"/>
    <iact:actionData xml:id="d57">
      <inkml:trace xmlns:inkml="http://www.w3.org/2003/InkML" xml:id="stk57" contextRef="#ctx0" brushRef="#br0">28554 15781 2412 0,'0'0'53'1,"0"0"11"-1,0 0 3 0,0 0 0 0,0 0-54 0,4-7-13 5,8 4 0-5,-4-4 0 9,8 7 20-8,3-4 0 5,1 1 1-6,7-1 0 7,1 1-21-7,7-1-15 9,5-3 3-7,3 4 0 6,4-4 12-7,0 4 0 4,0-1-10-4,-3 1 10 5,-1 3 0-5,0-4 0 8,-8 4 0-9,1-3 0 18,-9 3-90-17,5 0-20-1,-9 0-4 1,1 0-856 3</inkml:trace>
    </iact:actionData>
  </iact:action>
  <iact:action type="add" startTime="164458">
    <iact:property name="dataType"/>
    <iact:actionData xml:id="d58">
      <inkml:trace xmlns:inkml="http://www.w3.org/2003/InkML" xml:id="stk58" contextRef="#ctx0" brushRef="#br0">28806 15450 2386 0,'0'0'106'3,"0"0"22"-3,0 0-103 0,0 14-25 4,0-4 0-2,0 11 0 2,0 3 0-4,0 4-14 7,8 4 2-7,-4 6 0 9,0 4-10-9,7 0-2 7,1 3 0-7,0 1 0 24,4 3-151-24,-1 0-30 1,1-7-7-1,4-1-328 10,3-2-67-10</inkml:trace>
    </iact:actionData>
  </iact:action>
  <iact:action type="add" startTime="164668">
    <iact:property name="dataType"/>
    <iact:actionData xml:id="d59">
      <inkml:trace xmlns:inkml="http://www.w3.org/2003/InkML" xml:id="stk59" contextRef="#ctx0" brushRef="#br0">29466 15425 2322 0,'0'0'51'0,"0"0"10"0,0 0 3 1,0 0 1-1,12 11-52 0,-4 6-13 0,4 4 0 0,-1 7 0 0,-3 3-12 0,4 8-4 3,-4-1-2-2,0 1 0 23,0 3-22-23,-1-1-5-1,-3 1-1 0,4-3 0 1,0-1 22-1,-4-6 5 6,4-4 1-6,-4-7 0 10,0-4 18-10,0-3 8 6,-4 0-8-5,7-7 12 5,-7-7 25-6,0 0 5 9,4 3 1-8,-4-3 0 3,8-3-17-3,-4-4-3 9,0-4-1-9,0-3 0 3,0 1-11-4,4-1-3 6,-4 0 0-1,0-4 0-2,4 1 0-3,-4-1 0 11,-1 1 0-10,1-1 0 6,4 4 4-2,0 0 1-5,0 0 0 0,0 4 0 14,0-1-13-10,0 4-10-4,-8 7 2 0,7-3 0 12,-7 3 0-10,8 0 0-2,4 7 0 0,-4 0 0 11,0 0-4-9,0 3-1-2,-4 4 0 0,3 0 0 8,1 0 13-7,0 4 0 3,0-4 0-3,0 0 0 5,4 3 0-4,-4-3 0 6,3-3 0-7,-3-1-9 3,4-3 9-4,0 0 0 9,0 0 0-9,-1-3 0 6,1-4 0-6,0 0 12 10,-4-4 0-10,4 1-1 5,-1-4 5-5,1-4 2 13,0 1 0-13,0-1 0 5,-1-3-6-3,1 0-2 11,-4 0 0-13,0 0 0 6,0 0 5-6,0 0 1 1,0-3 0-1,-1 6 0 10,1-3 0-6,0 7 0-4,-4-3 0 0,4 3 0 15,0 3-5-13,-8 4-1-2,8-3 0 0,3-1 0 14,-3 4-2-12,0 4 0-2,-8-4 0 1,8 7 0 11,4 0-8-8,0 3 0-4,-5 4 0 0,5 0 8 13,-4 0-8-11,0 4 0-1,0-1 0-1,0 1 0 13,-4-1 0-10,3-3 15-3,-3 4-3 0,0-4 0 14,0 0-33-11,-4-4-7-3,0-10-2 0,0 0-734 18,0 0-146-14</inkml:trace>
    </iact:actionData>
  </iact:action>
  <iact:action type="add" startTime="165190">
    <iact:property name="dataType"/>
    <iact:actionData xml:id="d60">
      <inkml:trace xmlns:inkml="http://www.w3.org/2003/InkML" xml:id="stk60" contextRef="#ctx0" brushRef="#br0">30449 15223 1670 0,'0'0'74'2,"7"0"15"-2,5 0-71 0,0 0-18 0,4 7 0 0,7 3 0 0,1 4 208 0,7 7 37 9,9 0 8-9,-1 7 2 5,-4 3-209-5,-3 8-46 8,3 13 0-8,0 1 0 8,-7 6-23-8,-4 0 1 6,-9 8 0-6,-3-1 0 24,-4 4-30-22,-12 3-7-2,0 0-1 4,-12 1 0-4,-7-4 29 2,-5-1 6 3,-11-2 1-5,-12-4 0 20,-4 0-63-14,-8-1-12-6</inkml:trace>
    </iact:actionData>
  </iact:action>
  <iact:action type="add" startTime="176139">
    <iact:property name="dataType"/>
    <iact:actionData xml:id="d61">
      <inkml:trace xmlns:inkml="http://www.w3.org/2003/InkML" xml:id="stk61" contextRef="#ctx0" brushRef="#br0">11259 13892 172 0,'0'0'16'1,"0"0"-16"3,0 0 0-4,0 0 0 9,0 0 54-9,0 0 8 7,0 0 2-7,0 0 0 7,3-3-31-7,-3 3-5 10,4-11-2-10,-4 11 0 5,0 0 6-5,0 0 2 10,8-7 0-10,-8 7 0 5,0-7 9-5,0 7 1 8,8-7 1-8,-4 0 0 7,-4 7-11-7,0 0-2 7,0 0-1-7,0 0 0 7,0 0-19-7,8-7-3 8,-8 7-1-8,0 0 0 9,0 0-8-9,0 0 10 6,8 4-10-6,-8-4 10 9,0 0-2-9,12 3 0 5,-5 1 0-5,5 3 0 12,-4-4 6-11,4 1 1 1,0-1 0-2,-1 1 0 9,5-1 3-8,-4-3 1 6,4 4 0-7,-5-1 0 7,5 1 1-7,0-4 1 8,4 0 0-7,-5 3 0 5,5-3-5-6,0 0 0 10,-5 0-1-10,9-3 0 6,-4 3 12-6,3 3 2 10,-3 1 1-9,-1-4 0 2,5 0-16-3,-4 0-3 10,3 0-1-10,-3 0 0 6,0 3 0-6,-1-3 0 6,5 4 0-6,-1-1 0 8,1-3-2-8,-1 4-8 7,5-4 12-7,0 0-4 9,-1 3-8-9,1-3 0 6,3 4 0-6,-4-4 0 11,9 3 12-11,-5-3-4 3,1 0 0-2,-1 0 0 12,1 0 0-13,3 0-8 2,-4 0 12-2,1 0-4 11,-1-3 0-8,1 3 0-1,-5-4 0-1,5 4 0 5,-1 0-8-6,1-3 10 8,3-1-10-8,-4 1 10 7,9 3-10-7,-5 0 8 9,-4 0-8-9,5 0 8 6,-5 0 5-6,5 0 1 11,-5 3 0-11,4-3 0 4,-3 0-14-4,-1 0 0 9,1 4 0-8,-1-4 0 5,1-4 0-6,-1 4 12 6,4 0-3-6,-3 0-1 8,3 0-8-8,-3 0 8 7,7 0-8-7,-4 4 8 9,5-4 1-9,-5 3 0 6,8 1 0-6,-3-1 0 10,-5 4-9-10,0-3 0 5,1-1 0-5,-5 1-11 14,1-1 11-13,-1 1 0 2,0-1 0-1,1 4 0 3,3-3 0 0,-3-1 0-3,-1 1 0-1,5-1 0 7,-5 1 0-4,4-4 8 0,1 3-8-4,-1 0 11 5,-3 1 0-3,3-4 0 7,0 0 0-7,-3 0 0 3,3-4 1 2,-4 4 0-7,5-3 0 0,-1 0 0 6,1-1 0-4,-1 1 1 4,0-1 0-1,5-3 0-3,-1 7-13-2,0-3 11 7,1-1-11-4,-5 1 10 3,4 3-10-5,-3 0 0 4,-1-4 0-2,0 4 8 4,-3 0-8-5,3 0 0 2,-3 0 0-2,-1 0 8 6,0 0-8-6,-3-3 0-1,3-1 0 0,5 1 0 9,-1-1 0-10,1-3 0 4,-9 4 0-4,8-4 8 10,-3 3-8-10,-1 1 0 6,1-4 0-4,-5 3 0 4,5-3 0-5,-5 4 0 8,1-1 0-8,-5 4 0 3,1-3 0-2,-1-1 8 8,-3 4-8-7,-4 0 0-3,3 0 0 0,1 0 0 11,-4 0 0-11,0 0 0 4,-1 0 0-2,-3 0 8 5,4 0-8-5,-1-3 0 3,5 3-12-3,0 0-7 2,3 3-1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494">
    <iact:property name="dataType"/>
    <iact:actionData xml:id="d0">
      <inkml:trace xmlns:inkml="http://www.w3.org/2003/InkML" xml:id="stk0" contextRef="#ctx0" brushRef="#br0">10245 7879 1152 0,'-24'-7'51'2,"24"7"10"-2,0 0-49 0,-8-7-12 14,-11 0 0-13,7 3 0-1,12 4 96 0,-8-3 17 5,-8-1 3-5,0 1 1 12,1-1-85-12,3-2-16 5,4 6-4-5,-4-7-1 11,-7 0-11-11,-1 3 8 2,8-3-8-2,-4 4 8 9,1-4 13-9,-5 3 3 7,0-3 0-7,5 4 0 8,3-1 0-8,-4-3 1 7,-7 7 0-7,7-7 0 8,0 4-13-8,0-1-4 8,-7-3 0-8,3 0 0 7,5 4 3-7,-1-4 0 11,0 0 0-11,-4 0 0 4,-7 0 5-2,11 0 2 6,8-4 0-6,-3 4 0 1,-1-3 1-3,0-4 0 7,4 0 0-7,4 0 0 8,-4 0-1-8,0-3 0 7,1-4 0-7,3 0 0 10,8 0-8-10,3 0-2 5,-10-4 0-5,6 4 0 11,1-3-8-11,8 3 0 5,4 0 0-5,-4 0 0 11,3 0 0-10,5 4 0 1,8-4 0-1,3 3 0 8,-11 4 0-9,11-3 0 5,1 6 0-5,7-3 0 8,-4 7 0-8,1-3-11 8,-1 3 3-7,4 3 0 5,12 1 8-5,-3-1 0 7,-5 4 0-8,0 0-8 7,-4 7 8-7,4-3 0 10,1 3 0-10,-9 0 0 4,0 7 0-4,-3 0 0 8,3 0-12-8,-11 0 4 8,-4 0 8-8,-1 7 0 6,1 3-9-6,-8 1 9 8,-5-1 0-8,1 7-9 7,-8 1 9-7,-4-1 0 10,0 8 0-10,-11-4 0 6,-9 0 0-6,-3 3 0 10,-1 0-8-10,-7 1 8 4,-8-4 0-4,-5 0 0 12,1 0-11-12,4-4 11 3,4-3-10-2,-1 3 10 19,1-6-100-20,8-1-15 0</inkml:trace>
    </iact:actionData>
  </iact:action>
  <iact:action type="add" startTime="17266">
    <iact:property name="dataType"/>
    <iact:actionData xml:id="d1">
      <inkml:trace xmlns:inkml="http://www.w3.org/2003/InkML" xml:id="stk1" contextRef="#ctx0" brushRef="#br0">12300 7879 864 0,'-8'-4'76'2,"-4"4"-60"5,1-3-16-7,-1-1 0 7,-4 4 73-7,4 0 12 6,-7-3 3-6,3-1 0 9,-8 1-68-9,5-1-12 6,-5 4-8-6,0-3 8 9,-3 3-8-9,-1 0 0 7,5-4-8-7,-5 1 8 9,1-1 0-9,3 1 0 6,1 0 0-6,3-4 8 11,0 0 15-11,-3 0 3 3,7 0 1-3,-4-4 0 10,5-3 25-10,3 0 6 5,-4-3 1-5,4-1 0 8,5-3-8-8,-5-3-2 7,4-1 0-7,4-3 0 9,0 1-1-8,0-5 0 7,8 4 0-8,0-3 0 6,0 3-29-6,4-4-7 10,0 1 0-10,3 0-1 5,5-1-11-5,4 1-9 11,-1 6 9-11,5 1-13 4,4 3 13-4,7 0-12 6,-4 3 12-6,5 4-12 9,7 7 1-8,0 0 1 4,-4 7 0-4,5 4 0 7,-1 6-5-8,-4 4-1 7,-3 11 0-7,-1 3 0 10,-8 7-4-10,1 7-2 5,-4 3 0-5,-5 0 0 11,-7 4 4-11,0 0 1 4,-4 0 0-4,-8-4 0 11,-4 8 17-11,0-4 0 4,-8-4 0-4,0 4 0 8,-3-7 0-8,-5-4 0 7,-4-3 0-6,1-3 0 6,-9-4-16-7,-3 0 1 8,0-7 0-8</inkml:trace>
    </iact:actionData>
  </iact:action>
  <iact:action type="add" startTime="22639">
    <iact:property name="dataType"/>
    <iact:actionData xml:id="d2">
      <inkml:trace xmlns:inkml="http://www.w3.org/2003/InkML" xml:id="stk2" contextRef="#ctx0" brushRef="#br0">14815 9649 115 0,'0'0'0'4,"-12"0"10"-4,1-3-10 0,-1-1 0 8,4-3 0-8,-4 4 0 5,0-1 231-5,-3-3 44 10,3 4 9-10,-4-4 1 5,4 3-221-5,-3-3-45 11,-5 0-9-11,4-3-2 4,1 3 4-4,-1 0 0 7,-4 0 0-7,-3-3 0 8,-5-1 32-8,4 1 6 7,5-8 2-7,-1 4 0 9,-3 0 18-9,3 0 4 6,4 0 1-6,1-3 0 9,-1-4-27-9,4 3-6 7,-4 1-1-7,8-4 0 10,5 4-28-10,-1-4-5 4,-4 0-8-4,8-7 11 12,4 0-11-11,4-4 0 1,-1-6-12 0,1 3 12 5,4-3-8-7,8 6 8 6,3-3 0-5,1 4 0 6,7-1 0-7,1 1 0 8,3 3 8-8,0 0-8 8,5 4 12-8,-1 3-2 9,0 3-1-9,1 1 0 5,3 3-9-5,-4 0 0 12,4 3 0-12,5 4 0 4,-5 4 0-3,8 3 0 5,-4 3 0-6,0 8 0 7,-4-1 0-7,1 4 0 7,-9 0-12-7,0 4 12 8,-7-1-17-8,-1 4 4 8,-7 7 1-8,0 0 0 9,-5 0 12-9,-3 3 0 6,-8 8-10-6,0-1 10 11,-4-3 0-11,-4 0 0 3,0 0 0-1,-8 0 0 9,-3 0 0-9,-5 0 0-1,0 0 0-1,-3-7 0 8,-1 0 0-8,1-1 0 7,-9-6 0-6,1 4 0 18,-1-4-139-19,-3-4-23 0,-28 15-5 3,12-15-1-2</inkml:trace>
    </iact:actionData>
  </iact:action>
  <iact:action type="add" startTime="25030">
    <iact:property name="dataType"/>
    <iact:actionData xml:id="d3">
      <inkml:trace xmlns:inkml="http://www.w3.org/2003/InkML" xml:id="stk3" contextRef="#ctx0" brushRef="#br0">9573 10428 979 0,'0'0'87'1,"0"0"-70"3,0 0-17-4,0 0 0 8,0 0 81-8,7 0 13 8,13-3 2-8,-4 3 1 7,-4-7-85-7,7 3-12 10,13 1-14-10,3-4 3 5,-3 0 35-4,-5 0 6 8,4 0 2-9,5 0 0 5,3-4-16-5,-4 4-4 12,-7 4 0-12,3-4 0 3,5 0 10-2,-1 3 2 5,1-3 0-6,-5 4 0 8,0 3-4-8,5 0-1 7,15 0 0-7,-4 0 0 10,-12 3 2-10,5 1 1 5,11-1 0-4,-4 1 0 9,-4-4-2-10,4 0-1 4,1 0 0-4,7 0 0 12,7 0-4-11,1-4-1 1,-8 4 0-1,4-3 0 13,8-1-2-14,-4-3 0 0,0 4 0 0,-4-4 0 9,4-7 2-9,0 3 0 7,3 4 0-6,5-3 0 6,0-1 2-7,-4 4 0 8,-4 1 0-8,-1-1 0 7,-3 0-1-7,4 3 0 9,-4 4 0-9,4 0 0 6,0 0 1-6,-4 0 1 11,0 0 0-11,0 4 0 4,-4-4-1-4,0 0 0 6,-4 3 0-6,-4 1 0 9,0-4 3-9,4 3 0 6,-4 1 0-6,1-4 0 10,3 0-2-10,-4 0 0 5,-4 0 0-5,0 0 0 11,1-4-7-10,-5 4-2 3,-4-3 0-4,-3-1 0 11,-1 4-8-11,-3 0 0 4,-5 0 0-4,1 0 0 11,-8 0 0-11,3 0 0 4,-3 0 0-4,0 0 0 8,-5 0 0-8,1 4-14 7,0-1 5-6,-4 1 1 18,4-4-44-19,-5 3-9 0,5-3-2 1,0 0-876 4</inkml:trace>
    </iact:actionData>
  </iact:action>
  <iact:action type="add" startTime="26170">
    <iact:property name="dataType"/>
    <iact:actionData xml:id="d4">
      <inkml:trace xmlns:inkml="http://www.w3.org/2003/InkML" xml:id="stk4" contextRef="#ctx0" brushRef="#br0">9981 9503 1537 0,'-8'0'33'2,"1"-7"7"-2,-1 3 2 0,0 1 2 0,0-4-35 0,0 3-9 5,8 4 0-5,0 0 0 9,0 0 23-9,0 0 2 5,-4-7 1-5,4 7 0 10,8-3-13-10,-8 3-2 5,-12 0-1-5,12 0 0 12,0 0-10-12,0 0 0 3,0 0-12-2,0 0 12 11,0 0-10-12,0 0 10 3,8 7 0-3,0 0-9 8,-8-7 9-8,8 7 0 7,15-4 10-7,-7 1-10 8,0-1 16-8,4 1-2 7,3-4-1-7,9 3 0 9,-1 1-5-9,4-4 0 9,-3 3-8-9,7-3 12 5,12-3-3-5,0-1-1 11,-7 4 0-11,-1 0 0 5,8 4 4-5,4-4 0 6,0 3 0-6,-4-3 0 9,4 4-12-9,4-1 0 6,16 1-10-6,-5-1 10 8,-3 1 0-8,4-1 0 7,0 1 0-7,3-4 0 10,1 0 0-10,4-4 0 5,-1 4 0-5,-3 0 0 11,0-3 11-11,-1-1-2 5,-3 1 0-5,0-1 0 12,-1-3-9-12,-3 0 12 3,8-3-12-3,-8 3 12 7,-1 0-12-7,-7 0 0 7,-4 0 0-6,0 0 0 6,-7 3 0-7,-5-3 0 8,-4 4 0-8,0-1 0 7,-3-3-11-6,-1 4-4 7,1-1-1-7,-1 1 0 16,0 3-31-16,-7 0-6-1,3 0-2 0,-3 0 0 2</inkml:trace>
    </iact:actionData>
  </iact:action>
  <iact:action type="add" startTime="29894">
    <iact:property name="dataType"/>
    <iact:actionData xml:id="d5">
      <inkml:trace xmlns:inkml="http://www.w3.org/2003/InkML" xml:id="stk5" contextRef="#ctx0" brushRef="#br0">12383 7928 867 0,'-16'0'38'1,"8"0"9"-1,-4 0-38 0,-4 0-9 5,1 3 0-5,-5-3 0 8,0 0 40-8,1 4 7 9,-5-1 1-9,-3-3 0 7,-1-3-6-7,1 3-1 7,3-4 0-7,-3 1 0 8,-1-1 11-8,1-3 3 6,3-3 0-6,0-1 0 10,-3-3 1-10,7 0 1 5,1 0 0-5,-1 0 0 10,4-3-13-10,4-4-2 5,-3 0-1-5,3 0 0 12,4 0-14-12,0-3-3 3,4-4-1-3,0 0 0 8,4-4-13-8,0-2-2 10,4-1-8-10,4 0 12 5,4-4-12-5,0 4 0 9,3 0 0-9,1 4 0 6,0 3-18-6,0 0 3 10,3 7 1-10,1 0 0 5,0 4 14-5,-1 3 0 11,9 7 0-11,-1 3 0 18,5 8-16-18,-1-1-9 1,-3 8-3-1,3 3 0 1,0 7 6 0,1 7 1 5,-1 3 0-6,1 1 0 23,-5 2-14-23,1 5-2 2,3-4-1-1,-3 3 0 12,-5-6-14-13,1 3-2 0,-1-1-1 0,-7-6 0 11,-4 4-19-9,-4-4-4-2</inkml:trace>
    </iact:actionData>
  </iact:action>
  <iact:action type="add" startTime="35584">
    <iact:property name="dataType"/>
    <iact:actionData xml:id="d6">
      <inkml:trace xmlns:inkml="http://www.w3.org/2003/InkML" xml:id="stk6" contextRef="#ctx0" brushRef="#br0">11129 12013 1224 0,'0'0'54'1,"0"0"11"-1,0 0-52 0,0 0-13 5,-8 0 0-5,8 0 0 8,0 0 0-8,0 0 0 9,-4 4 8-9,4-4-8 19,0 0-19-19,0 0-6 0,-4 3-2 0,4-3 0 15,0 0-26-15,0 0-6 0,0 0-1 0,0 0 0 3,0 0 48-3,0 0 12 6,0 0 0-6,0 0 0 8,0 0 23-8,0 0 6 7,0 0 2-7,0 0 0 10,0 0 5-10,0 0 2 5,0 0 0-5,0 0 0 10,12 0 7-10,-12 0 2 6,0 0 0-6,0 0 0 11,0 0-35-11,0 0-12 3,0 0 9-3,0 0-9 9,0 0 20-9,0 0 0 6,12 4-1-6,-12-4 0 9,0 0 17-9,12 0 3 7,-1 3 1-7,-3-3 0 9,-8 0-32-9,12 0-8 7,-12 0 0-7,12 0 0 6,3-3 12-6,-7-1-1 11,-8 4-1-11,12-3 0 5,0 3-2-5,-12 0-8 6,8 0 12-4,-8 0-4 5,8-7 3-7,3 3 0 7,-3 1 0-7,-8 3 0 8,0 0 0-8,0 0 0 6,12-3 0-6,-12 3 0 11,8-4 0-11,0 1 0 5,-8 3 0-5,12-4 0 11,-5 1-11-10,-7 3 10 1,12 0-10-1,-4 0 10 11,-8 0-10-12,0 0 0 3,12 0 0-3,-12 0 8 8,12-4-8-8,-1 4 0 6,-11 0 0-5,12-3 8 7,0 3-8-8,-4 0 8 7,4-4-8-6,-1 4 8 6,1 0-8-7,0 0 0 9,0 0 0-8,-4-3 0 5,3 3 0-6,1-4 0 10,0 1 0-9,0-1-11 2,4 1 11-2,-5 3 0 10,1 0 8-10,4-4-8 1,0 4 0-1,-1-3 0 4,-3 3 0-5,4 0 0 9,-4-4 12-8,3 4-3 5,-3-3 0-6,0 3 0 10,0 0-9-10,3 0 0 5,-3 0 0-5,0 0 0 11,0 0 0-11,0 0 8 4,-1 3-8-4,1-3 8 13,-4-3-8-13,4-1 8 2,4 4-8-1,-5 0 8 7,1 0-8-8,0 0 8 6,0 0-8-5,3 0 8 6,1 0-8-6,-4 0 0 6,0 0 0-6,3 4 8 5,1-1-8-6,0 1 0 9,-4-4 0-9,-1 3 8 7,5 1-8-7,-4-4 0 10,0 0 0-9,3 0 0 2,1 3 0-2,4 1 0 6,-8-1 9-7,3-3-9 7,1 0 8-7,-4 0-8 7,4 0 10-7,-1 0-10 8,1-3 8-7,0 3-8 5,-4 0 0-6,3 3 0 9,1-3 8-8,-4 0-8 4,0 0 0-5,3 0 9 11,-3 0-9-11,0 4 0 4,4-4 0-4,-1 3 8 12,-3-3-8-12,4 0 0 3,0 4 0-3,-5-4 8 9,5 3-8-9,-4 1 0 6,4-4 0-5,-1 3 0 7,5-3 0-8,-4 4 0 7,-5-4 0-7,9 3 0 7,0 1 0-7,-1-4 8 10,-7 3-8-10,8-3 0 6,-4 0 21-6,3 0-1 9,1 0 0-9,-1 0 0 6,1 0-20-6,-4 0 0 5,3 0 0-5,-3 0 0 10,0 0 0-10,0 0 0 6,3-3 0-6,1 3 0 8,-4-4-9-8,-1 4-7 8,1 0 0-8,0 0-1 8,0 0 17-8,-5 0 0 6,5 0 0-6,-4 4 0 11,4-8 0-10,-1 4 0 2,-3-3 0-3,4 3 0 12,-4 0 0-12,3 0 0 3,1 0 0-2,-4 0 0 6,4 0 0-7,-5 0 0 7,5-4 0-7,-4 4 9 9,4 0-9-9,-5-3 0 7,5 3 0-6,0 0 0 6,0 0 0-7,-1 0 0 9,1 0 0-8,0 3 0 3,-1 1 0-4,1-4 0 11,0 3 0-11,3-3 0 5,1 0 12-5,-4 0 0 7,4 0 0-7,-1 0 0 8,-3 4-12-8,4-4 0 6,-5 3 0-6,1-3 0 8,0 0-9-7,3 0-4 5,-3 0-1-6,4 0 0 9,-1 0 22-9,-3-3 5 6,4 3 1-6,-5 0 0 11,5 0-14-11,-4 0-16 4,0 0 3-4,3 0 1 12,-3 3 20-12,4-3 4 3,-5 0 0-3,1 0 1 10,0 0-13-10,-1 0 0 5,5 0 0-4,-4 3 0 7,-4 1 0-8,3-4 0 7,1 3 0-6,4-3 0 5,-1 4 0-6,1-8 12 10,-4 4-3-10,3 0-1 5,-3 0-8-4,4 4-9 9,-1-4 9-10,5 3-13 4,0 1 13-3,-5-4 0 6,1-4 0-7,-1 4 10 8,5 0-10-8,-4 0 0 6,3 4 0-6,-3-1 0 9,0-3 0-9,3 0 8 7,-3 0-8-7,3 0 8 9,-7 0-8-9,8 0 0 5,-5 4 0-5,5-4 0 11,0 3 0-11,3-3 0 5,-3 0 0-5,-5 4 0 11,5-1 0-11,3-6 0 3,-3-1 0-3,-1 4 8 10,5 4 0-10,-8-4 0 5,3-4 0-4,-3 4 0 7,0 0-8-7,-1-3 0 5,1 3 0-5,-1-4 0 6,-7 4 0-7,4-3 0 9,-4 3 0-9,3 0 0 5,-3-4 0-5,4 1 0 10,-4 3 0-10,0 0 0 6,3 0 0-6,-3 0-9 6,0 0 9-6,0-4-10 8,-4 4 10-8,-1-3-13 8,-7 3 5-8,12 0 8 7,-4 0-10-6,0 0 10 5,4-4 0-6,-4 4-9 9,-8 0 9-9,7-3 0 6,5 3 0-6,0 0 0 11,-4-3 0-11,4-1 0 4,-4 4 0-4,7 0-8 13,-3-3 8-13,0 3 0 3,-12 0 0-3,12 0 0 8,-1 0 0-7,1 0 0 5,-12 0 0-6,8 0 0 8,-8 0-8-8,12-4 8 7,0 1-8-7,3 3 8 8,-3-4 0-8,0 4 0 9,0-3 0-8,-1-1-8 4,-3 4 8-5,4 0 8 10,0 0-8-10,-4 0 11 5,4 4-11-5,-5-4 0 8,1-4 0-8,4 4-11 7,-4 0 11-7,0 0 0 7,4-3 0-7,-8 3 0 8,-4 0 0-8,7 0 0 7,-7 0 8-7,8-4-8 9,-8 4 0-9,8 0 0 5,4 0 0-5,-4 0 0 11,-8 0 0-11,0 0 0 5,8 0 0-5,-8 0 0 11,0 0 0-11,0 0 0 3,0 0 0-3,7-3-8 22,-7 3-16-21,0 0-4-1,0 0 0 0,0 0-551 8,0 0-110-8</inkml:trace>
    </iact:actionData>
  </iact:action>
  <iact:action type="add" startTime="44215">
    <iact:property name="dataType"/>
    <iact:actionData xml:id="d7">
      <inkml:trace xmlns:inkml="http://www.w3.org/2003/InkML" xml:id="stk7" contextRef="#ctx0" brushRef="#br0">12367 7942 345 0,'0'0'15'2,"-4"-7"4"-1,-4-4-19-1,0 4 0 6,0 0 0-6,0 4 0 8,1-1 134-8,-5 4 23 7,4 0 5-7,-4 0 1 8,4 0-124-8,-4 0-25 6,1 0-5-5,-1-3-1 9,4 3-8-10,0 0 0 4,-8 0 0-4,9 0 8 14,-5-4 8-14,0 1 2 1,0-4 0-1,0-4 0 9,1 4 28-9,-1 0 6 6,0 0 0-6,0-3 1 8,0 3-8-8,-3-3-1 9,3-1-1-9,-4 1 0 6,4-4-1-6,-3 3 0 9,-1 4 0-9,-4-7 0 7,5 4-6-7,-1-1-2 11,0-3 0-9,-3 4 0 9,3-4-4-11,4 3-1 0,0-3 0 0,-3 0 0 10,7 0-9-6,-4 0-3-4,4 4 0 0,0 0 0 10,0-1-8-8,4 1-1 11,0-4-8-11,4 3 12-2,0-3-12 1,4 0 0 2,-4-3 0-3,0 3 0 11,8-4 0-11,0 1 0 4,0-8 0-2,4 4 0 7,0 0 0-6,-1-3 0-2,5 0 0-1,4-4 0 8,-8 0 9-5,7 7-9 1,1 0 8-4,3 0-8 9,-3 3 8-5,4 4-8 0,-5 4 0 2,5-4 8-3,3 4-8-3,-3-1 0 11,0 4 0-9,-1 4 0-2,1-1-8 0,-1 4-1 10,-3 4 0-6,0-1 0-4,-1 8-3 0,1 2-1 7,-4 1 0-4,-1 4 0 4,1 3-7-6,0 7 0 10,-4 0-1-8,3 0 0 11,-7 3-4-13,4 1-1 1,-4 2 0-2,0-2 0 8,-1-4-2-2,-3-4 0-6,-4 8 0 0,0-4 0 11,4 0-5-7,-4 0-2-4,-4-4 0 0,4 0 0 14,-4-3-21-13,4 0-4-1,-3-3 0 1</inkml:trace>
    </iact:actionData>
  </iact:action>
  <iact:action type="add" startTime="46034">
    <iact:property name="dataType"/>
    <iact:actionData xml:id="d8">
      <inkml:trace xmlns:inkml="http://www.w3.org/2003/InkML" xml:id="stk8" contextRef="#ctx0" brushRef="#br0">18910 8940 403 0,'0'-10'36'0,"0"10"-36"5,0 0 0-5,0 0 0 10,0 0 107-10,0 0 14 5,0 0 3-5,0 0 1 11,0 0-106-11,0 0-19 5,0 0-9-5,0 0 1 11,0 0-9-11,0 0-2 3,0 0 0-3,0 0 0 14,0 0 19-14,0 0 0 2,0 0 0-2,0 0 0 13,0 0 32-13,0 0 1 5,0 0 0-5,0 0 0 6,0 0-6-6,0 0-2 10,12 0 0-10,-4 0 0 5,4 3-17-5,-5 1-8 11,1-1 8-11,0 1-8 4,4-1 37-4,-4 4 3 7,4-7 0-6,-1 0 0 8,1 0-24-9,-4 4-4 6,8 3 0-6,-4-4-1 8,-1 1 11-4,5-4 2 0,0 3 1-4,0 1 0 14,-1-1-7-12,5 1-2-2,-4-1 0 0,7-3 0 11,1 0 0-8,-5 0 0-3,5 4 0 0,4-1 0 10,-1-3-4-10,-3 4-2 5,-1-8 0-3,5 4 0 4,-5 4 3-2,1-4 1-1,-1-4 0-3,1 4 0 7,0-3-14-7,-1 3 0 10,1 0 0-8,-1 0 0 3,5-4 8-1,-5 4 0 2,1 0-8-3,0 0 12-3,3-3-12 0,1-1 9 11,-5 1-9-7,5 6 8-4,-5 4 7 0,5-7 1 9,3 0 0-8,-3 0 0 4,7 0-16-3,-3 0-16 4,-5 0 3-3,1 4 1 2,3-8 12-3,-3 4 0 4,-1 4 0-2,1-4 0 1,-5-4 8-1,5 4 4-4,-1 4 0 0,-3-4 1 11,3-4-13-11,1 4 0 4,-1 0 0-2,5 4 0 8,-5-1 0-7,5 1-18-3,-5-4 4 0,5 3 1 10,3-3 21-10,-4 4 4 5,-3-1 0-3,-1 1 1 7,1-4-13-9,-1 0 0 6,1 3 0-4,-1-3-10 3,1-3 10-1,-4 3 14 1,3 0-3-3,1 0-1 4,-5 0-10-4,5 0 12 6,3 0-12-5,-3 0 12-3,-1 0-12 0,1 0 10 7,3-4-10-1,4 4 10-5,1 0-10 0,-1 0 0 5,-3 0 0-6,-1 0 0 9,1 4 0-7,-1-4 0 3,0 0 0-2,1 0 0 4,-5 0 0-4,1 0 0-2,-1 0 0-1,1 0 0 11,3 0 0-11,-3 3 0 3,3-3 0-1,1 4 0 9,-5-4 0-11,9 0 0 3,-1 0 0-3,0 0 8 8,1 0 1-8,-5 0 0 6,4 0 0-4,1-4 0 5,-1 1 3-7,-3 3 1 8,-1 0 0-7,1 0 0 5,3 0-13-6,-4 0 0 9,-7 3 8-7,3-3-8 2,5 0 0-2,-5 0 0 7,1 0 0-8,-5 4 0 4,5-4 0-4,3 0 0 8,9-4 0-6,-5 8 0-3,-7-4 0 0,7 3 0 7,4-6 0-7,-3 3 0 7,-5 3 0-5,1 1 0 4,-1-8 0-6,0 4 0 9,1 0 0-7,-1 0 0 2,-3 0 0-2,3 0 0 8,1-3 8-6,3 3-8-4,-7 0 0 0,-1 0 0 12,1-7 9-11,-1 3-9 2,8 1 8 0,-3-1-8 1,-9 4 16-4,1-3-3 6,11-1 0-4,-7 1 0 5,-4-1-13-2,3-3 0-1,1 4 0-4,-1-1 0 7,-3 1 0-4,-1-4 8 8,-3 3-8-8,0 4 0-3,7-7 10 0,-7 4-10 11,-9 3 10-8,5 0-10-3,0-4 9 0,-4 1-9 12,-1 3 8-10,-11 0-8-2,0 0 11 0,12-4-3 7,0 1-8-3,-12 3 12 0,0 0-12-4,0 0 0 6,12 0 0-1,-12 0-10 14,0 0-42-19,0 0-9 0,0 0-2 0,0 0 0 0</inkml:trace>
    </iact:actionData>
  </iact:action>
  <iact:action type="add" startTime="51499">
    <iact:property name="dataType"/>
    <iact:actionData xml:id="d9">
      <inkml:trace xmlns:inkml="http://www.w3.org/2003/InkML" xml:id="stk9" contextRef="#ctx0" brushRef="#br0">18376 7694 291 0,'19'3'12'2,"-7"1"4"-2,4-4-16 0,4 0 0 4,3 0 0-4,1 0 0 8,3 0 64-8,1 3 8 7,3-6 3-7,5-1 0 8,3 4-7-8,-4-3 0 7,1-1-1-7,-1 1 0 8,4 3-11-8,-3-4-3 8,-5 1 0-8,0 3 0 7,1-4 6-7,-1 1 1 10,1-1 0-9,-1 4 0 3,-3 0-19-4,7-3-3 10,-3 3-1-9,-1-4 0 3,4 4-13-3,1 0-2 5,7-3-1-6,-4 3 0 8,8-4 3-7,-3 1 1 5,-1-1 0-6,0 1 0 10,4-1 0-10,-4 1 0 6,1-1 0-6,3-3 0 10,0-3 0-9,0 7 0 2,0-4 0-3,-3 3 0 12,-1-3-9-12,0 4-1 3,0-1-1-3,-7 1 0 10,-1-1-6-10,0 1 0 5,-3-1-8-4,-1 4 12 6,-3 0-12-6,-1 0-12 6,1 0 3-7,-1 0-767 12</inkml:trace>
    </iact:actionData>
  </iact:action>
  <iact:action type="add" startTime="53182">
    <iact:property name="dataType"/>
    <iact:actionData xml:id="d10">
      <inkml:trace xmlns:inkml="http://www.w3.org/2003/InkML" xml:id="stk10" contextRef="#ctx0" brushRef="#br0">20105 15345 460 0,'0'0'41'2,"0"0"-33"0,0 0-8-1,0 0 0 8,8-4 145-9,4 1 27 6,-5 3 6-6,5 0 1 8,0-4-150-8,4 4-29 9,-4 0 0-8,7-3-13 5,-3 3 24-6,4-4 5 6,-1 4 0-5,9-3 1 5,-5 3 40-6,5-4 8 7,3 1 2-7,9 3 0 9,3-4-11-9,4 1-1 7,4-1-1-7,4 1 0 8,-8-1-29-8,4 1-5 7,0-1-2-7,4 1 0 9,0 3-6-8,8-3-2 4,0-1 0-5,-4 4 0 11,0-3 3-11,0-1 1 4,-12 1 0-4,0 3 0 11,-3-4 5-11,-1 1 1 4,-8-1 0-4,1 1 0 8,-5 3-10-8,0-4-2 7,1-3 0-6,-5 4 0 6,-3-1-8-7,0 1 0 9,-5-1 0-9,1-3 0 19,-8 4-138-19,-5-8-30 0</inkml:trace>
    </iact:actionData>
  </iact:action>
  <iact:action type="add" startTime="53675">
    <iact:property name="dataType"/>
    <iact:actionData xml:id="d11">
      <inkml:trace xmlns:inkml="http://www.w3.org/2003/InkML" xml:id="stk11" contextRef="#ctx0" brushRef="#br0">19987 13777 1062 0,'0'0'47'1,"4"-7"9"-1,8 0-44 0,-4 0-12 7,3 0 0-7,1 0 0 7,4-3 20-7,4 3 3 7,-5 0 0-7,1 3 0 8,8 1-2-8,-5-1 0 8,5-3 0-8,-1 0 0 10,5 7 43-10,-1 0 8 7,5-3 1-7,-1 3 1 8,5 0-16-5,7 3-3-1,4 1-1-2,4-4 0 11,4 0-25-10,0 0-5 2,0 0 0-3,8 3-1 11,-4 4-11-11,4 0-3 5,4-7 0-3,-1 0 0 9,13 0 3-11,0 0 1 5,-9 0 0-3,1 0 0 3,-4 0-2-1,4-3-1 1,-4 3 0-3,3-4 0 0,5 4-10-1,-4 0 8 9,-8 0-8-10,-4-3 8 3,-4-1-8 0,0 1 0 2,-8 3 9-2,-4-4-9 2,-8 1 0-3,1-1 0 10,3 4 0-10,-4 0 0 15,-7 0-107-13,-5 0-19-4,9-3-4 0</inkml:trace>
    </iact:actionData>
  </iact:action>
  <iact:action type="add" startTime="54605">
    <iact:property name="dataType"/>
    <iact:actionData xml:id="d12">
      <inkml:trace xmlns:inkml="http://www.w3.org/2003/InkML" xml:id="stk12" contextRef="#ctx0" brushRef="#br0">18057 17583 1137 0,'0'0'50'1,"0"0"11"-1,0 0-49 0,0 0-12 6,0 0 0-6,8-7 0 10,4 0 44-10,0 0 5 5,0 4 2-5,3-1 0 10,1 4 13-10,0-3 4 6,0-1 0-6,-5 1 0 11,9-1-4-11,0 4 0 3,-9 0 0-3,9 0 0 13,0 0-36-12,-1 0-8 2,1 0-2-3,0 4 0 7,3-4 1-7,5-4 0 8,-1 4 0-8,5-3 0 7,-1 3 6-7,8 0 2 8,1-4 0-8,3 1 0 8,8-1-3-8,0 1 0 9,4-1 0-9,-4 1 0 5,0 3-9-5,8-4-3 11,-4 1 0-10,0-1 0 2,4 1 1-3,0-1 0 8,4 1 0-8,-4 3 0 7,-4-7-13-7,0 7 11 7,-4 0-11-7,0 0 10 9,-4-3-10-9,1 3 0 6,-5-4 9-6,-4 4-9 11,4 0 0-11,1 4 0 4,-1-4 0-4,-4 0 8 12,4 3-8-11,-7-3 0 1,-5 3 0-1,-3-3 0 9,-1 4 0-10,-3-4 11 4,-5 0-11-4,1 3 12 22,-8-3-44-22,4 4-8 0,-5-4-1 2,-3 3-603 6,0-6-120-7</inkml:trace>
    </iact:actionData>
  </iact:action>
  <iact:action type="add" startTime="75911">
    <iact:property name="dataType"/>
    <iact:actionData xml:id="d13">
      <inkml:trace xmlns:inkml="http://www.w3.org/2003/InkML" xml:id="stk13" contextRef="#ctx0" brushRef="#br0">17896 7655 172 0,'0'0'8'2,"0"0"1"-2,0 0-9 0,0 0 0 5,-8-3 0-5,1 3 0 8,7 0 158-8,0 0 30 10,0 0 5-10,0 0 2 4,0 0-145-4,0 0-29 12,0 0-5-12,0 0-2 3,7-7-14-3,5 3 0 8,0-3 8-8,0 0-8 8,3 4 22-7,1-1 2 4,4 1 0-5,-4-4 0 10,7 7 3-10,-3-3 1 6,3-1 0-6,1 1 0 9,3-1 0-9,1 4 0 5,0 0 0-5,-5 0 0 11,5 0-4-10,-1 4 0 2,-3-1 0-1,3 1 0 8,1-1-9-10,-1-3-3 3,1 4 0-2,-1-4 0 7,5 0-1-8,-1 0-1 7,4-4 0-6,1 4 0 6,3-3 7-7,0-1 2 9,5-3 0-9,3 4 0 6,0-1 9-6,-4 1 3 9,0-4 0-8,-3 3 0 5,3 4-31-6,-4-3 0 9,5-1-8-9,-1 4 8 5,4-3 0-5,-4 6 17 6,0-3-1-4,1 4-1 5,3-1-3-7,-4 1-1 7,0-1 0-7,0 4 0 9,-3-3-1-9,-1 3 0 6,-4-4 0-6,5 4 0 10,-5-3 2-10,4-1 1 5,1 0 0-5,-1 1 0 11,4-4 1-11,0 3 0 4,-3-3 0-4,7-3 0 13,-4 3 6-13,0-4 0 2,1 1 1-1,-5 3 0 6,0-7-4-7,0 4-1 7,-3-1 0-6,-5 1 0 6,5-4-4-7,-5 0 0 9,1 3-1-9,-1-3 0 6,4 0-11-6,1-3 12 9,-1 3-12-9,-3 0 12 7,-1 3-12-7,0-3 8 11,1 0-8-11,3 0 8 4,-7 4-8-4,-1-4 0 6,1 0 0-6,-5 0 0 8,-3 3 8-8,4-3-8 7,-9 0 8-7,1-3-8 9,4-1 11-9,-5 1-3 5,-3-1-8-5,0 1 12 11,-4-1 0-10,4 1-1 3,-5 0 0-4,1-4 0 11,0-4 3-11,-4 4 1 4,4-3 0-4,-8-4 0 12,0 3-2-11,0-3 0 1,-4-3 0-1,0 3 0 6,0-4-13-7,0 4 8 7,-4 4-8-6,4-4 0 6,-3 0 0-7,-1 4 0 8,0-4 0-8,-4 3 0 7,4 1 8-7,-4 3-8 10,1-4 0-10,-5 4 0 5,4 0 8-5,-4 0-8 10,1 0 0-9,-5 1 9 3,-4-1-9-4,1 0 0 8,-5 0 0-6,1-4 0 3,-9 4 0-5,1 4 0 7,-8-8 0-7,4 4 0 9,-1 0 0-9,-3 0 0 6,4 0 0-6,-4-3 0 9,-1-1 0-9,1 1 0 6,0 3 0-6,-4-3 0 11,3 3 0-11,-3-4 0 4,-4 1 0-4,4-1 0 11,-4 8 0-11,0-4 0 4,4 3 0-3,0 1 0 6,3-1 0-7,-3 1-9 8,0-1 9-8,4 4 0 8,-4 0 0-8,-4 0-8 8,-1 0 8-8,1-3 0 6,0 6 0-6,0-2 0 9,4-1-8-8,0 0 8 5,0 3 0-6,0 1 0 11,-1-1-8-11,1-3 8 3,4 4 0-3,-4-4-10 7,0 0 10-7,0 3-8 9,-1 1 8-9,5-1 0 6,0 1 8-6,0-1-8 9,3 4 0-9,-3 0 0 7,4 0 0-7,-4 7 0 9,3-3 0-8,1 3 0 4,0 3-11-5,-1 1 11 10,-3 3-11-10,8 3 11 4,-4 0-12-4,3 8 12 13,5-4-15-13,-1 3 4 3,1 4 1-3,7 0 0 7,1 4 10-6,7-1-13 6,-4 4 5-7,5 0 8 8,3-4-10-8,0 4 10 7,0 0 0-7,4 0-9 7,4 0 9-7,-3 0 0 10,3 0 0-10,4-4 0 6,0 4 0-6,0-3 0 10,4-1 0-9,3 0 0 3,1 1 0-4,4-4 0 6,4-4 0-6,-4 1 0 9,7-1 0-9,1-6 0 6,3 3 0-6,5 0 8 8,3-4-8-7,5-3 9 5,-5 0-9-6,9-4 10 10,-1 1-10-10,0-1 0 6,-4-3 0-6,9-3-11 20,-5 3-19-20,4-7-4 1,4 3-1 6,1-3-844-6</inkml:trace>
    </iact:actionData>
  </iact:action>
  <iact:action type="add" startTime="78751">
    <iact:property name="dataType"/>
    <iact:actionData xml:id="d14">
      <inkml:trace xmlns:inkml="http://www.w3.org/2003/InkML" xml:id="stk14" contextRef="#ctx0" brushRef="#br0">18164 8340 460 0,'7'-4'41'2,"-7"4"-33"0,0 0-8-1,0 0 0 6,0 0 113-7,0 0 21 7,4-3 4-7,-4 3 1 8,-4-7-70-8,4 3-13 10,0 4-4-10,0 0 0 6,0 0-28-6,0 0-5 9,0 0-2-9,0 0 0 5,0 0-3-5,0 0-1 10,0 0 0-10,0 0 0 6,0 0-5-6,0 0-8 6,0 0 11-6,12 0-11 8,-4 0 21-8,4 0-2 7,0 4-1-7,3-4 0 9,-7 0 6-9,4 3 2 6,4 1 0-6,-1-4 0 10,1 3 8-10,0-3 2 5,3 0 0-5,1 4 0 14,4-4-28-14,-1 0-8 1,1 0 0-1,3-4 0 8,5 4 24-8,-5-3-1 7,5 3-1-7,-1-4 0 9,9 4-7-9,-5 0-2 7,4 0 0-6,0 0 0 5,-3 0 11-6,3 0 3 9,-3-3 0-9,3-1 0 7,-4 1-27-7,1-1 0 10,-1 4 0-10,4 0 0 5,1 0 0-5,-5-3 13 6,4 3-1-6,1 0-1 9,3-4 1-9,0 8 0 6,-8-1 0-6,5 1 0 8,-1-1-12-8,-8 1 0 8,5-1 0-8,-9 1-11 11,5-1 11-11,-5 4 0 3,-3-7 0-3,3 7 0 12,-3-3 8-12,-1-1-8 3,1-3 10-2,-4 0-10 12,-1 4 21-13,1-4-1 1,0 0-1 0,-1 0 0 7,1 3 4-7,-4-3 1 4,3 0 0-4,1 0 0 7,0-3-7-8,-5 3-1 7,5-4 0-6,-4 1 0 6,-1-1-4-7,-3 4-2 9,0 0 0-9,0-3 0 6,3 3-10-6,-3 0 8 11,0 0-8-11,0 0 8 3,0-4-8-2,-1 4 0 5,-3-3 0-6,0 3-11 24,0-4-13-24,-8 4-4 0,0 0 0 0,0 0-585 6,0 0-118-5</inkml:trace>
    </iact:actionData>
  </iact:action>
  <iact:action type="add" startTime="82819">
    <iact:property name="dataType"/>
    <iact:actionData xml:id="d15">
      <inkml:trace xmlns:inkml="http://www.w3.org/2003/InkML" xml:id="stk15" contextRef="#ctx0" brushRef="#br0">18989 9024 172 0,'0'0'16'2,"0"0"-16"0,0 0 0-1,12-3 0 7,-5-4 128-8,1 3 22 8,0 1 5-8,4-1 1 7,0 4-100-7,0 0-20 10,-1-7-4-10,5 7-1 5,-4 0-16-5,4 0-3 8,-5 0-1-8,5 0 0 7,0 0-11-7,0 0 12 7,-1 4-12-7,5-1 12 8,0-6 4-8,3 6 0 8,5 1 1-8,-5-4 0 8,1 0-1-8,-5 0-1 5,5 0 0-4,-4 0 0 8,7 3-3-9,-3 1-1 6,-5-4 0-6,9 0 0 11,-5 0 6-10,5 0 2 2,-4-4 0-3,3 1 0 13,1-1 2-13,-1 1 1 4,1 3 0-4,3-4 0 6,0-3-4-6,5 4-1 7,-1-1 0-6,5 1 0 6,-9-1 1-7,8 1 0 9,-3-1 0-9,3-3 0 6,0 4-8-6,-3-1-2 12,-1 4 0-12,-4-3 0 4,5-1-8-4,-1 1 0 9,-3-4 0-9,3 7 8 6,0-4-8-6,1 4 0 7,-5-3 0-7,8 0 0 8,1 3 0-8,-5 0 0 7,4 0 0-7,-3 0 8 9,-1 0 0-8,-3 3 0 4,-1 0 0-5,-3 1 0 9,-1-4-8-9,1 3 0 5,-1 1 0-5,1-1 0 12,-5 1 8-12,5-1 0 3,-5 1 0-3,1-1 0 12,-1 1 3-12,5-1 0 3,-1 1 0-3,-3-1 0 8,4-3-1-8,-1 4 0 8,1-4 0-8,3 3 0 8,-7-3 4-8,7 4 1 8,-3-4 0-8,-1 0 0 7,1 0-15-7,-5 3 0 11,5-3 8-11,-5 4-8 3,1-1 8-3,3-3 0 12,-3 4-8-12,3-1 12 3,1 1 4-3,-5-1 1 7,5 1 0-7,-1-1 0 8,1 4-8-8,0-3-1 8,3-1-8-8,0-3 12 7,5 0-1-6,-5 4-1 5,1-1 0-6,-5 4 0 10,1-3 9-9,7-4 1 3,-7-4 1-3,3 4 0 9,-4 4-10-10,1-1-3 5,3-6 0-5,-3 3 0 13,-4 0-8-13,7 0 12 1,0-7-12 0,5 3 12 7,-5 4 6-8,9-3 2 6,-5-1 0-5,4 1 0 7,8-4 7-8,-7 3 1 8,-5 4 1-8,0-3 0 7,1-4-29-7,-1 3 0 9,0 1 0-8,-3-1 0 4,-5-3 0-5,5 7 11 11,3-3 0-11,-3-1 0 4,-5 1-11-4,1 3 0 6,11-4 9-6,0 1-9 9,-3-1 10-9,-1 1-2 6,0-1-8-6,5 1 12 10,-1-1-12-10,-4 1 0 5,-7-1 0-5,-1 1 0 10,1 3 0-9,-1-4 0 4,1 1 0-5,-1-1 0 11,-3 4 0-11,0 0 0 3,3-3 0-2,-7 3 0 11,-1 0 0-11,1 0 0 0,11 0 0 0,-7 0 0 6,-8 3 0-7,7-3-10 7,9 0 10-6,-1-3-8 7,-7 3-10-8,-5-3-2 8,-3 3 0-8,4-4 0 20,3 1-24-20,-3 3-4 0,-4-4-2 1,-4 1-510 12,3 3-101-13</inkml:trace>
    </iact:actionData>
  </iact:action>
  <iact:action type="add" startTime="88177">
    <iact:property name="dataType"/>
    <iact:actionData xml:id="d16">
      <inkml:trace xmlns:inkml="http://www.w3.org/2003/InkML" xml:id="stk16" contextRef="#ctx0" brushRef="#br0">21669 9803 115 0,'0'0'10'1,"0"0"-10"4,0 0 0-5,0 0 0 10,0 0 180-10,0 0 35 5,-8 0 6-5,8 0 2 12,-4-3-162-12,4 3-32 3,0 0-6-3,-8-4-2 9,1 1-5-9,-1-1 0 6,8 4-1-6,0 0 0 9,-4 0 5-9,4 0 0 7,0 0 1-7,0 0 0 8,-8-3 13-8,8 3 2 8,-8-4 1-8,8 4 0 7,0 0-4-7,0 0-1 9,-4-3 0-9,4 3 0 6,0 0-13-6,0 0-3 7,0 0-1-7,0 0 0 8,-8 0-15-7,8 0 0 5,0 0 0-6,0 0 0 8,0 0 0-8,0 0 0 7,0 0-8-7,0 0 8 9,0 0 0-9,0 0 0 5,-8 0 0-5,8 0 0 11,0 0 0-11,0 0 0 4,0 0 0-3,0 0 0 10,0 0 0-11,0 0 9 3,-7 3-9-3,7-3 8 9,0 0 5-8,0 0 1 4,-4 7 0-5,4-7 0 9,0 0 9-9,0 0 1 8,0 0 1-8,-4 7 0 7,4-7-1-7,0 0 0 8,0 0 0-8,0 0 0 7,0 0-10-7,0 0-2 10,0 0-1-10,0 0 0 5,0 0 13-5,8 7 2 8,-1 0 1-8,1 0 0 7,-8-7-16-7,12 7-3 7,0-4-8-7,4 1 12 8,-5 3-12-8,5-4 0 6,4 1 8-5,-5-1-8 7,1 1 0-7,4 3 9 5,-1-7-9-6,5 3 8 10,-4 1 2-10,-1-4 0 6,1 3 0-5,7-3 0 8,-3 0 3-9,-4 4 1 4,-1-4 0-4,5 3 0 11,-1-3 1-11,1 4 0 4,-4-4 0-4,3 0 0 8,-3 0-3-8,4 0 0 7,-1-4 0-6,-3 4 0 7,-5 4-12-8,13-8 0 9,7 1 0-9,-3-1 0 5,-9 4 0-5,9-3 8 11,-1-1-8-11,5 4 9 4,-1-3-9-3,0 3 12 8,-3 0-12-9,-5-4 12 5,9 4-12-5,-5-3 10 7,1 3-10-7,-1-4 10 9,4 4-10-9,-3 0 0 6,-1-3 9-6,1 3-9 10,-1-4 9-10,1 4-9 5,11 0 12-5,-4 0-12 11,-7 0 8-10,3 0-8 3,0 0 0-4,5-3 0 11,-1 3 8-11,-4 0-8 3,-3-4 9-3,-1 1-9 11,8 3 14-11,-7-4-3 4,-5 1-1-4,5 3 0 9,7-4-1-9,-4 1 0 6,-3-1 0-5,-1 4 0 7,5 0-9-8,-1 0 12 8,4 4-12-8,-3-1 12 7,-5 1-12-7,5-4 0 9,-1 0 9-8,-4 0-9 4,1 3 0-5,-1 1 0 11,1-8 0-11,-5 4 0 3,5 4 8-3,3-4-8 7,-4-4 8-7,5 4-8 9,-1 0 0-9,1 0 0 6,-1 4 0-6,0-4 8 9,1 0-8-9,-1 3 0 7,-3 1 0-7,3-1 0 10,-4 1 0-10,5-1 14 5,-5-3-3-5,-3 0-1 11,3 0-2-11,1 0 0 3,-1 0 0-2,-4 0 0 9,5 0-8-10,-1-3 0 4,1 3 9-4,-1 3-9 9,1-6 9-9,-1-1-9 6,-3 4 12-5,3 0-12 7,-3 0 9-8,-1 0-9 8,1 0 0-8,-5 4 9 7,5-4-9-7,-9 0 0 10,1 0 0-10,0 0 0 5,-1-4 0-5,1 4-17 11,-4-3 4-11,-5 3 1 18,1 0-26-18,0 0-5 0,0 0-1 1,0-4-615 6,-5 1-123-7</inkml:trace>
    </iact:actionData>
  </iact:action>
  <iact:action type="add" startTime="95702">
    <iact:property name="dataType"/>
    <iact:actionData xml:id="d17">
      <inkml:trace xmlns:inkml="http://www.w3.org/2003/InkML" xml:id="stk17" contextRef="#ctx0" brushRef="#br0">23155 10596 460 0,'0'0'41'1,"0"0"-33"1,0 0-8-1,0 0 0 8,0 0 161-9,0 0 31 5,0 0 5-5,7-4 2 12,5 1-147-12,-4-1-28 3,-8 4-7-3,0 0-1 10,12-3 8-10,4 3 2 6,-9-4 0-6,5 1 0 8,0-1-14-8,-4 4-4 9,8-3 0-9,-5 3 0 6,-11 0 6-6,8 0 1 8,12 0 0-8,-4 0 0 8,-1 0-7-8,1 0-8 9,0 3 11-9,7-3-11 5,5 4 13-5,-1-4-4 6,-3 0-1-5,7 3 0 8,5-3 15-9,-5 4 2 8,-3-4 1-8,-1 0 0 6,1 3-18-5,3 1-8 5,-3-8 0-6,3 4 8 9,-3 0 3-9,-1-3 0 6,9 3 0-5,-5 0 0 8,4-4 0-9,1 1 0 5,-1 3 0-5,0-4 0 13,13 4-1-13,-5-3 0 3,0 3 0-2,-4 0 0 7,1 0-1-8,-1 0 0 6,-4 0 0-6,5 0 0 8,-1 0 0-8,-4 0 0 7,-3 0 0-6,7 0 0 5,0 0 4-6,5 0 1 11,-1 0 0-11,4-4 0 4,0 4 0-3,0 0 0 9,4 0 0-9,-3 0 0 3,-1-3-4-3,-4 3-1 9,8-4 0-10,-4 1 0 3,0-1-9-2,4 1 8 6,4 3-8-7,4-4 8 8,-4 1-8-7,0 3 0 5,-4 0 9-6,1 0-9 9,-1-4 0-8,0 4 8 4,-4 0-8-5,0 0 0 10,4 0 12-10,4 0-3 5,0 0 0-5,4 0 0 11,-4 4 11-11,-4-4 3 3,4 3 0-2,-4 1 0 9,-3-1-23-10,-1 1-15 4,0-4 3-3,0 0 0 6,4 0 12-7,-4 0 12 9,8 3-3-8,0-3 0 5,-4 0 5-6,-3-3 1 8,-1 3 0-8,-4 0 0 6,4-4-6-6,-4 4-1 11,1-3 0-11,-5 3 0 5,0-4-8-4,0 1 10 7,1-1-10-8,-1 1 10 6,0-1-10-5,1 4 0 5,-5-3 9-6,-4 3-9 7,1 0 0-5,-5 0 0 3,1 0 0-5,-4 0 0 10,-5-4-12-10,-3 4-6 5,0 4-2-5,-1-4 0 24,-7 0-37-24,0-4-8 1,-8 4-2 3</inkml:trace>
    </iact:actionData>
  </iact:action>
  <iact:action type="add" startTime="99153">
    <iact:property name="dataType"/>
    <iact:actionData xml:id="d18">
      <inkml:trace xmlns:inkml="http://www.w3.org/2003/InkML" xml:id="stk18" contextRef="#ctx0" brushRef="#br0">19539 11364 684 0,'0'0'30'1,"0"0"6"-1,0 0-28 0,0 0-8 5,0 0 0-5,0 0 0 8,0 0 53-8,-8 0 10 6,0-7 1-6,8 7 1 11,-4-4-23-11,-4-3-5 5,1 4-1-5,-1 0 0 12,0-4 4-12,0 3 1 2,4 1 0-2,-8-1 0 9,1-3 7-9,3 4 0 7,0 3 1-7,0-4 0 8,-8 1-14-8,4 3-3 7,1 0-1-7,-1-4 0 8,4 4-17-8,0-3-3 9,-8 3-1-9,9-4 0 6,7 4-10-6,-8 0 10 10,-8-3-10-10,4-1 10 5,0 4 3-5,5-3 1 6,-5-4 0-6,4 3 0 9,4 1 3-9,-4-4 1 7,0-4 0-7,0 4 0 9,1-3 5-9,-1 3 1 7,4-4 0-7,0 1 0 9,0-1-2-9,0 1 0 5,0-1 0-5,4 1 0 11,-8-4-4-11,4 3-1 4,4-3 0-4,0 4 0 12,-8-4-5-12,8 4 0 3,0-4-1-2,0 3 0 6,4 1-11-7,0-1 0 7,-4 1 9-6,4-1-9 6,4 4 0-7,0-3 0 8,0 3 0-8,4-4 0 7,-1 4-10-7,5-3 10 10,-4-1-12-10,4 1 12 5,3-1 0-5,1 1 0 11,-4-1 0-11,-1 1 0 4,5 0 0-4,-4-4 0 7,-1 0 0-7,5 3 0 10,0 1 0-10,-1-1 0 7,1 4 0-3,-4 0 0 7,-1 0 0-9,5 0 0-2,0 4 0 0,-1-1 0 12,-3 4 0-10,4 4 0-2,-1-1 0 0,1 4-10 11,4 0 1-8,-5 7 0-3,1 0 0 0,0 4 0 10,-1-1 0-5,1 4 0-5,-4 0 0 0,3 0 0 8,-3 3 9-4,0 1 0 5,-1-1-9-6,1-3 9-3,-8 4 0 0,4-4 0 11,0 0 0-7,-1-4 0-4,-7 0 0 0,4 1 8 10,0-1-8-6,0-3 8-4,-8 0-8 0,0 0 0 11,0-3-10-10,0-1 10 5,-4-3 0-2,0 4 8-4,-4-4 1 0,-4 0 0 8,-3 0-9-6,3 0 0 11,-4 0 0-11,-4 0 8 13,5 0-35-14,-1 0-7-1,-4 3-2 2,5-3 0 7,-5 0-132-9,0 0-28 6,-15 10-4-6,4-6-2 1</inkml:trace>
    </iact:actionData>
  </iact:action>
  <iact:action type="add" startTime="103777">
    <iact:property name="dataType"/>
    <iact:actionData xml:id="d19">
      <inkml:trace xmlns:inkml="http://www.w3.org/2003/InkML" xml:id="stk19" contextRef="#ctx0" brushRef="#br0">24754 12129 115 0,'39'0'0'1,"-23"0"10"-1,8 0-10 0,3 0 0 7,1 3 0-7,-1-3 0 7,5-3 112-7,3 3 21 6,-4-4 4-6,5 1 1 9,-1 3-110-9,4-7-28 6,9 3 0-6,-5-3 0 9,12 4 0-8,-4-4 0 4,4-7-12-5,-4 0 12 11,-4 3 0-11,0 1 0 5,1 6 0-5,-1-3 0 11,4 7 0-11,-4-7 15 3,-4 7-1-3,8-3 0 12,0-1 7-12,0 4 2 3,1 0 0-2,-5-3 0 7,-4 3 24-7,0 0 5 5,0 0 0-5,-3 0 1 6,-5 0-36-7,4 3-7 7,-3 4-2-7,3 0 0 8,0 4-8-8,1-4 0 9,7-4 0-9,0 1 0 6,-4-1 0-6,0-6 0 12,-7-4 10-12,3 3-10 3,0 1 24-3,1-4-3 6,-1 3 0-6,0-3 0 8,-3 4 7-8,3-1 0 7,-4 1 1-7,1-4 0 9,-5 3-14-9,5 1-3 6,3 3-1-6,0-3 0 11,-4-1-3-11,-3 1 0 5,-1 3 0-5,-3-4 0 12,-1 1-8-10,-3 3 0-2,-4-4 0 0,-1 4 0 14,5-3-14-13,-8 3-8-1,-1-4-2 0,-3 4 0 21,0 0-23-21,0-3-5 0,-1 3 0 1,-3 0-393 5</inkml:trace>
    </iact:actionData>
  </iact:action>
  <iact:action type="add" startTime="115143">
    <iact:property name="dataType"/>
    <iact:actionData xml:id="d20">
      <inkml:trace xmlns:inkml="http://www.w3.org/2003/InkML" xml:id="stk20" contextRef="#ctx0" brushRef="#br0">22919 12855 860 0,'19'0'38'1,"-19"0"8"-1,0 0-37 1,0 0-9 3,0 0 0-4,0 0 0 9,12 0 35-9,-12 0 5 5,0 0 0-5,0 0 1 9,0 0-5-9,0 0 0 7,0 0-1-7,0 0 0 7,0 0-8-6,8-7-2 7,8 4 0-8,-4-4 0 6,-5 3 11-6,5 1 3 11,8-4 0-11,0 3 0 4,-1 4-22-3,1-3-4 5,-4-1-1-6,3 4 0 9,9 0-12-9,-9 0 0 6,1 4 0-6,-4-1 0 9,7 1 0-9,1-1 0 6,-4 1 0-6,-1-1 0 11,1 1 16-11,3-4-4 5,5 7 0-5,-1-4 0 10,-7 1-2-9,12-1-1 3,11-3 0-3,0 4 0 10,0-1 11-11,4-3 1 3,-7 0 1-3,3 0 0 9,0 4-11-9,0-4-3 6,-3 0 0-6,7 0 0 8,0 0 4-8,4 0 0 8,0 0 0-8,4 3 0 8,-4 1 5-8,0-4 2 8,0 3 0-8,1 1 0 7,-5-4-11-7,0 3-8 10,-4 0 9-9,4 1-9 2,4-1 20-3,0 1-1 7,4-4-1-7,0 3 0 9,4-3-18-9,-4 0 0 7,4 0-8-7,-4 0 8 7,-4 0 0-7,5-3 15 7,-1 3-2-6,7-7 0 7,5 3-5-8,-4 1 0 7,-4 0-8-7,0 3 12 10,0-4-12-10,-8 4 11 5,-4-3-11-5,4 3 10 11,-4 0-10-10,1 0 0 2,-5 0 0-3,0 3 8 7,0-3-8-6,1 4 0 5,-1-1 0-5,-4 0 0 6,0 1 11-7,-3-1-3 8,-5 1-8-8,1-4 12 7,-5 7-12-6,1-7 0 7,-9 3 0-7,1-3 0 5,3 0 0-6,-7 0-13 9,-4 0 2-9,0-3 1 18,0 3-32-17,-1 0-6-1,-11 0-2 2</inkml:trace>
    </iact:actionData>
  </iact:action>
  <iact:action type="add" startTime="118763">
    <iact:property name="dataType"/>
    <iact:actionData xml:id="d21">
      <inkml:trace xmlns:inkml="http://www.w3.org/2003/InkML" xml:id="stk21" contextRef="#ctx0" brushRef="#br0">19995 13655 115 0,'0'0'10'1,"0"0"-10"1,0 0 0-1,0 0 0 7,0 0 66-8,0 0 11 6,0 0 3-6,0 0 0 9,0 0-28-9,0 0-4 8,0 0-2-8,0 0 0 7,0 0 6-7,0 0 0 9,0 0 1-9,0 0 0 5,0 0 3-5,0 0 0 12,0 0 0-12,0 0 0 5,4-7-8-5,-4 7 0 6,0 0-1-6,0 0 0 9,0 0-8-9,0 0-2 6,0 0 0-6,0 0 0 8,0 0 3-8,0 0 0 6,0 0 0-6,0 0 0 11,8 0-4-11,-8 0 0 5,0 0 0-5,0 0 0 11,0 0 0-11,0 0 0 5,0 0 0-5,8 0 0 8,3 3-9-8,-11-3-3 6,8 0 0-6,0 4 0 8,4-4-1-8,-4 0-1 8,-8 0 0-8,11 3 0 7,1-3-4-7,-4 0-1 10,4 0 0-10,-4 0 0 5,-8 0 0-5,12 0 0 10,3 0 0-9,-3 4 0 4,0-4-7-5,0 0-2 10,-1 0 0-7,1 3 0-1,0-3 0-1,4 4-8 4,-4-4 12-5,3 3-4 9,1-3 1-9,0 0 0 6,3 0 0-6,1 0 0 10,0 0-9-9,-1 0 12 4,5 0-12-5,3 0 12 10,1-3-2-9,-1 3 0 2,5-4 0-3,-5 1 0 13,1 3-2-13,-1-4 0 3,5 1 0-3,-1-1 0 14,1 4 0-14,-5-3-8 0,5 3 12 0,-1 0-4 9,4-4 0-9,1 4-8 7,3 0 12-6,0 0-4 6,9-3-8-7,-1 3 0 8,4 0 0-8,4-4 8 6,-4 1-8-6,-4-1 10 11,4 4-10-11,-4 0 10 5,4-3-10-5,1-1 0 12,3 1 9-12,0-1-9 3,0 1 0-2,0-4 9 4,4 3-9-5,-4 4 0 8,-4-3 8-8,-4-1-8 8,0-3 0-8,4 4 0 8,-8-1 9-7,4 1-9 4,1 3 0-5,11-4 9 10,0 1-9-10,-4-1 0 5,-20 4 0-5,8-3 8 12,8-1-8-12,-8 4 0 4,-7-3 9-3,-1-1-9 10,1 1 0-11,-1 3 0 3,-8 0 0-2,1 0 8 7,-8 0-8-8,3-4 0 6,5 1 8-5,-5 3-8 6,-11-4 0-7,4 4 9 7,-1-3-9-7,1 0 0 8,-4 3 10-8,0-4-10 10,-12 4 8-10,12-3-8 5,3 3 0-5,-7 3 0 11,-8-3 0-11,0 0 0 3,0 0-17-3,0 0 4 7,0 0 1-7,0 0 0 24,-8-3-33-24,8 3-7 0,0 0 0 0,0 0-581 8,-11 0-116-8</inkml:trace>
    </iact:actionData>
  </iact:action>
  <iact:action type="add" startTime="121192">
    <iact:property name="dataType"/>
    <iact:actionData xml:id="d22">
      <inkml:trace xmlns:inkml="http://www.w3.org/2003/InkML" xml:id="stk22" contextRef="#ctx0" brushRef="#br0">20062 15247 313 0,'0'0'13'2,"0"0"4"-2,0 0-17 0,0 0 0 6,0 0 0-6,0 0 0 20,0 0-23-20,0 0-8 0,0 0-1 0,0 0-1 3,0 0 82-3,0 0 17 10,-4-7 3-10,4 7 1 4,0 0 58-4,0 0 12 7,0-7 3-7,0 7 0 9,0 0-64-9,0 0-13 6,0 0-2-6,0 0-1 9,0 0-45-9,4-3-9 6,4-4-1-6,-5 3-8 9,-3 4 34-9,12-3 0 7,0 3 0-7,4-4 0 10,-4 4-18-10,3-3-3 5,-3-1-1-5,4 4 0 13,0 0-4-13,3-3-8 1,-3-1 11 1,0 1-11 4,3-1 16-6,5 1-4 7,-1-4-1-6,5 3 0 7,-5-3 7-8,5 0 2 7,3 4 0-6,5-4 0 6,-5 3 1-7,5 1 1 9,-5 3 0-8,0-7 0 4,1 7-1-5,3 0 0 10,-3 0 0-10,-1 0 0 5,5 0-4-5,-1-4-1 6,-4 4 0-6,9 0 0 9,-1 0-4-9,4 0 0 7,4 0-1-7,4 0 0 7,1 0 5-7,-1 0 0 8,4 4 1-8,0-1 0 9,0 1-5-9,0-4-2 6,4 0 0-6,-4 0 0 10,0 0 2-10,0 0 0 4,8 0 0-4,-8 0 0 13,-4-4-3-13,0 4 0 3,-4 0 0-3,0 0 0 8,-8 0 3-8,1-3 1 6,-5 3 0-5,4-4 0 7,-3 4 3-8,-5 0 0 7,-3-3 0-6,-1 3 0 6,-3-4-7-7,3 4-1 9,-3 0 0-9,-8-3 0 5,-5-1-8-4,1 1 12 10,8 3-12-11,-8 0 12 4,-12 0-12-4,11 0-14 6,1 0 3-6,-4-4 1 24,-8 4-34-24,0 0-6 0,0 0-2 0,8-3-809 3</inkml:trace>
    </iact:actionData>
  </iact:action>
  <iact:action type="add" startTime="122634">
    <iact:property name="dataType"/>
    <iact:actionData xml:id="d23">
      <inkml:trace xmlns:inkml="http://www.w3.org/2003/InkML" xml:id="stk23" contextRef="#ctx0" brushRef="#br0">20113 14465 1328 0,'0'0'59'1,"0"0"12"-1,0 0-57 0,-8 0-14 6,0 3 0-6,8-3 0 11,0 0 0-10,0 0 0 1,-8-3 8-2,8 3-8 13,0 0 0-13,0 0 0 3,0 0 0-3,0 0 0 8,0-4 9-8,0 4-1 7,0 0 0-7,0 0 0 8,0 0 23-8,0 0 4 7,4-7 1-7,0 0 0 8,4 7 2-8,-8 0 1 8,0 0 0-8,12 0 0 7,-1-3-15-7,1 3-4 10,4 0 0-10,-4 3 0 5,0-3-3-5,3 0-1 6,-3 0 0-6,4 4 0 9,0-4-4-9,3 0 0 7,1 3-1-7,-1-3 0 8,1 0-11-8,4 0 10 6,3 0-10-6,1-3 10 10,3-1-10-10,1 4 8 6,-1 0-8-6,0 0 8 11,1 0-8-10,-1-3 10 1,1 3-10-1,-1 0 10 11,-3 0-10-12,-1-4 8 2,1 4-8-1,-1-3 8 8,-3 3 0-9,3 0-8 6,-3 0 12-6,3 0-4 8,1-4 0-8,-1 4 0 7,1 0 0-6,3 0 0 7,-3-3 0-8,3 3-8 8,1-4 12-8,3 4-4 6,4 0 12-6,1 0 1 10,-5-3 1-10,1 3 0 6,-5 0-22-6,4-4-16 9,-3 1 2-9,-1 0 1 5,1-4 13-5,-1 7 0 7,1-4 0-7,-1 1 0 8,0-1 0-8,5 4 0 7,-5-3 0-7,1-1 0 9,3 4 15-9,0-3-4 6,1-1-1-6,-5 4 0 10,-3 0-10-9,3 0 0 5,1-3 0-6,-5-1-11 10,1 4 11-9,-5 0 0 1,5-3 0-1,-1 3 8 6,1 0 2-7,-5 0 1 8,5-4 0-7,-1 4 0 5,5 0-1-6,-1 0 0 9,-3 4 0-8,-1-4 0 4,9-4-10-4,-9 4 8 7,1 0-8-8,-5 0 8 7,5 0-8-7,3-3 0 10,1 3 9-10,-5 0-9 4,-7 0 0-4,3 0 9 7,5 0-9-7,-5 0 0 8,-3 0 9-8,4 0-9 8,-1 3 0-8,5 1 9 7,-1-4-9-6,1 0 0 5,-9 0 0-6,5 3 8 10,11 1-8-9,-3-1 0 4,-5 4 0-5,5-7 0 10,-1 0 0-10,1 0 0 3,-1 0 0-3,1 0 0 14,-5 0 0-12,1 0 0-2,3 0 0 0,-4 0 0 9,-3 0 0-9,0 0 0 7,3 4 0-7,1-1 0 7,-5 1 0-7,5-1 0 8,-9 4 0-7,5-3 0 5,3-4 0-6,-3 3 0 10,-4 0 0-10,3 1 0 5,5-4 0-5,-1 0 8 11,-3 0-8-11,-1 3 0 5,-7 1 0-5,8-4 0 8,-1 3 0-8,1-3 0 7,0 4 0-7,-1-1 8 6,5 1-8-5,-5-1 0 6,5-3 0-7,-9 0 0 7,5 0 8-7,-4 0-8 9,3 0 0-9,1 0 0 6,-1 0 0-5,-3 0 8 9,0 0-8-10,-1 0 0 4,1 0 0-4,0-3 0 12,-5 3 0-12,5 0 8 3,0 3-8-3,-5-3 0 10,5-3 18-10,-4 3-2 5,-5-4 0-4,5 4 0 7,4-3-30-8,-4 3-6 7,-1 0-2-6,1-4 0 6,-4 4 2-7,3-3 0 9,1-8 0-8,0 5 0 16,0 6-17-17,-1-7-3 1,-3 0-1-1,0 3 0 14,0-3-30-14,0 4-5 1,-1-1-2-1,-3 1 0 15,4 3-15-15,-8-4-3 1,4 1-1-1,-8 3-340 8,0 0-68-8</inkml:trace>
    </iact:actionData>
  </iact:action>
  <iact:action type="add" startTime="128804">
    <iact:property name="dataType"/>
    <iact:actionData xml:id="d24">
      <inkml:trace xmlns:inkml="http://www.w3.org/2003/InkML" xml:id="stk24" contextRef="#ctx0" brushRef="#br0">18887 8427 403 0,'7'-7'36'1,"9"4"-36"5,-4-4 0-6,8 3 0 10,-1 1 105-9,5 3 15 4,3-4 2-5,-3 4 1 11,3 0-95-11,1 4-18 3,-1-1-10-3,5 4 10 8,-1 4-10-8,1-8-17 7,3 1 4-7,4 3 1 9,-3-4 21-9,-1 1 5 7,8 3 1-7,-3-4 0 8,-5-3 19-8,0 0 4 9,5 0 1-9,-1 0 0 6,4 0-3-4,-3-3 0 7,-1-1 0-8,8-3 0 3,0 4-5-3,0-4-2 4,-3 0 0-2,-5 0 0 2,0-4-4-4,-3 1-1 5,-1-1 0-6,-4-3 0 10,1 4-8-10,-5-4-1 5,1 0-1-4,-1 3 0 8,-3-3 10-8,0-3 3 4,-5 3 0-4,1 0 0 9,-1 0-2-9,-3 0 0 3,0 0 0-3,-4 0 0 12,3 0-2-12,-3-3-1-1,-4 3 0 0,0-4 0 6,-4 1 6-6,-4-1 0 10,0 1 1-9,-4-1 0 3,0 1 0-3,-8 0 0 8,4-1 0-8,-3 4 0 3,-5 0-12-3,0-3-2 8,0-8-1-8,-3 8 0 3,-1-1-14-2,-3 4 8 8,3-3-8-9,0-1 0 4,-3 4 0-4,-5 0 0 9,1 4 0-8,-1 0 0-2,1-4 0 0,-9 3 0 6,1 1 0-6,-4 3-10 9,-5 0 10-9,5 0-10 7,-4 3 10-4,4 1-10 10,-5-4 10-10,1 3 0-3,4 1 0 1,-1-1 0 11,-3 1 0-9,4-1 0-3,0-3 0 0,-5 4 0 13,5-1 0-8,0 1 0-5,-8-1 0 1,3-3 8-1,1 4-8 0,4-1 0 10,-8-3 0-7,7 0 8-1,-3 0 0-2,4 0 1 12,-4 0 0-8,-1-3 0-4,-3 3 5 0,0-4 1 13,0 4 0-12,0 0 0 0,-4 4-4-1,0 0-1 9,3-1 0-8,-3 4 0 4,8 0-10-3,-4 0 0 6,0 4 0-7,4-1 8 0,-1 0-8-1,-3 4 0 7,0 4 0-7,0-4 0 9,8 3 0-9,-5 1 0 5,5-1 14-5,0 1-4 10,3 3-18-10,1 0-4 6,0 0-1-6,3 0 0 9,1 3 13-8,3 4 0 6,1 0 0-7,-1 4 0 12,1-1 8-9,-1 7-8-3,5-3 0 0,-1 4 0 8,4 3 0-4,-3-4 0 0,7 1 0-4,0 2 0 6,9-2 0-2,-1-1 0 7,0-3 0-8,8 4 0-3,4-1 0 0,4-3-19 10,-1 0 3-7,5-4 0-3,0-3 16 0,8 0-10 10,3 0 10-7,5-3-8-2,3-4 22 0,1 0 5 7,3 0 1-1,8-7 0-7,8 0-31 0,4 0-5 7,12 0-2-2,4-4 0 15,4-3-14-20,7-3-2 1,1-1-1 4,7 1-525-1,12-4-106-4</inkml:trace>
    </iact:actionData>
  </iact:action>
  <iact:action type="add" startTime="133684">
    <iact:property name="dataType"/>
    <iact:actionData xml:id="d25">
      <inkml:trace xmlns:inkml="http://www.w3.org/2003/InkML" xml:id="stk25" contextRef="#ctx0" brushRef="#br0">20262 15097 1335 0,'0'0'59'2,"0"0"13"-2,-8 0-58 0,0 0-14 5,-3 0 0-5,11 0 0 7,0 0 27-7,0 0 2 10,0 0 1-10,0 0 0 5,0 0 10-5,0 0 1 12,0 0 1-12,0 0 0 5,11 3-30-5,5 1-12 5,0-4 11-5,3 3-11 10,1-3 27-10,8 4-1 5,-1-1 0-5,9 4 0 10,3 0-2-10,4 0 0 5,-4-3 0-5,1 3 0 10,7 3-24-10,-4-3 0 6,4 4-9-6,0-1 9 12,1 1 0-12,3-1 0 3,0 1 0-3,4-1 0 12,4-3 0-11,0 4 0 1,0-4 0-1,0 0 0 6,-1 0 0-7,-3-4 0 7,4 4 0-6,0-7 0 6,0 0 0-7,4 0 8 8,0-7-8-8,0 4 9 7,0-4-1-7,0-4 0 10,-8 1 0-10,-4-4 0 6,4 3-8-6,-4-6 0 8,-8-1 0-8,0 1 0 6,5 3 0-6,-5-7 0 7,-4 0 0-7,-7 0 0 8,-1 4 0-8,0-4 0 7,1-4 0-7,-9 1 0 9,-7-1 0-9,-4 4 13 6,8-3-3-6,-5-1-1 10,-3 1 10-10,-4 0 1 6,-4 3 1-6,0-4 0 11,0 1 3-11,-4 3 0 3,-8-4 0-2,4 4 0 11,0-3-4-12,-12 3 0 2,-3-4 0-2,-13 1 0 8,-3 0-5-8,-4-1-2 7,-1 1 0-6,-7 3 0 6,0 0-4-7,-4-4-1 10,0-3 0-10,-4-3 0 5,-8 10-8-5,-8 0 0 10,-4 4 9-10,-3-1-9 5,3 4 0-5,-3 0 0 12,-1 0 0-12,-4 4 0 4,-7 3 0-4,4-4 9 6,-1 4-9-6,1 0 0 8,7 0 16-8,-3 0-3 7,3 7-1-7,-4 0 0 9,-3 4 3-9,3 3 0 6,5 3 0-6,7 8 0 10,4 3-15-9,0 3-15 4,1 1 3-5,7 6 1 10,0 0 3-10,4 4 0 4,4-3 0-4,0 3 0 13,7 0 8-13,5 3 16 2,12-6-4-1,-1 2-1 6,12 1-11-7,5 0 0 8,11 0 0-8,0 4 0 7,11-4-14-7,5 3 2 9,12 0 0-9,11 1 0 6,8-1 2-6,4-6 1 10,8-1 0-10,4-7 0 18,8-3-15-18,11-7-4 0,5-3 0 0,11-4 0 15,4-7-38-14,0-4-8-1,0-6-2 1,5-4-768 3</inkml:trace>
    </iact:actionData>
  </iact:action>
  <iact:action type="add" startTime="134948">
    <iact:property name="dataType"/>
    <iact:actionData xml:id="d26">
      <inkml:trace xmlns:inkml="http://www.w3.org/2003/InkML" xml:id="stk26" contextRef="#ctx0" brushRef="#br0">20046 13494 518 0,'0'0'46'2,"0"0"-37"0,-4-7-9-1,4 4 0 6,-4-4 182-7,0 0 34 6,4-4 8-5,-4 4 0 8,4 0-171-9,0 7-34 6,0 0-7-6,4-7-2 10,-4 7 14-10,4-7 4 6,4 0 0-6,4 4 0 11,-4-1 8-11,3 1 1 3,1 3 1-3,0 0 0 8,4 0-10-8,-1 3-1 8,5 1-1-8,0 6 0 7,-1-3-26-7,9 4 0 8,-1-4 8-8,1 3-8 7,-1 1 0-7,5-1 0 9,3-3 0-9,1 4 0 8,3-1 0-8,4 1 0 9,-4-4 0-9,5-1 0 5,-1 1 0-5,4 0 0 6,-8 0 0-6,8-3 0 9,1-1 0-9,3 1 0 6,-4 3 10-6,12-7-10 8,0 3 9-7,4 1-9 5,-4-4 0-6,0 3 9 10,0-6-9-10,-1 3 8 5,-6 0-8-4,3 3 8 9,0-3-8-9,4 4 0 2,0-1 0-3,3-3 8 14,-7 4-8-14,4-4 0 1,-8 3 9 0,1-3-9 7,-9 0 8-8,4-3-8 7,0 3 8-6,0-4-8 6,-7 4 8-7,3-3-8 8,8-4 10-8,-4 0-10 6,-4 0 12-6,-3 0-3 10,-5 0-1-9,0-4 0 4,5 4 0-5,-9-3 0 10,-7 3 0-10,-1-3 0 5,-3 3 7-5,-1 0 1 6,-3-4 0-6,-8 1 0 9,0-1 4-9,4 1 2 7,-8-4 0-7,0 0 0 7,-12-4 14-6,4-3 4 5,0 0 0-6,-4-3 0 10,-8-4-7-9,1-3-1 4,-1-4 0-5,8 0 0 10,-4 0-16-10,-7 3-3 4,-5 1-1-4,0 0 0 13,5-1-4-13,-9 1 0 2,-15 3-8-1,0 0 12 7,3 0-12-8,1 3 0 7,0 4 0-7,0 1 0 8,-9-1 0-8,5 3-8 7,-4 1 8-7,0 3 0 8,-8 0-10-8,-4 3 10 9,-4 4-8-9,0 4 8 6,-4-1-20-6,1 1 0 10,-1 3 1-10,-4-4 0 5,-4 4 3-5,-3 0 1 6,-1 0 0-6,0 4 0 8,5-1 15-8,3 1 0 8,0-4-10-8,5 3 10 7,-1 1 0-6,0-1 13 5,-8 1-1-6,4 3-1 10,5 0-3-10,3 7 0 6,4-4 0-6,4 4 0 10,4 0-8-10,4 4 0 4,3-4 0-4,1 6 8 13,0 1-8-13,4 7 0 2,7-3 0-1,5 3 0 7,-5 3-16-8,13 4 4 7,3 3 0-7,4 4 1 20,12 0-13-20,4 4-4 0,8 3 0 2,7 3 0 11,9-3-90-13,-1 0-18 3,9 0-4-3</inkml:trace>
    </iact:actionData>
  </iact:action>
  <iact:action type="add" startTime="140216">
    <iact:property name="dataType"/>
    <iact:actionData xml:id="d27">
      <inkml:trace xmlns:inkml="http://www.w3.org/2003/InkML" xml:id="stk27" contextRef="#ctx0" brushRef="#br0">29435 7984 1796 0,'-8'-7'40'1,"-4"0"8"-1,4 0 1 0,-4 3 1 0,-3 4-40 0,3 0-10 5,0 0 0-5,4 4 0 8,0-1 0-8,-3 4-17 6,3 4 4-6,-4 3 1 10,4 7-7-10,-4-4-1 6,4 1 0-6,4 2 0 11,-7 8 10-11,7-3 2 3,0-1 0-3,0 1 0 10,4 3 8-10,4-4 0 7,4 1 0-7,0-1 0 7,-1 0 0-7,5 1 8 7,8-4-8-7,3-4 0 8,5-3 17-8,3 0-1 9,9 0 0-8,-1-7 0 5,4-3 8-6,0-8 2 9,1 1 0-8,-1-8 0 4,0-3 6-5,-8-3 0 10,-3-4 1-10,-1-4 0 4,-3 1 19-4,-8-4 3 7,-1 4 1-7,-7-4 0 8,0 0 15-8,-4 0 3 7,-8 0 1-7,-4 0 0 8,0-4-24-7,-8 5-5 6,-4-1-1-7,-3 0 0 9,-1-4-33-8,-8 8-12 4,1 3 9-5,-8 3-9 10,-1 4-12-10,-3 4-8 4,0 3-2-4,-5 3 0 22,1 4-25-22,0 4-5 2,4 3 0-1,3 10-1 10,1 11-148-11,3 0-30 0,1 0-5 0,3 4-2 2</inkml:trace>
    </iact:actionData>
  </iact:action>
  <iact:action type="add" startTime="141701">
    <iact:property name="dataType"/>
    <iact:actionData xml:id="d28">
      <inkml:trace xmlns:inkml="http://www.w3.org/2003/InkML" xml:id="stk28" contextRef="#ctx0" brushRef="#br0">31274 10652 946 0,'-8'-11'42'2,"8"4"9"-2,-4-3-41 0,0-4-10 5,4 0 0-3,-4 0 0 4,0-4 88-6,0 1 16 7,0 3 4-7,-3 0 0 8,3 3-56-7,0-3-10 5,-4 7-2-6,4 0-1 9,4 7 2-8,0 0 1 4,0 0 0-5,-8 7 0 11,0 0-25-11,0 7-5 4,-3 7 0-4,3 4-1 13,0 3-11-13,0 3 0 3,-4 4 0-3,4 0 8 7,4 3-8-7,0 8 0 9,4 3 0-9,4 0 0 6,0-8 0-6,0-2 0 8,8-8 0-8,4-3 0 8,-1-3-9-8,5-1 9 8,4-10-12-7,3 0 12 4,9-7 0-4,-5-3 0 10,-7-4 0-11,-1-7 0 3,1 0 41-3,-5-4 3 9,1-6 0-9,-8-1 0 7,4-3 16-7,-5-3 4 7,-3-4 1-7,-4-7 0 8,0 0-7-7,-8 0-2 5,4 0 0-6,-8 0 0 9,-3 0-38-9,3 0-8 6,-4 4-2-6,-8 3 0 21,4 0-42-21,-3 4-9 1,-13 3-1 0,1 0-1 11,0 7-87-12,-5 0-18 0,-3 0-3 2,0 7-1-1</inkml:trace>
    </iact:actionData>
  </iact:action>
  <iact:action type="add" startTime="142241">
    <iact:property name="dataType"/>
    <iact:actionData xml:id="d29">
      <inkml:trace xmlns:inkml="http://www.w3.org/2003/InkML" xml:id="stk29" contextRef="#ctx0" brushRef="#br0">29474 8287 1094 0,'0'0'97'1,"0"0"-77"5,0 0-20-6,0 0 0 9,-8-7 126-9,8 7 22 7,0 0 4-7,0 0 0 8,0 0-89-8,12 4-19 10,4-4-3-10,-1 3-1 4,1 1-16-4,4 3-3 11,3 7-1-11,5 0 0 5,-1 0-2-5,1 7-1 6,3 0 0-6,1 7 0 8,-1 3-6-8,4 4-2 7,5 0 0-7,-5 3 0 9,4-3-9-9,1 4 0 7,3-1 0-7,4 1 0 9,0-1 0-9,-3-3 0 6,-1 3 0-6,0-3 0 10,-4-3 0-9,-3-1 0 3,-1 4 0-4,-4-7 0 13,1-4-9-13,-5 4 9 2,1 4 0-1,-1-1 0 6,-3-3 0-7,-4-3 0 6,-1-5 0-5,1-2 0 7,-8 3 0-8,0-7 0 8,-1 0 0-8,-7 0 0 8,0-4 0-8,0 4 11 9,-4-3-11-9,0 3 10 6,-4-4-2-6,4 4-8 10,-4 4 12-9,0 3-4 2,4-1 8-3,-4 5 0 6,0 3 1-6,4 3 0 10,0 4-5-10,-3 7-2 6,-1 7 0-6,0 0 0 9,4 10 1-9,0-3 0 6,0-3 0-6,4 2 0 10,-4-2-11-10,7-4 10 6,1 3-10-6,4 0 10 10,-4-3-2-10,4 0-8 4,0 0 12-3,-1-4-4 10,9 1-8-11,-4-1 12 3,-1-6-12-3,1-4 12 8,-4 0-12-8,4-8 10 7,-5 1-10-6,5 0 10 6,0-3-10-7,0-1 0 8,-5-3 9-8,1-3-9 8,0-4 12-8,0 3-1 9,0-3-1-9,-1 3 0 6,1-3-10-6,0-3-12 10,0 3 2-10,0 0 1 4,-1-4 9-4,1 1 0 8,0-1 10-8,0-3-10 8,-4 4 16-8,3-4-4 5,1 0 0-5,0 0 0 9,4 0-1-9,-5 3-1 7,1 4 0-7,0 0 0 10,4-3-10-10,-4-1 8 6,-1 1-8-6,1-1 8 10,-4-3-8-10,4-4 0 4,-4 4 0-4,-1 0 0 12,1 0-15-12,4 0-1 3,-8 0-1-2,-4-7 0 19,0 0-23-20,0 0-5 0,0 0-1 0,0 0-599 10,0 0-120-9</inkml:trace>
    </iact:actionData>
  </iact:action>
  <iact:action type="add" startTime="143746">
    <iact:property name="dataType"/>
    <iact:actionData xml:id="d30">
      <inkml:trace xmlns:inkml="http://www.w3.org/2003/InkML" xml:id="stk30" contextRef="#ctx0" brushRef="#br0">31270 10550 1324 0,'0'0'118'2,"-8"0"-94"0,0 0-24-1,-4 0 0 6,5 4 93-7,-1-1 15 8,0 4 2-8,0 4 1 7,4-1-102-7,-4 4-20 8,4 4-4-8,-4 3-1 7,4 0 16-7,1 3 0 10,-1-3 0-9,0 7-9 4,4-4 21-5,4 4 5 5,-4 4 1-5,4-4 0 9,3 0 9-9,5-7 1 7,0-4 1-7,4 0 0 9,-1-3-5-9,9-3 0 5,4-4-1-4,-1-4 0 8,4-3 4-9,5 0 1 7,-1-3 0-7,1-4 0 10,-1-4-8-10,-4-6-2 5,5-4 0-5,-5 0 0 11,-7-3 2-10,-1 3 1 1,1-4 0-1,-8 4 0 7,-1 0 10-8,-7-3 1 6,0 3 1-5,-12-4 0 6,0-2 6-7,-8-1 1 8,-3-4 0-7,-9 1 0 5,-3-4-40-6,-9 0-12 10,-3 0 0-9,-8 0 0 17,-12 4-26-18,4-1-6 0,-8 1 0 0,4 6-1 14,0 1-142-13,0 6-28 0</inkml:trace>
    </iact:actionData>
  </iact:action>
  <iact:action type="add" startTime="144298">
    <iact:property name="dataType"/>
    <iact:actionData xml:id="d31">
      <inkml:trace xmlns:inkml="http://www.w3.org/2003/InkML" xml:id="stk31" contextRef="#ctx0" brushRef="#br0">30362 8713 1267 0,'-4'-10'112'2,"-8"3"-89"3,5-3-23-5,-5 6 0 12,4 1 136-12,0-4 24 4,0-4 4-4,0 8 0 11,8 3-100-11,0 0-21 3,-8 3-4-3,1 1-1 9,-1 3-38-9,0 3 0 6,0 4-14-6,4 3 4 9,-4 4 10-9,8 4-8 7,0-1 8-7,0 4-8 8,8 4 8-8,-4-1 0 8,4 1 0-8,4-1 0 6,3 0 0-6,1 1 0 10,0-1 0-9,0-3 0 5,-1-3 0-6,5-8 0 5,-4-6 0-5,-1-4-8 9,-3-4 8-9,4-3 16 6,0-10-4-5,-5-1-1 7,-3-10 44-8,0-3 9 7,0-1 1-7,-4-3 1 9,0 0-1-9,-4-3 0 6,-8 3 0-6,4-3 0 11,-8 6-14-10,0-3-3 1,1-3-1-1,-9 6 0 11,0 4-17-12,1 0-3 2,-9 4-1-1,-3 3 0 7,-5 4-26-8,1 3 0 7,0 0 0-7,-5 7 0 22,1 7-27-22,0 7-10 0,-1 6-3 0,5 5 0 14,0 3-56-14,3 7-11 0,5 0-2 2,-1 7-925 2</inkml:trace>
    </iact:actionData>
  </iact:action>
  <iact:action type="add" startTime="144795">
    <iact:property name="dataType"/>
    <iact:actionData xml:id="d32">
      <inkml:trace xmlns:inkml="http://www.w3.org/2003/InkML" xml:id="stk32" contextRef="#ctx0" brushRef="#br0">30649 9831 2264 0,'-20'-14'50'1,"12"10"10"-1,1-2 3 0,-5 6 0 0,0-4-51 0,4 8-12 5,0-4 0-5,0 3 0 8,1 7 0-8,-1 1-12 8,4 3 3-8,-4 0 0 20,4 7-14-20,4 0-2 0,0 3-1 0,4 4 0 2,4 0 18-2,0 4 8 10,3-8-8-10,5 4 8 6,0-7 0-6,4 3 0 5,3-3 0-5,5-3 8 10,-5-4-8-10,1-4 0 6,-1-3 0-6,-3-7 0 8,0-3 11-8,3-4-3 8,-7-4 0-8,-4-6 0 8,-4-4 33-7,-4-7 7 5,0 0 0-6,-8-4 1 10,-4 1 1-10,0-7 0 4,-8-1 0-4,-4 4 0 12,-3-7-24-12,-5 7-5 3,1 1-1-2,-5-1 0 7,1 0-20-8,0 7-13 6,-1 3 1-6,1 8 1 22,-1 6-29-22,5 1-7 0,-1 6-1 1,1 4 0 12,3 7-169-13,-3 4-35 0</inkml:trace>
    </iact:actionData>
  </iact:action>
  <iact:action type="add" startTime="145575">
    <iact:property name="dataType"/>
    <iact:actionData xml:id="d33">
      <inkml:trace xmlns:inkml="http://www.w3.org/2003/InkML" xml:id="stk33" contextRef="#ctx0" brushRef="#br0">29757 8403 460 0,'-4'-7'41'1,"0"0"-33"6,-8 0-8-7,8 0 0 7,-4 0 340-7,1 0 65 10,3-4 14-10,0 4 2 4,4 7-317-4,0 0-63 9,0 0-13-9,0 0-2 7,0 0-26-7,0 0 0 6,0 0 0-6,0 0 0 8,0 0-14-7,4-3 5 6,0-4 1-7,3 3 0 10,5 1 8-10,0 3 0 5,4 0 0-5,3 3 0 9,1 4 10-9,4 0 4 5,3 0 1-4,1 7 0 10,7 0 9-10,4 7 1 2,1 0 1-2,3 4 0 9,0 3-8-10,0 3-2 4,4 4 0-4,-7 0 0 8,3-7-16-8,-8 3 8 8,-3 4-8-6,-1-3 0 3,1-8 9-5,-9 0-9 10,-3-3 0-9,0 0 9 3,-5-3-9-4,1-4 10 11,-4-4-10-11,-4 1 10 4,0-1-10-3,-5-3 8 8,5 0-8-9,-8-7 8 5,0 0-8-5,0 0-17 7,0 0 4-6,0 0 1 21,0 0-97-21,0 0-19-1,0 0-4 1</inkml:trace>
    </iact:actionData>
  </iact:action>
  <iact:action type="add" startTime="146028">
    <iact:property name="dataType"/>
    <iact:actionData xml:id="d34">
      <inkml:trace xmlns:inkml="http://www.w3.org/2003/InkML" xml:id="stk34" contextRef="#ctx0" brushRef="#br0">30437 9199 1728 0,'0'0'153'2,"-8"-7"-122"0,4-4-31-1,0 4 0 6,0 0 88-7,4 7 12 10,0-7 3-10,0 7 0 5,0 0-89-5,0 0-14 9,0 0-10-9,0 0 2 7,0 0 8-7,8-3-13 6,0 6 5-6,4 1 8 8,-4 6-12-8,3 1 12 7,1 6-10-7,0 8 10 9,0-1 0-9,-1 4 0 6,5 4 0-6,0 3 0 10,0 3-20-9,-1 4 3 4,1 0 0-5,-4 3 0 11,0 1 17-11,3 2 0 3,-3-6 0-2,-4 0 0 10,0-3 12-11,0-8 2 3,-4 1 1-3,0-8 0 8,-4 0-15-8,0-3 0 8,4-7 0-7,-4 0 0 6,-4 0 13-7,0-3 7 8,4-1 0-8,0 1 1 7,0-11-3-7,-4 7-1 10,4-7 0-10,-4 3 0 5,0 4-7-5,4-7-2 6,0 0 0-4,0 0 0 5,-8 4 11-7,8-4 1 6,-4 3 1-6,4-3 0 8,-8 4-12-8,8-4-9 7,-4 7 12-7,4-7-12 9,0 0 0-9,0 0 0 7,0 0-10-7,0 0 10 21,0 0-48-20,0 0-3 0,-4 7 0 0,4-7 0 10,0 0-125-11,0 0-26 0,0 7-5 0,0-7-1 3</inkml:trace>
    </iact:actionData>
  </iact:action>
  <iact:action type="add" startTime="146414">
    <iact:property name="dataType"/>
    <iact:actionData xml:id="d35">
      <inkml:trace xmlns:inkml="http://www.w3.org/2003/InkML" xml:id="stk35" contextRef="#ctx0" brushRef="#br0">30653 10460 1148 0,'0'0'51'2,"0"0"10"-2,0 0-49 0,0 0-12 6,0 0 0-5,0 0 0 9,0 0 41-10,12 3 6 4,-8 4 1-4,7 0 0 10,5-4 30-10,-4 4 6 6,-4 4 2-6,4-4 0 7,-1 3-3-7,5 4-1 9,-4 0 0-9,4 0 0 6,3 4-19-6,-3 3-4 8,4 0-1-8,-1 3 0 8,5 1-19-7,-1 2-4 9,1 1-1-10,4 4 0 4,-1 3-34-4,1 0 0 11,-1-7 0-10,1-4 0 2,3 1 12-3,-3-1-12 8,-5-7 12-8,5 1-12 22,-5-1-14-21,5-3-10-1,-1 0-1 1,1-3-1 12,-1-4-9-12,1 0-1-1,-1 0-1 1,-7-4 0 9,0 1-11-9,-5-1-3-1,5-3 0 0,-8 0-810 6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97">
    <iact:property name="dataType"/>
    <iact:actionData xml:id="d0">
      <inkml:trace xmlns:inkml="http://www.w3.org/2003/InkML" xml:id="stk0" contextRef="#ctx0" brushRef="#br0">11675 11367 1036 0,'0'0'92'1,"0"0"-73"14,-4-3-19-14,4 3 0-1,0 0 98 0,0 0 16 1,0 0 3-1,0 0 1 9,0 0-87-9,0 0-18 9,0 0-3-9,0 0-1 6,4-4-9-6,4 1 0 10,0 3 9-10,0-4-9 5,3 1 0-5,-3-1 0 9,4 1 0-9,-4 0 0 6,4 3 0-6,0-4 8 7,-5-3-8-7,5 7 0 8,-4-3 14-8,0-1-2 7,0 1 0-7,4 3 0 9,-5-4-12-8,1 4 0 4,0 0 0-5,0 0 0 11,0 0 18-11,0 0 4 4,0 0 1-4,3 0 0 12,-7 0 1-12,8 0 0 3,-4 0 0-3,0 0 0 10,4 0 2-8,-1 0 1 1,-3 0 0-3,4 0 0 16,4 0-27-15,-4 0 0-1,-1 0 8 0,1-3-8 6,0 3 9-6,0 0 0 10,0 0 0-10,3 0 0 5,-3 0 0-4,0-4 0 9,0 1 0-10,-1 3 0 4,-11 0 0-3,16-4 0 6,-4 1 0-7,0-4 0 7,0 3-1-6,-1 1 0 5,-3-4 0-6,4 3 0 8,-4 1-8-8,4-4 10 7,-5 3-10-7,1-3 10 9,0 0-10-8,0 4 10 4,-8 3-10-4,8-4 10 8,0 1-10-8,-4-4 8 3,-4 7-8-4,8-4 8 12,-1-3 0-11,1 7-8 2,0-7 12-3,0 7-4 9,4-3 1-9,-4 3 0 5,3-4 0-5,1 4 0 10,4-3-9-10,0 3 0 9,-1 0 0-7,5-4 0 2,0 4 0-2,-5-3 0 7,5 3 8-7,0-4-8 1,-1 4 0-3,5-3 0 9,0-1 0-9,-1 4 8 5,-3 0-8-2,3-3 0 8,1 3 0-9,-1-4 0-2,1 4 0 0,4 0 0 6,-5-3 0-2,-3 3 0 1,7 0 0-3,-3 0 0 3,-1-4 0-3,5 4 0 5,-4 0 0-5,3 0 0 3,1 0 0-2,-5 0 8 3,5 4-8-3,-1-4 8-2,5 0-8 0,-1 0 8 9,0 3-8-10,1 1 0 3,3-1 0-1,1 4 8 7,-1-3-8-9,4 3 0 6,1 0 0-4,-5-4 0 10,-4 4 0-10,5 0 0-2,-1 4 9 0,-3-4-9 5,-1 0 0-5,1 0 0 10,3 0 0-9,-4 0 0 3,5 0 13-2,3 0-1 10,0-4-1-9,1 4 0-3,-5-7 15 0,8 4 3 7,0-1 1-3,-3-3 0 4,3 0-30-5,0-3 0-2,4 3 0-1,-3 0 0 8,-1-4 0-6,0 4 8 5,4 0 0-1,4-3 1-6,4-1-9 0,-4 1 10 6,-3-1-10-3,3 1 10 5,-4-1-10-4,0 1 0-4,-4 3 0 0,-4-4 8 13,1 1-8-10,-1-1 0-3,-4 4 0 0,1 0 0 9,-1-3 0-4,-3-1 8-5,3 1-8 0,-4-1 0 9,1 4 0-3,-5-3 0-5,5-1 8-1,-9 1-8 7,1-1 0-7,0-3 0 10,-1 0 0-8,1 0 0 18,-5 0-45-20,1 0-2 0,-4 0 0 0,-1 0-930 0</inkml:trace>
    </iact:actionData>
  </iact:action>
  <iact:action type="add" startTime="20345">
    <iact:property name="dataType"/>
    <iact:actionData xml:id="d1">
      <inkml:trace xmlns:inkml="http://www.w3.org/2003/InkML" xml:id="stk1" contextRef="#ctx0" brushRef="#br0">10708 11923 1314 0,'0'0'58'1,"0"0"12"-1,0 0-56 0,0 0-14 6,0 0 0-6,0 0 0 8,12-4 47-8,-12 4 6 8,0 0 2-8,12 0 0 7,12 0-32-7,-9 0-7 8,-15 0 0-8,16 0-1 8,8 4-7-8,3-4-8 8,-7 0 11-8,-5 3-11 6,9-3 8-6,0 0-8 9,3 4 0-9,5-4 0 7,-9 0 0-7,9 0 0 6,-5 3 0-6,4 1-12 8,1-1 12-8,-1-3 12 7,1 0-3-7,3 4 0 10,4-1 12-10,1 1 3 6,-1-4 0-6,4 3 0 10,1-3 12-10,-1 0 2 5,4 0 1-5,0 0 0 11,-4 4-4-11,4-4-1 4,-3-4 0-4,-1 4 0 11,8 0-8-11,-4 0-2 3,4-3 0-3,0 3 0 9,4-4 0-9,0 1-1 6,4-1 0-5,-4 1 0 7,0-1-5-8,0-3-1 9,0 4 0-9,0-1 0 6,0 1 2-6,4-1 0 9,0 1 0-8,4-1 0 4,0-3-19-5,-4 7-14 11,-4-3 2-11,4-1 1 3,-4-3 11-3,-4 4 0 7,4-1 8-7,0 1-8 9,4-4 10-9,0 3-2 6,0 1-8-6,0-1 12 9,-4-3-12-8,-4 4 0 4,0-1 0-5,0 1 0 10,-4-1 0-10,1 1 11 6,3 3-3-6,-4 0-8 11,0-4 13-11,4 4-4 4,-8 0-1-4,1-3 0 11,3 3 3-11,-8 0 0 4,0 0 0-4,-3 0 0 8,-1 0-1-8,-4 0 0 7,1 0 0-6,-1 3 0 6,-3-3-1-7,-1 0 0 8,1 0 0-8,-5 0 0 7,-3 0 8-7,0 0 2 10,3 0 0-10,-3 0 0 4,0 0-19-4,-1 0 0 10,-3 0-13-10,4 0 5 6,-1-3 8-6,1-1 0 6,-4 4 0-6,-1-3 0 9,1-1 0-8,0 1-8 5,-4-4 0-6,-1 3 0 25,9-3-29-25,0 4-6 0,-1-4-1 1,1 0 0 8,0-3-115-9,3 3-23 0</inkml:trace>
    </iact:actionData>
  </iact:action>
  <iact:action type="add" startTime="26471">
    <iact:property name="dataType"/>
    <iact:actionData xml:id="d2">
      <inkml:trace xmlns:inkml="http://www.w3.org/2003/InkML" xml:id="stk2" contextRef="#ctx0" brushRef="#br0">11428 12859 115 0,'-8'-4'10'1,"0"4"-10"4,0-7 0-5,0 4 0 11,0-1 185-11,0 1 35 4,8 3 8-4,-4-4 0 12,-3 1-136-12,7 3-28 3,-4-4-6-3,4 4-1 10,0 0-21-10,-4-3-4 5,4 3 0-5,0 0-1 9,0 0-22-9,0 0-9 7,0 0 8-7,0 0-8 8,0 0 0-8,0 0 8 8,0 0-8-8,0 0 0 8,8 3 18-8,7 4-2 8,-3-3 0-8,4 3 0 5,0-7 16-5,3 3 2 12,-3 1 1-12,0-1 0 5,3 4-8-5,1-3-2 6,0-1 0-6,3 1 0 8,-3-1-5-8,-1 1 0 7,1-1-1-7,4 0 0 9,-5 1-1-9,1-4 0 6,0 3 0-6,3 1 0 10,-3-4-2-9,3 0-1 3,1 0 0-3,0 3 0 9,3-3-7-9,-3 4 0 2,7-1-8-3,-3-3 12 11,3 0-12-11,1 0 9 3,-1 4-9-2,4-4 8 7,1 0 3-8,-1 0 0 7,0 0 0-6,-3 0 0 6,3-4 2-7,1 4 1 9,-1-3 0-9,-4 3 0 6,9 0 2-6,-5 0 1 10,-3-4 0-10,7 4 0 6,4-3 7-6,0 3 2 9,-3 0 0-9,-1 3 0 6,4-3-26-6,0 4-9 6,1-4 0-6,-5 3 0 8,0 4 9-8,0-3 0 7,1-1 0-7,3 4 0 9,-8-3 0-9,9-1 0 6,-1 1 0-6,0 3 0 11,0 0 11-10,1-4-3 3,-1 4 0-4,4-3 0 11,-4-1-8-11,-4 1-11 4,1 3 3-4,-1-4 0 10,0-3 8-10,1 0 9 4,-1 0-1-4,0 4-8 8,1-1 13-8,-1-3-4 7,0-3-1-6,0 3 0 7,5 0 3-8,-1 0 0 8,0 0 0-8,-4 0 0 6,1 0-1-6,-1-4 0 10,0 4 0-10,-3 0 0 6,3-3-10-6,-4 3 10 9,1-4-10-9,-1 1 10 5,4 3-10-5,1 0 0 7,-5-4 9-1,0 1-9-3,1 3 0-2,-1 0 0 4,-3-4 0-5,-1 4 0 9,-3-3 0-8,3-1 8 4,-3 4-8-5,-1 0 0 10,-3-3 0-9,-1 3 9 3,1-4-9-4,-5 4 0 11,1 0 12-11,0-3-12 4,-1-1 12-4,-3 4-12 11,0-3 15-11,0 3-4 4,-1-4-1-4,-3 4 0 8,4-3-2-8,-4 3 0 7,-1 0 0-6,1-4 0 7,-4 4-8-8,0 0 8 10,0 0-8-10,0-3 8 4,-8 3-8-4,0 0 0 11,0 0 0-11,0 0 8 5,4 3-8-5,-4-3 0 10,0 0 0-10,0 0 0 4,0 0 0-4,0 0 0 7,0 0 0-7,0 0 0 8,0 0 0-8,0 0 0 7,0 0 0-7,0 0 0 10,0 0 0-10,0 0 0 6,0 0 0-6,0 0 0 9,0 0 0-9,0 0 0 6,0 0-10-6,0 0 10 10,0 0-24-9,0 0 0 4,0 0 1-5,0 0 0 19,11-3-25-19,-3 3-6 1,-8 0-1-1,8-4 0 13,4 4-149-12,-4 0-29-1,7 0-7 2,1 0 0-1</inkml:trace>
    </iact:actionData>
  </iact:action>
  <iact:action type="add" startTime="27402">
    <iact:property name="dataType"/>
    <iact:actionData xml:id="d3">
      <inkml:trace xmlns:inkml="http://www.w3.org/2003/InkML" xml:id="stk3" contextRef="#ctx0" brushRef="#br0">15487 12457 1393 0,'0'0'61'0,"0"0"14"0,0 0-60 0,0 0-15 8,0 0 0-8,0 0 0 11,0 0 21-11,0 0 2 2,0 0 0-2,0 0 0 9,0 0-9-9,0 0-2 6,-4 10 0-6,-4-3 0 9,4 4-12-9,1-1 0 8,-5 4 0-8,4 0 0 6,-4 0 11-6,4 7-11 10,0 0 12-10,-4 4-12 6,0-4 8-6,0 0-8 11,5-4 0-11,-1 0 0 4,-4 1 10-4,4-1-10 7,0-3 8-7,4 0-8 23,-4-3-46-23,4-1-14 1,0 1-4-1,0-4-568 3</inkml:trace>
    </iact:actionData>
  </iact:action>
  <iact:action type="add" startTime="27627">
    <iact:property name="dataType"/>
    <iact:actionData xml:id="d4">
      <inkml:trace xmlns:inkml="http://www.w3.org/2003/InkML" xml:id="stk4" contextRef="#ctx0" brushRef="#br0">15582 12530 1209 0,'0'0'108'1,"-4"7"-87"8,0 0-21-9,0 4 0 5,-4-1 87-5,0 4 13 7,4 4 2-7,-4-1 1 8,4 1-58-8,-4-1-11 7,1 4-2-7,3 0-1 9,0 0-23-9,0 3-8 5,-4 1 0-4,4-1 0 19,4 1-143-20,-4-1-34 1</inkml:trace>
    </iact:actionData>
  </iact:action>
  <iact:action type="add" startTime="30029">
    <iact:property name="dataType"/>
    <iact:actionData xml:id="d5">
      <inkml:trace xmlns:inkml="http://www.w3.org/2003/InkML" xml:id="stk5" contextRef="#ctx0" brushRef="#br0">29156 7278 1508 0,'-12'-14'67'1,"8"7"13"-1,-4-3-64 0,0 3-16 9,0-4 0-9,0 1 0 5,5 3 30-5,-1-4 2 8,-4 4 1-8,4 0 0 8,4 7-5-8,0 0-2 5,-4-7 0-5,4 7 0 10,-4-6-26-10,4 6 0 6,0 0 0-6,0 0 0 9,0 0-11-9,0 0 3 7,-4 10 0-7,4 4 0 10,0 3 8-10,4 8-12 4,-4-1 12-4,8 11-12 12,-4 0 12-12,4 0-8 4,-1 7 8-4,5-4-8 7,-4 4 8-7,8 0 0 8,-4-3 0-7,7-1 0 6,1-3 0-7,0 0 0 8,3 0 0-8,5-7 0 7,-1 0 0-7,5-7 0 9,-1-7 0-9,4-4-8 6,1-3 16-6,3-7 4 11,0-7 1-11,-3 0 0 3,-1-7 14-2,-3 0 2 5,-1-7 1-6,0-3 0 9,1-4 2-9,-12 0 1 7,3-7 0-7,-11 0 0 8,0-7 22-8,-4-3 4 7,-5-1 1-7,-3 1 0 9,-3 0-10-9,-5-1-2 6,-4 4 0-6,-4 7 0 10,-3 4-10-9,-9 3-2 2,-3 3-1-3,-5 5 0 11,5 2-19-11,-9 4-3 4,-3 4-1-4,0 3 0 9,4 7-24-8,-1 0-4 5,1 3-2-5,4 4 0 18,3 7-102-18,5 4-21-1,3 9-4 1,1 5-480 10,-1 3-96-11</inkml:trace>
    </iact:actionData>
  </iact:action>
  <iact:action type="add" startTime="30825">
    <iact:property name="dataType"/>
    <iact:actionData xml:id="d6">
      <inkml:trace xmlns:inkml="http://www.w3.org/2003/InkML" xml:id="stk6" contextRef="#ctx0" brushRef="#br0">28696 9188 1854 0,'-24'-3'82'1,"16"3"17"-1,-3 0-79 0,3 7-20 5,-4 0 0-5,0 0 0 9,0 3 0-9,1 4-9 6,-1 4 1-6,4 3 0 11,-4 0-9-11,0 7-2 5,4 3 0-5,1 0 0 12,-1-3 3-12,4 4 0 3,4-4 0-3,0 0 0 8,4 0-5-8,4 3-1 7,3-3 0-7,1-4 0 8,4 1 10-8,4-4 3 7,3 0 0-7,1-7 0 8,3-4 1-8,1-10 0 9,-1-3 0-9,5-8 0 7,3-3 23-7,-3-7 5 10,3 0 0-9,-4-7 1 2,1 1 23-3,-5-5 4 7,-3 1 0-7,-8-4 1 8,-1 0 15-8,-7-4 4 7,-4 5 0-7,-4-8 0 9,-4 3 0-8,-4-3 0 3,-7 7 0-4,-5 0 0 10,-4 4-40-9,-3 7-7 4,-9-4-1-5,5 10-1 10,-4 1-5-9,3 3-1 3,1 3 0-4,-1 8 0 22,9-1-39-22,-1 8-8 0,5 3-2 0,3 7 0 14,0 7-193-14,4 7-39 0,-7 27-8 3,11-13-2-3</inkml:trace>
    </iact:actionData>
  </iact:action>
  <iact:action type="add" startTime="31741">
    <iact:property name="dataType"/>
    <iact:actionData xml:id="d7">
      <inkml:trace xmlns:inkml="http://www.w3.org/2003/InkML" xml:id="stk7" contextRef="#ctx0" brushRef="#br0">29215 11972 2070 0,'-8'14'92'2,"4"-4"18"-2,-4 7-88 0,4 8-22 4,0 3 0-3,0 3 0 9,4 4 0-10,0-3-16 4,4 3 2-4,4-1 1 21,0-2-18-21,4-4-3 0,-1 0-1 1,5-4 0 13,4-6-23-14,-1-1-5 0,5-6-1 0,0-4 0 14,3-4 28-14,1-6 4 1,7-4 2-1,-8-7 0 3,5-7 39-3,-5 0 8 9,-3-7 2-9,0-7 0 6,-5-4 41-6,-7-2 8 10,4-8 1-9,-12-4 1 3,0 1 1-4,-4 0 0 10,-8 3 0-10,-4 3 0 5,0 1-27-5,-4 6-4 7,-3 1-2-7,-5 10 0 8,-3 0-24-7,-1 7-5 5,1 4-1-6,-1-1 0 9,-3 8-16-9,7-1-4 6,-3 1-1-6,3 3-661 15,0 0-132-15</inkml:trace>
    </iact:actionData>
  </iact:action>
  <iact:action type="add" startTime="32386">
    <iact:property name="dataType"/>
    <iact:actionData xml:id="d8">
      <inkml:trace xmlns:inkml="http://www.w3.org/2003/InkML" xml:id="stk8" contextRef="#ctx0" brushRef="#br0">29340 7645 921 0,'-8'-4'82'1,"5"1"-66"5,-5-1-16-6,8 4 0 8,-4-3 150-8,4 3 26 8,-8-4 6-7,4 1 1 5,4 3-120-6,0 0-24 9,-8 0-5-9,8 0-1 6,-8 7-25-6,0 0-8 10,1 0 0-10,-5 7 0 5,4 3 0-5,-4 4 0 7,0 4 0-7,0 3 0 9,-3 7 0-9,-1 7 12 6,0 6-4-6,1 5-8 8,-1-1 23-8,-8 4-3 7,1 3 0-7,-1 4 0 10,-7 0-11-10,-1 3-9 6,-3 1 12-6,3-1-12 10,-3-3 8-9,4-4-8 2,3-3 0-2,-3-3 0 10,3-8 9-11,1-3-9 3,3-7 0-3,4 0 9 9,-3 0-1-9,7-7-8 6,0 0 12-5,5-7-4 8,-5-1-8-9,4 1 0 6,4-3 0-5,0-1-556 15,1 1-103-16</inkml:trace>
    </iact:actionData>
  </iact:action>
  <iact:action type="add" startTime="33038">
    <iact:property name="dataType"/>
    <iact:actionData xml:id="d9">
      <inkml:trace xmlns:inkml="http://www.w3.org/2003/InkML" xml:id="stk9" contextRef="#ctx0" brushRef="#br0">28649 10013 1036 0,'0'0'92'2,"-4"-7"-73"-2,0 0-19 0,4 3 0 7,0 4 121-7,0-7 21 10,0-3 4-10,4 3 1 5,0-4-116-5,0 8-23 6,-4 3-8-6,4-7 0 9,-1 0 13-9,1 0-1 7,4 0-1-7,-4 0 0 9,0 3 9-9,0-3 1 5,0 4 1-5,-4 3 0 11,0 0 27-11,0 0 6 4,0 0 1-4,0 0 0 12,0 0-20-12,12 7-3 4,-8 3-1-4,4 4 0 9,-1 7-12-8,1 7-4 4,0 4 0-4,0 9 0 7,4 8 1-8,0 11 0 7,3 6 0-7,-3 4 0 7,0 7-7-7,0-4-2 9,3 7 0-9,5 1 0 6,0-1-8-6,3 0 8 10,1 1-8-9,-1-5 8 4,1-6-8-5,-4-3 0 9,-5-1 0-9,5-7 0 6,0 1 18-6,-1-4-2 5,-3-1 0-5,-4-2 0 9,0-4 4-9,-1-7 0 7,1-4 0-7,-4-3 0 9,0-4-9-8,0-3-2 4,0-3 0-5,-1-4 0 10,-3 0-9-10,0-7 0 4,0-4 0-4,0 1 0 22,0-1-28-22,-4-3-5 0,0-7-1 0,0 0 0 14,0 0-86-13,0 0-18-1,0 0-3 0,0 0-699 8</inkml:trace>
    </iact:actionData>
  </iact:action>
  <iact:action type="add" startTime="33948">
    <iact:property name="dataType"/>
    <iact:actionData xml:id="d10">
      <inkml:trace xmlns:inkml="http://www.w3.org/2003/InkML" xml:id="stk10" contextRef="#ctx0" brushRef="#br0">31498 11514 2098 0,'-16'-14'93'2,"8"7"19"-2,-3 4-89 0,3-4-23 8,0 0 0-7,0 3 0 3,-4 1 14-4,4-1-2 6,0 1 0-6,1-1 0 9,-1 4-12-9,0 7 0 6,-8 4 0-6,8 3-10 28,0 0-14-28,1 3-4 0,-5 4 0 0,0 3 0 0,4 4 60 0,0-3 11 3,4 3 2-3,0-4 1 21,4 4-86-21,8-3-16 2,0-4-4-2,0 0-1 0,0-4 50 0,4 0 11 6,3-3 0-5,1-3 0 7,0-8 0-8,-1 1-12 8,1-8 3-8,4 1 0 8,0-8 17-7,3 1 3 8,-7-8 1-8,7-6 0 3,-3 0 20-3,-4-1 5 9,-1-3 1-8,-3 0 0 3,0-7 13-4,-4-3 2 8,-8-4 1-7,0 0 0-2,-4 0-4 0,0 0-1 7,-8 4 0-7,0 3 0 9,-3 4-21-8,-5 3-4 4,0 3 0-4,-3 4-1 8,-5 4-23-8,1 3 0 4,-5 3 0-4,-3 1 0 19,0 3-24-19,-1 3-8 0,1 8-3-1,0-1-1077 7</inkml:trace>
    </iact:actionData>
  </iact:action>
  <iact:action type="add" startTime="34596">
    <iact:property name="dataType"/>
    <iact:actionData xml:id="d11">
      <inkml:trace xmlns:inkml="http://www.w3.org/2003/InkML" xml:id="stk11" contextRef="#ctx0" brushRef="#br0">29796 12090 2156 0,'0'0'48'0,"-8"0"9"0,0 0 3 0,1 0 0 0,3 4-48 0,-4-4-12 4,8 0 0-4,0 0 0 10,0 0 0-10,0 0 10 5,0 0-10-5,0 0 10 12,0 0-21-11,0 0-4 2,0 0-1-3,8-4 0 8,-8 4 16-7,11-3-11 4,1-1 11-5,0-3-10 8,0 0 25-7,8-3 5 6,-9 3 0-7,9-4 1 8,-4 4 11-8,3 0 3 7,5-3 0-6,-1 3 0 6,5 0-14-7,3 0-2 9,1-3-1-8,3 3 0 4,1-4-10-5,3 4-8 8,-8-3 12-8,1 3-12 7,3-4 0-7,-7 4 0 7,-1 0 0-7,-3 0 0 8,-1 0-10-8,-3 4-2 7,4-1-1-7,-5-3 0 8,1 4 1-7,0-4 1 5,-1 3 0-6,1 4 0 10,3-3-7-10,1-1-2 4,7 1 0-4,1-1 0 12,-1 4-1-11,5-3-1 1,-5-1 0-1,4 4 0 20,-3-7-28-21,3 4-6 0,-7-1 0 2,-5 1-840 0</inkml:trace>
    </iact:actionData>
  </iact:action>
  <iact:action type="add" startTime="35674">
    <iact:property name="dataType"/>
    <iact:actionData xml:id="d12">
      <inkml:trace xmlns:inkml="http://www.w3.org/2003/InkML" xml:id="stk12" contextRef="#ctx0" brushRef="#br0">31058 11374 979 0,'0'0'87'1,"0"0"-70"5,0 0-17-6,0 0 0 12,0 0 89-12,0 0 15 4,-4 0 2-4,4 0 1 20,-4-3-107-20,4 3-20 0,0 0-5 1,-8-4-1 2,8 4 3-3,-4-3 1 7,0 3 0-6,4 0 0 6,0 0 22-7,-8-4 8 9,0 1 0-9,8 3 0 6,-4-4 29-6,4 4 6 7,-7-3 1-7,3-1 0 7,-4 1-4-7,0 3 0 6,8 0 0-5,-4-3 0 7,-4-4-7-8,4 3-1 7,-4 1-1-6,4-1 0 8,-3-3-3-9,3 4-1 7,-4-1 0-7,4 1 0 8,-4-4 3-8,0 3 1 4,0 1 0-4,-3-1 0 12,3-3 0-12,-4 0 0 4,-4 4 0-4,4-4 0 9,5 0-3-5,-5 0 0-1,-4 3 0-3,0-6 0 7,1 3-9-7,-1-4-3 9,0 4 0-8,0-3 0 5,1 3-3-4,-5-7-1 6,0 0 0-7,5 3 0 6,-9-3 0-4,4 0-1 6,1 1 0-7,-1-1 0-2,-3-4 0 0,7 4 0 9,-4-3 0-5,1 3 0-4,-1-4 1 0,0 1 1 6,1 3 0-4,-1-4 0 6,-4-3 3-7,5 0 1 5,-5 0 0-3,1 1 0 5,-1-1-7-6,0 3-2-2,-3-3 0 0,-1 0 0 11,5 4 20-10,-5-1 3 4,-7-3 1-4,0 4 0 8,3-4-22-8,1 3-10 5,3 1 10-4,-3 0-10 7,-1-4 17-7,5 3-2-2,-5-3-1 0,5 0 0 7,-5 0-1-7,1 0 0 8,3 0 0-7,-3 0 0 5,0-3 15-5,-1 0 4 7,5 3 0-6,-5-4 0 3,1 4-22-4,3 0-10 7,-3 0 10-6,-1-3-10 3,5-1 0-4,-1 4 8 8,1-3-8-7,-1 3 0-2,1-3 0 1,3 3 0 5,-3 3 8-5,7 1-8 8,-4-4 0-6,1 3 0 11,3 1 8-9,-3 3-8-5,7 0 0 0,-8 3 0 0,9 1 0 0,-1-4 0 13,-4 0 0-10,1 4 0-2,3-1 8-1,0-3-8 12,0 4 0-9,1-1 0-3,3-3 0 0,0 4 0 14,0 3 0-12,4 0 0-2,-3 0 0 0,3 0 0 14,4 0 0-12,0 3 0-2,-4-3 0 0,4 0 0 13,4 7 0-9,0 0 0-3,0 0 0 0,0 0 0-1,-4-3 0 0,4 3 0 7,0 0 0-4,0 0-10 1,0 0 2-4,0 0 0 8,0 0 0-8,0 0 0 8,0 0 8-8,0 0 0 12,0 0 0-12,0 0 0 3,0 0 0-3,0 0 0 7,0 0 0-7,0 0 0 8,0 0 0-7,0 0 0 4,0 0 0-5,0 0 0 11,0 0 0-11,0 0 0 4,0 0 0-4,0 0 0 12,0-7 0-12,0 7 0 4,0-7 0-4,0 7 0 8,0 0 0-4,0 0 0 1,0 0 0-5,0 0 0 5,0 0 0-4,0 0 0 7,8-7 0-8,-8 7-8 23,0 0-18-23,0 0-3 0,0 0-1 0,0 0 0 0,0 0 30 0,0 0-9 9,0-4 9-9,0 4 0 5,0 0-11-5,0 0 11 7,0 0-13-2,0 0 5 11,0 0-16-15,0 0-2 3,0 0-1-4,0 0 0 0,0 0 6 0,0 0 1 3,0 0 0-3,0 0 0 9,0 0 20-8,0 0-9 4,0 0 9-5,0 0 0 9,0-7 0-8,0 7 0 4,0 0 0-5,-4-7 0 12,4 4 0-12,-4-1 0 5,0 1 0-3,4 3 9 11,0 0 9-12,0 0 2 0,0 0 0-1,0 0 0 8,0 0-20-8,0 0 0 5,0 0 8-5,0 0-8 6,-4-4 0-6,4 4-9 10,0 0 1-10,0 0 0 5,0 0 8-3,0 0 0 7,0 0 0-9,0 0 0 5,0 0 0-5,0 0 0 8,0 0 0-8,0 0 0 8,0 11 0-8,0-1 0 6,4-3 0-2,0 4 0 4,4-1 0-4,-4 1 11-4,0-1-3 0,0 1 0 9,4-1-8-7,-4 1-11 11,4-1 3-10,-5-3 0-2,-3-7 8-1,8 11 0 1,-4-4 0-1,0 0 0 12,-4-7 0-9,8 10 0-3,-4-3 0 0,0 4 0 14,-4-11 0-12,8 10 0-1,0 1 0-1,0-4 0 15,-5 6 8-13,5 1-8-2,0 0 8 0,-4 0-8 14,4 4 0-12,-4-1 0-2,0 1 0 0,0-1 0 14,0 1 0-10,0-1 0-4,0-3 0 0,-4 0 0 0,0 0 0 0,0-3 0 11,3-1 8-7,-3 0-8-4,0-10 0 0,0 0 0 9,0 0 0-9,0 0-8 8,0 0-12-8,0 0-3 9,0 0 0-9,0 0 0 21,0 0-97-21,0-6-20 0,0-5-4 2,0-3-1 7,0 0-62-8,0 0-12 0,0-3-2 4,0 3-1 3,-3 0 93-7,3 0 18-1,-4 0 4 1,4 0 1 16,0 3 38-17,-4 1 8 0,0-1 2 0,0 1 0 0,4 3 83 0,-4 0 17 9,0 0 3-7,4 0 1 1,-4 0-26-3,4 7-4 9,0-10-2-7,-4 3-314 4</inkml:trace>
    </iact:actionData>
  </iact:action>
  <iact:action type="add" startTime="36894">
    <iact:property name="dataType"/>
    <iact:actionData xml:id="d13">
      <inkml:trace xmlns:inkml="http://www.w3.org/2003/InkML" xml:id="stk13" contextRef="#ctx0" brushRef="#br0">29077 9838 2070 0,'0'0'45'3,"0"0"10"-3,0 0 1 0,0 0 3 0,0 0-47 0,0 0-12 3,0 0 0-2,0 0 0 3,0 0 44-2,0 0 6 4,0 0 2-6,12 3 0 7,0-3-34-7,-1 0-6 8,5 0-2-8,0 4 0 7,3-1 9-7,1-3 1 10,4 0 1-10,-1 0 0 10,1 4-8-10,3-4-1 3,1 3-1-3,3 1 0 9,-3-1-11-9,3 1 0 6,1 3 0-5,-1-4 8 10,-3 4-8-11,-1 0 0 5,-7-3 0-5,-1 3 8 10,-3-4-8-6,0 1 0-4,-4-1 0 0,-1 1 0 13,1-1 0-10,-8-3 0-2,-4 0 0-1,0 0 0 13,0 0-12-10,0 0 12-3,0 0-12 0,0 0 12 9,0 0-20-8,0 0 4 2,0 0 1-3,0 0 0 20,0 0-25-19,-8 0-4 0,-3 0-2-1,3 0 0 13,8 0-34-9,-12-3-6-4,0-1-2 0,4 1 0 13,8 3-19-10,-12-4-4-3,1 1-1 0,-1 3 0 13,4-4 64-10,-4 1 13-3,4-1 3 0,-3 1 0 0,3-1 32 1,0 1 0 2,-4-1 0-3,0-3 0 9,1 4 0-5,-5-1 0-3,4 1 0 0,0 3 0 9,0-4 0-6,1 4 0-4,-1 4 0 0,-4-4 0 11,4 0 0-7,1 0 16-4,-9 0-2 0,8 0 0 12,0 3 35-12,1 1 7 6,-5-4 2-1,4 0 0-3,-4 0 3-2,1 0 1 7,7 0 0-5,-4 0 0 11,-4 3-7-10,8-3-2-3,-3 4 0 0,3-4 0 7,0 0-21-3,4 0-4-2,-4 0 0-1,8 0-1 4,0 0-11-2,0 0-3 3,0 0 0-6,0 0 0 6,0 0-4-6,0 0-1 8,0 0 0-7,0 0 0 6,0 0-8-7,0 0 12 9,0 0-12-9,0 0 12 4,0 0-3-4,0 0 0 7,0 0 0-7,0 0 0 8,0 0-9-5,0 0 0 1,0 0 0-4,0 0 8 10,0 0-8-10,0 0-11 6,0 0 3-6,0 0 0 22,0 0-22-22,0 0-4 0,0 0-1 0,0 0 0 13,0 0-11-13,0 0-2 1,0 0-1 4,0 0 0 4,0 0 17-8,0 0 3 0,0 0 1 1,0 0 0-2,0 0 19 0,0 0 9 7,0 0-8-6,0 0 8 5,0 0 8-6,0 0 6 10,0 0 2-9,0 0 0 3,0 0 15-4,0 0 3 10,0 0 1-10,0 0 0 4,0 0-2-3,0 0 0 5,0 0 0-6,0 0 0 8,0 0-5-8,0 0 0 8,0 0-1-8,0 0 0 8,0 0-3-8,0 0 0 6,0 0 0-6,0 10 0 12,0 1-12-12,0 3-4 4,0 3 0-4,0 4 0 11,4 4-8-11,0-1 0 7,0 1 0-1,0 6 0-6,4 4 0 1,-1 3 0 5,1 1 0-4,0-1 0 11,0 4 0-10,0-7 0-3,0 0 0 0,0 0 0 14,-4-7 0-9,3-7 0-5,-3-4 0 1,0-3 0-1,0 0 0 0,-4-3 0 11,0-4 9-8,0-7-9-3,0 0 0 1,0 0-8 6,0 0 0-4,0 0 0 14,0 0-16-16,0 0-2 0,-4-7-1-1,0 0 0 17,-4-4-47-13,5-6-10-4,-5-1-1 0,4 1-1 10,-4-1-2-6,0-6-1-4,4-11 0 0,-4 3 0 16,4 1 39-12,0 0 8-4,-3-4 2 0,3 7 0 0,0 0 48 0,-4 3 9 0,4 1 3 0,-4-1 0 13,4 8 29-11,4 0 7-2,-4-1 0 0,0 4 1 14,4 4-8-12,0-4-1-2,0 3-1 0,0 4 0 8,0 0-12-3,4 0-3-5,0 0 0 0,4 0 0 7,0 4 8-1,4-1 2-5,-5 1 0 1,5 3 0 4,4 0-17-4,0 0-3 10,3 3-1-9,-3 1 0-3,8-4-5 0,3 3 0 13,1-3-1-11,-1 4 0-2,5-1-6 1,-1-3-1 12,4 4 0-9,1-1 0-4,-1 1-8 1,-3-1 0-1,-1 1 0 0,0-4 0 12,-3 3-12-8,-4 1-4-4,-1-1 0 0,-3-3-1 26,-1 4-86-24,1-1-17-2,-4-3-3 0</inkml:trace>
    </iact:actionData>
  </iact:action>
  <iact:action type="add" startTime="38182">
    <iact:property name="dataType"/>
    <iact:actionData xml:id="d14">
      <inkml:trace xmlns:inkml="http://www.w3.org/2003/InkML" xml:id="stk14" contextRef="#ctx0" brushRef="#br0">30083 10159 1209 0,'0'0'108'2,"0"0"-87"2,0-10-21-4,0 3 0 10,-4 0 142-10,4 7 24 6,0-7 5-6,0 7 1 8,0 0-104-7,0 0-20 4,8-4-4-5,0 4 0 11,0 7-32-11,0 4-12 4,7 3 8-4,-3 7-8 12,0 0 8-12,0 10-8 4,3 0 8-4,-3 4-8 7,4 7 8-7,0-3-8 8,-5-1 8-8,1 1-8 7,8-1 0-7,-8-3-14 8,-4-4 2-8,-1-3 0 22,1-3-20-22,0-4-3 4,-8-4-1-4,4-6 0 14,-4-1-12-12,0-10-4-2,0 0 0 0,0 0 0 12,-12 0-24-11,4-3-4-1,1-8-2 1,-1-3 0 12,-4 0 32-12,0-7 6 8,0 4 2-5,4-4 0-4,1-4 82 0,-5-3 17 0,0 0 3 0,4 1 1 11,4-5 5-8,0 4 1-3,0-7 0 0,4 7 0 11,4 0-6-9,8 4-1-1,-4-1 0-1,4 5 0 11,-1-1-19-9,1 3-4-2,4 4-1 0,0 4 0 14,-1-1-36-12,-3 4-12-2,4 4 0 0,0-1 0 14,-1 8 12-11,-3-1 0-3,-4 4 0 0,4 4 0 18,-4-4-10-15,-4 7 0-3,3 0 0 0,-7 0 0 0,0 7 26 0,0-4 4 13,-3 0 2-12,-1 1 0-1,-4-4-10 0,4 3-3 9,0-6 0-7,0 3 0-2,-4-4 16 0,4-3 3 7,4-7 1-7,0 0 0 8,0 0-2-8,0 0-1 7,0 0 0-7,0 0 0 8,0 0-15-7,0 0-3 4,0 0-8-4,12 4 12 11,0-4-12-7,3 0 0-5,-3-4-9 0,4 1 9 16,0-1 0-13,3 4 0-2,-3-3 0-1,4-1 0 12,-1 4 0-9,1 4 0-3,4-1 0 0,-5 8 0 10,1-1 0-8,0 4 0-2,-5 4-8 0,-3 3 8 5,0 0 0-5,-4 3 0 9,-8-3-8-7,0-4 8 1,-8 4-12-2,-4 0 0 10,-4 0 0-11,-3 0 0 4,-5-3 12-3,1-1 16 4,-1 1-3-5,-4-4-1 8,5-4 1-8,-1 0 0 7,-3-3 0-7,3 4 0 10,1-4-21-8,-1 0-5 5,0-4-1-4,5-3 0 15,7 4-106-17,-4-4-22 7,5 0-4-2,3-4-707-6</inkml:trace>
    </iact:actionData>
  </iact:action>
  <iact:action type="add" startTime="43768">
    <iact:property name="dataType"/>
    <iact:actionData xml:id="d15">
      <inkml:trace xmlns:inkml="http://www.w3.org/2003/InkML" xml:id="stk15" contextRef="#ctx0" brushRef="#br0">31435 11360 586 0,'0'0'26'1,"0"0"6"-1,0 0-32 0,0 0 0 5,0 0 0-5,0 0 0 9,0 0 0-9,0 0 0 5,0 0-11-5,0 0 11 22,0 0-33-22,0 0 1 0,-4-3 0 0,4 3 0 2,-4-7 10-2,0 3 2 7,-4 1 1-7,8 3 0 8,0 0 19-8,0 0 8 7,-11-3-8-7,11 3 12 8,0 0-12-8,0 0 0 8,0 0 0-8,0 0 0 20,-8 0-28-20,8 0-9 0,0 0-2 0,-8-4 0 3,0 4 15-3,8 0 2 7,0 0 1-7,0 0 0 8,0 0 21-8,0 0 0 5,0 0 0-5,0 0 0 10,0 0 46-10,0 0 7 8,0 0 2-8,0 0 0 8,0 0 12-8,0 0 2 5,0 0 1-5,-12 4 0 9,4-4-18-9,-3 0-3 6,11 0-1-6,-12 3 0 13,0 0-4-13,8-3-2 3,4 0 0-2,-12 0 0 7,12 0 1-8,-8 0 0 5,1 0 0-5,7 0 0 8,0 0-8-8,0 0-2 8,0 0 0-7,0 0 0 5,0 0-9-6,0 0-1 8,0 0-1-8,0 0 0 8,0 0-8-8,0 0-2 9,-8 0 0-9,8 0 0 5,0 0-12-5,0 0 0 11,0 0 0-11,0 0 0 4,-4 4 11-4,4-4-1 7,0 0 0-7,0 0 0 9,0 0-2-9,-4 7-8 6,0 0 12-6,4-7-4 10,-4 3 23-10,-4 4 4 6,8-7 1-6,-4 7 0 9,4-7-27-9,-4 4-9 6,4-4 0-6,0 3 9 9,0-3-9-8,-8 7 8 6,8-7-8-7,0 0 8 8,0 0-8-6,0 0-9 1,-4 7 9-3,4-7-702 13</inkml:trace>
    </iact:actionData>
  </iact:action>
  <iact:action type="add" startTime="47580">
    <iact:property name="dataType"/>
    <iact:actionData xml:id="d16">
      <inkml:trace xmlns:inkml="http://www.w3.org/2003/InkML" xml:id="stk16" contextRef="#ctx0" brushRef="#br0">28877 9443 230 0,'0'0'20'1,"0"0"-20"5,0 0 0-6,0 0 0 8,-8 0 204-8,8 0 36 8,0 0 7-8,0 0 1 8,0 0-200-8,0 0-40 7,0 0-8-7,0 0 0 7,8 7-14-6,-8-7-2 8,0 0 0-9,0 0 0 6,-4 11 16-6,4-11 0 7,0 0 0-7,0 0 0 8,-4 7 0-8,4-7 0 6,0 0 0-6,0 0 0 8,-8 7 23-8,8-7 7 8,0 0 2-8,0 0 0 9,-8 3 9-9,8-3 3 6,-4 7 0-6,4-7 0 10,0 11-20-10,0-11-4 4,0 0-1-4,0 0 0 12,0 0-7-12,0 0-2 4,0 0 0-4,-4 7 0 8,0 0-10-8,4-7 0 6,0 0 0-6,0 0 0 9,-4 10 0-9,4-10 0 7,0 0 0-7,0 7 0 7,0 4 0-7,0-11 0 9,-4 7 0-9,4 3 0 7,4-3 0-7,-4-7 8 9,0 0 0-9,0 0 0 5,0 0 15-5,0 0 2 8,-4 7 1-8,4-7 0 8,-7 7-10-8,7-7-1 6,0 0-1-6,-8 7 0 8,0-7 8-8,0 4 2 7,8-4 0-7,-8 3 0 10,0 4 4-10,0-4 0 6,-3 1 1-6,3-1 0 10,8-3-29-10,-8 4-12 5,0 3 1-5,-4-4 0 11,8 8 11-10,-4-8 14 2,1 1-3-3,-1-1-1 9,0 1-2-8,0-1-8 3,0-3 12-3,0 4-4 7,0-4 9-8,1 0 2 8,-1 7 0-8,0-7 0 7,0 0 4-7,0 0 1 9,0 0 0-9,0 0 0 7,4-4 0-7,-3 1 0 10,-5-1 0-10,8 4 0 4,-8-3-3-3,4-1 0 8,0 1 0-9,-3-4 0 5,3 3-1-5,0 1-1 6,-4-4 0-6,4 0 0 8,0 0-2-8,0 0 0 8,-3-3 0-8,3 3 0 9,0-4-1-9,0 4 0 6,0-3 0-6,4 3 0 9,0 0-4-8,0-4-2 4,1 1 0-5,-5 3 0 12,8-4-10-12,-4 1 12 3,0-1-12-3,0 1 12 9,4 3-12-8,-4-4 10 4,4 1-10-4,0-1 10 6,0 1-10-7,0-1 0 8,4 1 0-7,0 3 0 5,0-4 0-6,0 1 0 8,4 0 0-8,-5-1 0 7,5 1 0-7,-4-4 0 11,4 3 0-11,0-3 0 4,0 4 8-4,-4-1-8 10,0-3 0-10,4 4 8 5,3-4-8-5,-7 3 8 6,8 1-8-5,-4-1 8 7,0 1-8-7,4-1 0 5,-5 4 0-6,5 0 0 9,0 0 0-9,0 0 0 6,0-3 0-6,3 7 0 10,-3-1 0-10,0-3 0 5,4 0 0-5,-1 0 0 12,1 0 0-12,0 0 0 3,-1 0 0-2,5 7 0 9,0 0-8-10,-5 0 8 4,1 0 0-3,4 0 0 6,-4 0 0-7,-1 0 0 8,1 0 0-7,0 4 0 5,-4 3 0-6,3 0 0 8,1 3 0-7,0 1 0 5,-5-1 0-6,1 7 0 11,4 1 0-11,-8-1 0 4,4 1 0-4,-1 3-9 9,1 0 9-9,-8 3-10 6,8-3 10-6,-4 4 0 7,0-4 0-7,0 3-8 8,-5-3 8-8,5 0 0 7,-4-4 0-7,4 1 0 9,-8-4 0-8,4 3 0 3,-4 1 0-4,0-4 0 11,-4-4 0-11,0 1 0 4,0 3 0-4,0-4 0 12,-4-3 0-12,1 4 0 4,-1-1 0-4,-4 0 8 11,0-3-8-11,0 4 0 3,-3-8 8-2,-1 8-8 7,-4-1 20-8,5-3-1 7,-5 0 0-6,0-3 0 6,1-1-19-7,-5 1 0 9,8-1 0-8,-3-3 0 5,-1-3 0-6,4 3 0 9,1 0 0-9,-1 0 0 6,-4 0 0-6,4-4 0 11,5 1 0-11,-5 3 0 3,0 0 0-3,4-4 0 7,-3-3 0-7,3 7 0 8,0-7 0-8,-4 4 12 7,5-4-3-7,-1-4 0 9,0 4 3-9,0-3 0 6,-3-1 0-6,3 1 0 10,4 0 0-9,-4-1 1 3,0-3 0-4,1 4 0 11,3-4-13-11,0 3 0 4,-4 1 8-4,4-1-8 11,4-3 0-11,0 4 0 4,0-4 8-4,0 3-8 8,4 1 0-8,-3-1 0 7,3-3 0-6,0 0 0 6,3 4 0-7,-3-4 0 8,4 0 0-7,0 0 0 5,4 4-9-6,-4-4 9 11,4 0 0-11,0-4-9 4,0 4 9-4,3-3 0 8,1-1 0-7,0 1-8 6,0-1 8-7,4 1 0 6,-5-4 0-4,1 0-8 5,0 4 8-6,0-1 0 5,-1 1 0-6,1 6 0 7,0-3 0-6,0 4-10 5,0 3 10-6,-1 0 0 10,-3 3-9-9,4 4 9 4,-4 0 0-5,4 0-9 10,-4 0 9-9,3 4-13 2,1 3 5-3,0 7 8 11,0-4-13-10,0 4 5 2,-1 0 8-3,1 4-13 9,8-4 13-9,-8 3 0 7,-1 0 0-7,5 4 10 7,0-3-10-7,-4-1-12 9,-1-3 2-9,-3 0 1 7,0 0 9-7,0-3 0 10,-4-1 0-9,0 1 0 2,-4-11 0-3,4 7 0 9,-4-7 0-9,4 10 0 7,-4-10 8-7,0 11 0 6,0-4 0-6,-4 3 0 9,4-10-8-8,-4 11 0 4,-8-1 0-5,8 0 0 9,4 1-11-9,-4-4 0 6,-8-4 0-6,5 8 0 10,-1-1 11-9,0-3-8 3,4 0 8-4,-4 0-8 11,0-3 8-11,0-1-10 4,8-3 10-4,-4 7-10 13,-7-3-10-13,11-4-1 2,0 0-1-1,-8 7 0 19,8-7-169-20,0 0-33 0,0 0-8 7,-16 7-583-7</inkml:trace>
    </iact:actionData>
  </iact:action>
  <iact:action type="add" startTime="51380">
    <iact:property name="dataType"/>
    <iact:actionData xml:id="d17">
      <inkml:trace xmlns:inkml="http://www.w3.org/2003/InkML" xml:id="stk17" contextRef="#ctx0" brushRef="#br0">19657 13438 288 0,'-20'-3'12'1,"12"3"4"-1,1-4-16 0,-1 4 0 4,0-3 0-4,0 3 0 8,0-4 137-7,0 1 25 10,0 3 5-11,4 0 1 4,-3-4-91-3,-1 1-17 5,0 3-4-6,4-4-1 7,-4-3-16-6,0 4-3 6,4-1-1-7,-4 1 0 8,1-1 5-8,3-3 0 7,-4 4 1-7,0 3 0 9,0 0-13-8,0 3-4 4,0 1 0-5,-3-1 0 11,-5 4-12-11,4 4-2 3,0 3-1-3,-3 7 0 14,-5 3-9-14,4 4 0 2,0 4-12-2,1 2 12 10,-1 8 0-10,0 0 0 5,1 4 0-4,-1 3 0 6,0-1-11-7,4 1 11 8,-7 4-8-8,7-4 8 8,-4 3 0-8,4 0 16 9,1 4-3-8,-1 0 0 4,0 7 7-5,4 3 2 10,0 4 0-10,0 3 0 4,1 1-9-4,3 3-1 6,0-4-1-6,0 7 0 10,4 8-11-10,-4 6 8 6,4-7-8-6,0 4 8 9,4-4-8-9,-4 4 0 6,8 0 0-6,-4-4 8 10,3 0-8-10,1-10 0 5,0-7 0-5,0-4 0 11,-4 1 12-11,4-4-4 4,4-7 0-4,-1 3 0 12,1-3 3-12,4-4 0 3,-4 1 0-2,3-12 0 7,1 5 10-8,0-8 3 6,0-3 0-5,-1-3 0 6,5-4-24-7,0-1 9 8,-1-6-9-7,1 4 0 5,3-8 11-6,-3 1-11 10,0-1 10-9,-5-3-10 4,5-3 0-5,0-1-8 10,-5 4-1-10,5-3 0 18,-8-4-29-18,8 3-6 1,-5 1 0-1,1-4-460 7,-4 0-91-7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501">
    <iact:property name="dataType"/>
    <iact:actionData xml:id="d0">
      <inkml:trace xmlns:inkml="http://www.w3.org/2003/InkML" xml:id="stk0" contextRef="#ctx0" brushRef="#br0">8012 11140 1965 0,'-43'4'87'2,"27"-1"18"-2,-7 1-84 0,3 3-21 8,1-4 0-7,3 4 0 5,4 0 18-6,-4 0-1 6,8 0 0-6,1 0 0 9,-1 0-17-9,4 4 0 7,4-4 0-7,0 3 0 8,0-3-9-7,0 4-6 5,4-4-1-6,0 3 0 9,-4-10 6-9,4 7 1 7,3 4 0-7,1-4 0 11,0-4 9-11,-8-3-13 2,8 11 5-2,-8-11 8 10,0 0-9-10,0 0 9 6,0 0 0-6,0 0 0 8,0 0 0-8,0 0 20 8,12-11-2-8,0 4-1 7,3-7 29-6,1 0 6 6,0-7 0-7,0-7 1 7,-1-3-23-7,5-8-5 11,3-9-1-11,1-8 0 16,7-11-104-15,9-2-20-1</inkml:trace>
    </iact:actionData>
  </iact:action>
  <iact:action type="add" startTime="41049">
    <iact:property name="dataType"/>
    <iact:actionData xml:id="d1">
      <inkml:trace xmlns:inkml="http://www.w3.org/2003/InkML" xml:id="stk1" contextRef="#ctx0" brushRef="#br0">8056 12827 1440 0,'-20'4'64'2,"12"3"12"-2,-4-4-60 0,1 1-16 4,-5 3 0-4,0-4 0 9,0 4 0-9,1 4-8 8,3-4 8-8,-12-1-13 6,9 1 28-5,-1 0 5 9,4 0 2-10,4 0 0 4,0 0 25-4,8-7 5 7,4 11 0-7,8 3 1 9,-8 0-17-9,12 7-4 6,11 3-1-6,5 4 0 9,7 4-39-9,0 6-8 7,8 7-2-7,1-3 0 9,-5 0 27-9,4 0 6 6,-4-10 1-5,-4-5 0 8,5-6-16-8,-5-7 0 3,-4-7 0-4,1-7 0 12,-5-10 21-12,5-15-1 3,-1-9-1-2,-4-22 0 7,1-21 0-8,-5-24 0 6,1-32 0-5,3-24-582 14,-15-25-116-14</inkml:trace>
    </iact:actionData>
  </iact:action>
  <iact:action type="add" startTime="53496">
    <iact:property name="dataType"/>
    <iact:actionData xml:id="d2">
      <inkml:trace xmlns:inkml="http://www.w3.org/2003/InkML" xml:id="stk2" contextRef="#ctx0" brushRef="#br0">21040 7879 1440 0,'-8'-14'64'1,"8"14"12"-1,-4-7-60 0,4 7-16 5,0 0 0-5,0 0 0 11,8-14 34-11,0 7 4 4,4 0 1-4,4 4 0 8,3-1-39-8,1 1 0 8,-8 3 0-8,3 0 0 7,5 0 0-7,-4 0 0 8,0 0 0-8,-5 3 0 7,9 1 0-7,-4-4 0 9,-1 3 0-8,1 1 8 5,4-1-8-6,-4 0 0 10,-1 1 0-10,1-4 0 5,4 7 20-5,-5-4 4 6,1 1 0-6,4-1 0 9,-1 1 9-9,5-1 3 6,-4 1 0-6,3-1 0 10,1 4-26-10,-1-3-10 5,5-1 8-5,-1 1-8 10,5 3 18-9,-1-4-2 3,1 4 0-3,3-3 0 9,0 3-1-9,1 0-1 3,-5-4 0-4,1 4 0 12,-1-3-3-12,4-1-1 3,1 4 0-2,-1-3 0 5,-7 3 6-6,7-7 2 8,4 3 0-8,1 1 0 8,-1-1-18-8,0-3 0 7,5 4 8-6,3-4-8 6,0 0 12-7,-4 0-2 9,0 3 0-8,-3-3 0 3,3 0 2-4,-4 0 1 11,0 0 0-10,-3-3 0 3,7-1 2-4,0 4 0 6,0 0 0-6,1-3 0 9,-5 3-2-9,4 0 0 7,8 0 0-7,-3 3 0 7,-5-3-5-7,0 4 0 8,0-4-8-8,-4 3 12 9,1 1-12-9,-1-1 0 5,4 1 8-5,4-4-8 12,8 3 0-12,-7 1 0 3,-17 3 8-3,8 0-8 13,5-4 11-13,-1 4-1 2,-8 0 0-1,5-3 0 7,-5 3-10-8,-4-4-14 6,5 1 3-5,-5-1 1 7,5 4 10-8,-5-7 0 7,4 3 8-7,1-3-8 8,3 4 9-8,0-1-9 10,1-3 12-10,-1 0-12 4,0 0 8-4,4 0-8 12,-3 0 0-12,-5-3 0 4,4-1 9-4,-3 1-9 6,-1-4 0-6,4 0 9 10,-3 0-9-10,3-3 0 5,-4 3 9-5,1-4-9 9,-1 4 0-9,1 0 0 7,-5 0 0-7,0 0 0 9,-3 0-16-8,-1 4 3 4,1-1 0-5,-4 4 0 21,-1 0-134-21,-7-3-26 0,15-8-6 6,-15-6-1-5</inkml:trace>
    </iact:actionData>
  </iact:action>
  <iact:action type="add" startTime="127772">
    <iact:property name="dataType"/>
    <iact:actionData xml:id="d3">
      <inkml:trace xmlns:inkml="http://www.w3.org/2003/InkML" xml:id="stk3" contextRef="#ctx0" brushRef="#br0">18541 11647 1670 0,'-12'0'148'1,"4"7"-118"1,4 0-30-1,-4 3 0 6,4 4 81-7,4 7 11 7,0 4 1-7,4 6 1 10,4 0-83-10,8 4-11 5,0 0-14-5,7 0 3 11,-3 0 20-11,3-7 4 4,9-3 1-4,-1-5 0 13,-3-6-14-13,-1-3-8 3,5-8 8-3,-1-10-13 7,1-10 35-7,3-4 7 8,-4-10 2-8,5-4 0 8,-1-7-7-8,5-7 0 7,-1-7-1-7,8-3 0 21,4-4-135-21,4-11-28 0</inkml:trace>
    </iact:actionData>
  </iact:action>
  <iact:action type="add" startTime="128924">
    <iact:property name="dataType"/>
    <iact:actionData xml:id="d4">
      <inkml:trace xmlns:inkml="http://www.w3.org/2003/InkML" xml:id="stk4" contextRef="#ctx0" brushRef="#br0">18612 16207 1267 0,'-8'4'112'1,"0"-4"-89"5,0 7-23-6,4 3 0 9,4 4 146-9,4 7 25 10,0 4 5-10,4 3 0 17,7 0-176-17,-3 0-38 0,4-1-6 0,4-2-2 2,3-4 24-2,-3-4 5 7,3-3 1-7,-3-3 0 8,0-8 38-8,-1 1 8 8,-3-11 2-8,4 0 0 8,-1-7 40-7,5-7 8 4,-4-11 1-5,7-6 1 10,-3-11-27-10,7-3-6 6,1-11-1-6,7-3 0 21,0-1-118-21,8 1-24 0,4-4-5 3,4 0-1-3</inkml:trace>
    </iact:actionData>
  </iact:action>
  <iact:action type="add" startTime="129633">
    <iact:property name="dataType"/>
    <iact:actionData xml:id="d5">
      <inkml:trace xmlns:inkml="http://www.w3.org/2003/InkML" xml:id="stk5" contextRef="#ctx0" brushRef="#br0">22392 12886 1152 0,'0'0'102'2,"0"0"-82"0,0 0-20-1,0 0 0 9,8 0 58-9,-8 0 7 2,0 0 2-3,12-3 0 8,0 0-52-8,3-1-15 7,1 1 0-7,0-4 8 8,-4 3 17-8,3 1 4 9,5-4 1-9,-4 3 0 6,-5 1 8-6,5-4 2 10,0 3 0-10,4-3 0 5,3 4 3-5,-3-1 1 9,-5 1 0-9,9-1 0 7,4 1-9-7,-1 3-2 6,1-4 0-6,3 4 0 8,4 4-5-6,9-4 0 3,3 7-1-5,0-4 0 9,-4 4-27-8,4 0 8 4,8 4-8-4,0-4 0 8,0 0 12-9,8 3-2 6,8-3-1-6,4 0 0 11,3 7-1-11,5-7-8 3,-9 0 12-3,9 0-4 12,3 0 2-12,5 0 0 3,3-4 0-3,-3 4 0 9,-5-3-10-9,4-1 0 6,-3 4 9-5,7 0-9 7,4-7 10-8,-3 4-2 8,-5-4-8-8,-3 0 12 7,-1 0-12-7,4 0 0 10,1 0 8-10,-5 0-8 5,5-4 0-5,-13 1 8 11,1-1-8-11,-8 1 0 4,-5-1 0-4,1-3-15 6,4 4 2-6,-8-4 0 24,4 3-45-23,-8-3-9 1,-4 4-1-1</inkml:trace>
    </iact:actionData>
  </iact:action>
  <iact:action type="add" startTime="138969">
    <iact:property name="dataType"/>
    <iact:actionData xml:id="d6">
      <inkml:trace xmlns:inkml="http://www.w3.org/2003/InkML" xml:id="stk6" contextRef="#ctx0" brushRef="#br0">21854 16504 1062 0,'0'0'47'2,"0"0"9"-2,0 0-44 0,0 0-12 4,0 0 0-4,0 0 0 9,0 0 0-9,0 0 8 7,12 0-8-7,3 0 8 8,-3 0 3-8,0 0 0 7,-12 0 0-6,8 4 0 6,3-1 11-7,-3-3 2 9,-8 0 1-9,12 4 0 6,4-4 11-6,-8 3 1 10,3 1 1-10,-11-4 0 5,12 0-3-5,0 0-1 6,8 3 0-5,-8-3 0 8,-1 4-15-9,5-4-3 6,8 3-1-6,-1-3 0 9,1 0 5-9,3 4 2 6,-3-1 0-6,3 1 0 10,17-1-4-9,-5-3-1 4,-4 4 0-5,5-1 0 10,3 1-5-10,-4-1-2 4,-4 1 0-3,1-1 0 11,-1 4 14-12,1-7 4 2,7 4 0-1,-4-1 0 6,-4 1-16-7,9-1-4 7,19-3 0-6,-1 0 0 6,-7-3 10-7,-3 3 2 8,3-4 0-8,0-3 0 8,7 4-2-8,-3-1 0 9,-4 1 0-9,8-4 0 6,16 7-4-6,-8-4-1 9,-5-3 0-9,-3 4 0 5,4-1 0-5,0 1 0 7,0 3 0-7,7 0 0 9,5 0-13-9,-4 0 0 6,-1 0 0-5,-3 3-10 7,0-3 10-7,-4 7 0 5,-1-3 0-6,5-1 0 11,0 1 0-11,0 3 11 3,-4 0-11-2,-1 0 12 10,-3-4-12-11,0 4 0 3,0 0 0-3,-4-3 0 14,0 3 0-14,0-4 0 2,8-3 0-1,-4 3 0 5,-8-3 8-6,0 4-8 8,0-8 8-7,-8 4-8 6,0-3 0-7,-4 3 8 8,0-7-8-8,-3 4 0 19,-5-4-60-19,4 0-18 1,1 0-3-1,-1-7-1 2</inkml:trace>
    </iact:actionData>
  </iact:action>
  <iact:action type="add" startTime="145428">
    <iact:property name="dataType"/>
    <iact:actionData xml:id="d7">
      <inkml:trace xmlns:inkml="http://www.w3.org/2003/InkML" xml:id="stk7" contextRef="#ctx0" brushRef="#br0">21339 17388 864 0,'0'0'76'1,"0"0"-60"1,0 0-16-1,8 0 0 9,4 0 81-10,-5 0 14 5,1-4 2-5,4 4 1 8,4-3-78-8,0-1-20 8,-1 1 0-8,1-1 0 7,4 1 39-7,-1-4 1 8,1-4 0-7,3 4 0 5,1 4-24-6,4-4-4 9,-1 7 0-9,8-4-1 6,1-3 1-6,3 4 0 8,-4 3 0-8,5-4 0 8,-9 4 0-8,9 0 1 5,-1-3 0-5,0 3 0 10,0-4-4-10,1 4-1 6,3 0 0-6,4 0 0 10,12 0-8-10,-8-3 0 5,-4 3 0-5,4-4 0 10,4 1 10-9,0-4 0 3,-11 3 0-4,3-3 0 12,-4 0-1-11,4 1 0 1,0-1 0-1,-3 0 0 9,-1 0 11-10,4 3 3 4,16-3 0-4,-8 0 0 8,-12 0 7-8,4 4 2 8,4-1 0-7,-3-3 0 6,-1 4-32-7,0 3-8 7,-8-4-1-7,12 1 0 8,4-1 21-8,-4 4 4 9,0-3 0-9,-3-1 1 5,3 4-17-5,-4 0 0 10,-4 0 0-10,-4 0-9 6,1-3 9-6,-9 3 0 7,4-4 10-7,-3 4-10 7,-1-3 11-7,-7 3-11 7,3-4 12-7,-7 1-12 8,0-1 18-8,-5 1-3 7,5-4-1-7,-4 0 0 10,0 0 2-9,-5 0 1 4,-3 0 0-5,0 0 0 11,0 0 2-11,-4-4 0 3,0 1 0-2,-4-1 0 11,-4-3-7-12,0 4-2 2,4-4 0-1,-8 4 0 6,4-4-10-7,-8 0 0 8,5 0 9-8,-5 3-9 7,0 1 0-7,0-4 0 9,-4 3 0-9,1 1 0 6,-1 3 0-6,0-4 9 10,-7-3-9-9,3 4 0 3,4 3 9-4,-3-4-9 11,-5 4 0-10,0-3 9 2,1-1-1-3,-5 4-8 7,5-3 12-7,-9-4-4 9,-7 0 2-9,4 0 0 6,7 0 0-6,-3 4 0 8,-1-4-2-8,-3 3 0 8,7 1 0-8,1-1 0 9,3 1-8-8,-3-1 0 4,-9 1 9-5,9-1-9 11,3 4 0-11,-3 4 0 3,-5-1 0-3,1 1 0 13,0-1 0-13,-1 1 9 2,1-4-9-1,-9 7 0 6,-7-4 17-7,4 4-3 8,4-7-1-7,-1 7 0 6,-3-7-13-7,4 7 0 7,3-3-9-6,1-1 9 6,4 1 0-7,-1 3 0 9,-3-4 0-8,3 1 0 4,9 3 0-5,-9-3 0 11,-3-4 0-11,8 3 0 3,-5 4 0-3,1 0 10 7,-5 0-10-7,-3-3 8 9,0-1-8-9,-1 4 0 6,5-3 0-6,0 3 0 9,-1 0-8-9,5 0 8 6,-1 0-10-6,1 0 10 10,0 3 0-10,-1 1 0 6,-3-4 0-6,3 3 0 10,1 1 0-10,-5 3 0 4,-3-4 0-3,0 0 0 12,0 1 12-13,-5 3-2 2,5-4 0-2,0 1 0 8,-1-1-10-8,5-3 0 7,-4 4-10-6,-1-1 10 6,5 1 0-7,0-4 0 8,-5 0 0-8,5 3 0 7,-4 1 0-7,-1-4 0 10,1 0 12-10,-4 0-12 5,4 0 12-5,-1 0-4 12,5 0 0-12,-4 3-8 3,3 1 9-2,1-1-9 4,0-3 0-5,3 0 9 9,-3 0-9-9,3 4 8 6,1-4-8-5,-1 3 8 7,1-3 3-8,-4 4 0 7,-1 3 0-7,-3-4 0 10,0-3-11-10,-1 0 0 5,1-3 0-5,4 3 0 11,-1 3 10-11,1-3 6 3,3-3 2-3,-3 3 0 14,4 0-18-14,-1 0 0 2,5 0 0-1,-1 0 0 6,1 0 8-7,-1 0-8 7,1 0 0-6,-1 3 0 5,5-3 0-6,-5 4 0 8,5-4 0-8,-1 3 0 8,8 1 9-8,-7-1 2 9,-1-3 0-9,4 4 0 6,-3-1-23-6,7 4-5 11,-4-3-1-10,5 3 0 2,-1-4 10-3,0 4 8 6,1 4-12-6,3-1 12 10,-4 1-9-10,4-4 9 6,0 0 0-6,5 0-9 8,-5 0 9-7,4 0-8 5,0 0 8-6,0 0-8 10,0 0 8-10,4 0-10 5,1-1 10-5,-1 1-10 10,0 0-2-9,0 0 0 2,4 0 0-2,0 4 0 12,0 3-10-13,4-4-2 1,0 4-1-1,0 4 0 21,3-4-4-21,5 3-1 0,0 1 0 2,-4-1 0 11,8 1-2-13,-1-1 0 0,5 4 0 0,4 0 0 15,11 0-113-15,0-4-23 0,20 22-5 3,-4-18-1-3</inkml:trace>
    </iact:actionData>
  </iact:action>
  <iact:action type="add" startTime="146881">
    <iact:property name="dataType"/>
    <iact:actionData xml:id="d8">
      <inkml:trace xmlns:inkml="http://www.w3.org/2003/InkML" xml:id="stk8" contextRef="#ctx0" brushRef="#br0">26118 16424 403 0,'0'0'36'2,"0"0"-36"3,12-4 0-5,-5 4 0 9,5 0 69-9,0 0 7 6,0-3 2-6,0 3 0 9,-1 0-78-9,1 0-20 7,0-4-1-7,0 4-1 10,3 4 10-9,-3-4 3 2,0 0 0-3,-4 0 0 14,4 7 19-14,-1-4 4 1,1-3 1-1,-4 4 0 8,4-1-15-8,-12-3 11 8,8 4-11-8,-8-4 10 19,0 0-35-19,12 7-7 0,-5-7-2 0,-7 0 0 15,0 0-14-15,0 0-4 0,0 0 0 1,0 0-71 13,0 0-14-14</inkml:trace>
    </iact:actionData>
  </iact:action>
  <iact:action type="add" startTime="147055">
    <iact:property name="dataType"/>
    <iact:actionData xml:id="d9">
      <inkml:trace xmlns:inkml="http://www.w3.org/2003/InkML" xml:id="stk9" contextRef="#ctx0" brushRef="#br0">26306 16417 345 0,'-7'-4'31'3,"-5"1"-31"-2,0-1 0-1,0-3 0 3,-7 0 122-3,3 1 18 6,-4-8 4-6,4 3 1 12,1 1-12-12,-1-4-2 3,-4-4-1-2,5 1 0 11,-1-1-46-12,0-3-8 3,0 4-3-2,1-8 0 5,-1-3-27-6,4 4-6 9,4 0 0-9,1-1-1 7,3 1-14-7,0 3-2 8,0-4-1-7,8 4 0 5,0 0-22-6,0-3 8 9,3 3-8-9,5 0 0 7,4 0 0-7,4 4 0 10,-1-1 0-9,5-3 0 2,3 4 0-3,1-1-8 6,-5 4 0-6,5 0 0 9,3 0 8-9,1 0 0 6,-1 4 0-6,1-1 0 11,-1 4-24-11,8 0 0 4,5 0 0-4,-5 4 0 11,0 0 8-11,-3 3 3 4,-5 0 0-4,0 3 0 21,-3 0-11-21,-1 1-1 1,-3-1-1-1,0-3 0 14,-5 4-30-14,-3-4-7 0,-4 0-1 2,0 3 0-1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90">
    <iact:property name="dataType"/>
    <iact:actionData xml:id="d0">
      <inkml:trace xmlns:inkml="http://www.w3.org/2003/InkML" xml:id="stk0" contextRef="#ctx0" brushRef="#br0">6519 13030 633 0,'0'0'56'10,"0"0"-44"-10,-8 3-12 0,0-3 0 10,-4 0 178-9,5 0 34-1,3 0 6 0,-4 0 2 8,0 4-120-8,8-4-23 5,0 0-5-5,0 0 0 11,0 0-28-11,0 0-6 4,0 0-1-4,0 0 0 12,0 0-37-12,0 0-12 4,0 0 0-4,0 0 0 7,0 0 12-7,0 0 0 8,8-4 0-8,0 4-8 7,-8 0 8-7,11-3 0 8,1-1 0-8,-4 4 0 7,4 0 0-7,4 0 12 9,-5 4-2-9,5-4-1 7,-4 0 2-7,0 3 0 9,3-3 0-8,-3 4 0 3,8-1 1-3,0 1 0 11,-5-1 0-9,1 1 0-3,4-1-1 0,-1 1 0 6,1-1 0-6,0 1 0 9,-1-1-1-9,1-3 0 7,-4 4 0-7,3-4 0 11,1 0 4-11,0 0 1 3,-1 3 0-2,5-3 0 10,-1-3-1-11,-3 3 0 3,-4 0 0-1,7 0 0 7,5-4-5-9,-9 4-1 4,5 4 0-3,0-4 0 7,3 3-8-8,1 1 10 7,3-4-10-6,-3 0 10 6,-5 3-10-7,5 1 0 8,-1-4 0-8,9 0 0 7,-13 3 0-7,5-3 0 9,-1 4 0-9,1-1 0 6,3-3 8-6,-3 3-8 11,-5 1 8-11,5-1-8 5,-5 1 18-5,5-1-2 6,-5-3 0-6,5 4 0 7,-5-1 2-7,5-3 0 8,3 4 0-8,-3-1 0 8,3 1-4-7,1-1-1 5,-1 1 0-6,1-4 0 10,-1 3-4-10,1-3-1 5,-5 4 0-5,1-1 0 11,3-3 0-11,0 4 0 4,-7-1 0-4,4-3 0 12,-1 4-8-12,-3-1 0 3,3 1 0-2,1-1 0 6,-1 1 0-7,1-4 0 7,3 3 0-6,-3 1 8 6,3-4-8-7,-3 3 10 7,3-3-10-7,-7 0 10 8,7 0-2-8,1-3-8 9,-1 3 12-8,0-4-4 4,-3 1 13-5,-1-1 3 11,5 1 0-11,-1-1 0 4,-7 4-24-4,-1 0-8 6,1 0 0-6,4 0 0 9,-1 0 8-9,1 0 0 7,-1 0 0-7,4-3 8 8,-3 3-8-8,0-4 0 7,-1 1 8-7,4 3-8 9,-3 0 8-9,3 0-8 7,-3 3 8-7,-1-3-8 9,5 0 0-8,-5 0 8 3,1 4-8-4,-1-1 0 14,1-3 0-14,-1 4 0 2,1 3 0-1,-1 0 0 5,-3-4 0-6,0 1 0 7,-1-4 0-6,5 3 0 6,-1-3 0-7,1 4 0 8,3-1 0-6,1 1 8 4,7-1-8-6,-8-3 0 8,-7 4 0-8,7-8 0 7,5 1 0-7,-1 3 0 10,-7-4 0-10,-1 4 0 4,-3 0 0-4,3-3 8 6,1 3-8-6,-9 0 0 9,1 3 0-9,-4-3 0 7,7-3 0-7,-3 3-12 25,-4 0-19-24,3 0-4-1,1 3-1 0,-4-3 0 11,-5 7-152-11,-3-3-32 0</inkml:trace>
    </iact:actionData>
  </iact:action>
  <iact:action type="add" startTime="16952">
    <iact:property name="dataType"/>
    <iact:actionData xml:id="d1">
      <inkml:trace xmlns:inkml="http://www.w3.org/2003/InkML" xml:id="stk1" contextRef="#ctx0" brushRef="#br0">5949 17426 954 0,'-12'-7'42'1,"12"7"9"-1,-7 0-41 1,7 0-10 4,-8 0 0-5,0 0 0 9,4-3 28-9,4 3 3 5,0 0 1-5,0 0 0 8,-12-4 4-8,4 1 0 6,8 3 1-5,0 0 0 8,0 0-11-9,-8-4-2 10,4 1-1-10,4 3 0 4,0 0 1-4,0 0 0 9,0 0 0-8,0 0 0 4,0 0-6-5,0 0-1 11,0 0 0-11,-7 0 0 4,7 0 3-4,0 0 0 7,0 0 0-7,0 0 0 9,0 0-3-9,0 0 0 7,0 0 0-7,0 0 0 9,0 0-5-9,0 0 0 5,0 0-1-5,11 7 0 12,5-7 8-12,-4 0 1 3,4 0 1-3,-1 0 0 13,1 0 9-13,4-4 2 3,-1 4 0-3,1-3 0 12,7 3-32-12,-7 0 0 3,8 3 0-2,-1 1 0 6,-3-4 0-7,3 3 0 7,1 4 0-5,7-3 0 4,-11 3 0-6,11 3 0 8,-7-3 0-7,3 4 0 5,0-4 0-6,1 0 0 11,-1 0 0-11,5 0 0 4,-1-4 0-4,0 0 9 11,5-3-1-11,-5 0 0 4,0 0-8-3,5 0 0 4,-9 0 0-5,5 0 0 9,-9 0 0-9,1 0 0 7,3 0-9-7,-7 0 9 8,-1-3 0-8,-3 3 0 7,-4 0 8-7,-1 0-8 10,1 0 16-9,-8-3-4 2,-8 3 0-3,8 0 0 12,4-4 4-12,-12 4 1 4,0 0 0-4,0 0 0 10,0 0-17-10,3-7 0 5,5 0 0-5,-8 7 0 21,0-7-112-21,-4 0-17 0,4 0-3 0</inkml:trace>
    </iact:actionData>
  </iact:action>
  <iact:action type="add" startTime="17733">
    <iact:property name="dataType"/>
    <iact:actionData xml:id="d2">
      <inkml:trace xmlns:inkml="http://www.w3.org/2003/InkML" xml:id="stk2" contextRef="#ctx0" brushRef="#br0">4841 17363 230 0,'0'0'10'0,"-8"-3"2"0,0-1-12 0,8 4 0 6,0-3 0-6,0 3 0 8,-8-4 208-8,8 4 38 8,0 0 8-8,0 0 2 7,0 0-188-7,0 0-36 11,0 0-8-11,0 0-2 4,0 0-22-4,0 0 0 8,0 0 0-8,12 7 0 8,4-7 0-8,0 7 0 6,-9-3 0-6,5 3 0 8,0-4 0-8,4 4 0 8,-4 0 0-8,3-3-8 9,-3-1 8-9,0 1 0 5,4-1 0-5,3-3 0 9,1 0 33-9,-4 0 6 6,-1 0 1-6,1-3 0 11,4 3 12-10,-9 0 4 2,9-4 0-3,-4 4 0 11,3-3-30-11,-7-1-6 4,8 1 0-4,-4-1-1 9,3 1 21-9,-3-1 4 7,0 1 0-6,7-4 1 6,-7 0-33-7,8 3-12 8,3-3 9-8,-3 4-9 7,-1-1 14-7,1 4-2 10,3-3-1-10,9 6 0 6,-13 1-11-6,13-1 0 7,-5 1 0-7,4 3 0 7,1 0 0-7,3 0 0 6,-11 0 0-6,3-4 0 9,1 4 0-9,-5-3 0 7,4-1 0-7,1 1 0 8,-5 3 0-6,5-7 0 2,-1 3 0-4,5 1 0 13,-9-1 0-13,1 1 0 3,-1-1 0-3,5 1 0 12,-1-1 11-12,1-3-3 3,-1 4-8-2,0-4 12 11,5 3-2-12,-5-3-1 2,1-3 0-1,-1 3 0 6,1-4 3-7,-1 4 0 7,0-7 0-6,5 7 0 6,-1-3-4-7,1-1 0 8,-5 4 0-8,0-3 0 6,5-1 0-6,-1 4 0 10,1 4 0-10,-1-4 0 6,-4 3-8-6,1 1 0 11,-1 3 0-9,1 0 0 0,-5 0 0-1,1 0 0 7,-5 0 0-8,1 0 0 6,-5-4-13-6,1 4 1 7,0-3 1-7,-1-1 0 26,1 1-14-26,4-4-3 0,-13 0-1 2,9 0-536 0,0-4-107-2</inkml:trace>
    </iact:actionData>
  </iact:action>
  <iact:action type="add" startTime="21518">
    <iact:property name="dataType"/>
    <iact:actionData xml:id="d3">
      <inkml:trace xmlns:inkml="http://www.w3.org/2003/InkML" xml:id="stk3" contextRef="#ctx0" brushRef="#br0">12508 4645 403 0,'0'0'36'2,"0"0"-36"0,0 0 0-1,0 0 0 7,0 0 68-8,0 0 8 10,0 0 0-10,-8 4 1 4,1-1 4-4,-1-3 1 9,8 0 0-9,-4-3 0 6,-4 3-11-6,8 0-3 8,-4-4 0-8,4 4 0 8,0 0-19-8,0 0-4 6,0 0-1-6,0 0 0 10,0 0-25-10,0 0-6 6,0 0-1-6,0 0 0 9,-8 4-12-7,4 3 0 1,4 0 0-3,-8 0 0 12,4 0-8-12,-3 0 8 3,3 0 0-2,0 3 0 7,4 1 0-4,-4 6-8-2,0-6 8-2,0 3 0 9,4-1 0-9,0-2 0 9,0 3 0-9,0 0 0 6,4 0 0-6,-4 7 0 9,4-14 0-9,0 7 0 7,0 0 0-7,0 0 0 10,3-4 0-10,5-3 9 4,-8 0 17-4,8 0 3 8,-8-3 1-8,8 3 0 8,-5-4 10-8,1 1 1 6,4-4 1-6,0-4 0 8,0 4-1-7,0-3 0 5,-5-4 0-6,5 3 0 10,4-3 12-10,-4 0 3 6,-1-3 0-6,1-1 0 9,-4-3-25-8,4-3-5 2,-4 3-1-3,0-7 0 13,-4-4 16-12,3 1 3 1,1-4 1-1,0 4 0 8,-4-8-21-9,4 4-4 5,0-7 0-4,4 4-1 6,3-1-28-7,9 5-6 8,-4-5-1-7,7 4-668 15,8 0-135-16</inkml:trace>
    </iact:actionData>
  </iact:action>
  <iact:action type="add" startTime="29008">
    <iact:property name="dataType"/>
    <iact:actionData xml:id="d4">
      <inkml:trace xmlns:inkml="http://www.w3.org/2003/InkML" xml:id="stk4" contextRef="#ctx0" brushRef="#br0">28271 4237 1008 0,'-11'7'44'2,"11"-7"10"-2,-8 0-43 0,8 0-11 6,0 0 0-6,-4 0 0 6,-4 3 32-6,0 1 5 9,8-4 1-9,0 0 0 6,-8 0-11-6,8 0-3 9,0 0 0-9,0 0 0 7,0 0 4-7,-4-4 1 9,0 1 0-9,4 3 0 6,-8-7-9-6,5 3-1 6,-5 1-1-6,4-1 0 10,-4-3 19-10,4 4 4 6,-4-1 1-6,0 4 0 7,0-10 8-7,1 6 2 7,-1 1 0-7,0 3 0 11,-4-11-11-11,4 8-1 4,-4-4-1-4,1 0 0 11,3 0-7-11,-4 0 0 4,-4 3-1-4,4-3 0 12,1 0-8-12,-1 0-2 4,0-3 0-3,0 3 0 8,0-3-9-9,5-1-3 5,-9 4 0-5,4-3 0 8,4 3-1-8,-4-4 0 7,1 1 0-6,3-1 0 6,0-3-8-7,0 4 12 10,0-1-12-10,0-3 12 5,1 4-4-5,-1-4-8 11,0 0 12-11,4 3-4 4,0-6 0-3,0 6 0 7,-4-3 0-8,4 4 0 6,-4 0-8-6,8-1 10 7,-4 1-10-6,4-1 10 6,-3 4 0-6,3-3 0 5,3-1 0-5,-3 4 0 7,0-7-2-7,4 4 0 5,4 3 0-6,-4-4 0 10,4-3-8-10,0 4 0 4,0-1-10-3,4 1 10 9,-1 3-9-10,-3-7 9 4,4 3-8-4,0 4 8 9,3 4 0-9,1-8 0 5,4 8 0-4,-4 0 0 7,3-8 0-8,1 4-12 7,3 4 12-6,-3-4-12 7,4 7 12-8,-1-4 0 8,5 4 0-8,-5 0 0 7,1 0 0-7,3 4 0 10,-3-4 0-9,0 3 0 2,3 1 0-3,1-1 0 10,-1 4 0-10,1-3 8 5,-1 3-8-5,1-4 0 7,-5 4 0-7,1 0 0 8,-1-4 0-8,1 4 0 8,-4 0 8-8,-5 0-8 8,1 4 0-8,0-4 0 7,-1 0 0-7,-3 0 0 10,0 3 0-9,0-3 0 1,-4 4 0-2,0-4 0 13,-4 3 0-13,-1 1 11 3,-3-4-3-3,0 3 0 10,-3 1-8-10,-1 3 0 5,0 0 0-4,-4 0-11 6,0 0 11-7,-4-1 14 7,0 5-3-6,1-1-1 6,-1-3-10-7,-4 4 0 10,4-1 0-9,0-6 0 3,-3-1 8-4,3 4-8 11,-4-3 0-11,4-1 8 4,1 1-8-4,-1-1 8 9,0 1-8-9,0-1 8 7,1 4-8-7,-5-7 0 6,4 4 0-6,0-1 0 8,0-3 0-8,1 3 0 6,-1-3 0-6,0 0 0 11,4 0 0-11,-4 0 0 6,5-3 0-6,-1 3 8 10,0-4 0-9,-4 1 0 2,0-1 0-3,4 1 0 12,-3 3-8-12,3 0 12 3,-4-7-12-3,0 0 12 10,0 3-12-10,4 1 0 5,-3-4 0-4,3 3 0 6,-4 4 0 1,4-7 8-7,0 0-8-1,0 0 0 6,5 4 0-6,-5-4 0 9,8 0 0-9,0 0 0 7,0 0 0-7,0 0-11 10,0 0 11-10,0 0-12 4,-4 0 3-4,4 0 0 11,0 0 0-11,0 0 0 5,0 0 0-5,0 0 0 6,0 0 0-6,0 0 0 8,0 0-5-8,0 0-1 7,0 0 0-7,0 0 0 25,0 0-9-24,0 0-3-1,0 0 0 0,0 0 0 9,0 0-6-9,0 0-2 0,0 0 0 0,0 0 0 15,0 0 7-14,0 0 0 0,12 0 1-1,-12 0 0 13,0 0-10-12,0 0-3-1,0 0 0 0,0 0 0 14,7 0-110-14,-7 0-22 1</inkml:trace>
    </iact:actionData>
  </iact:action>
  <iact:action type="add" startTime="31034">
    <iact:property name="dataType"/>
    <iact:actionData xml:id="d5">
      <inkml:trace xmlns:inkml="http://www.w3.org/2003/InkML" xml:id="stk5" contextRef="#ctx0" brushRef="#br0">27018 5553 576 0,'0'0'51'1,"-4"4"-41"5,-8-1-10-6,4 1 0 8,0-4 86-8,0 3 15 7,-3 1 3-7,3 3 1 9,-4-4-41-8,0 4-8 4,0-7-1-5,5 7-1 10,-5-3-34-10,0-1-6 6,4 1-2-6,-4-1 0 10,1 1-4-10,3-4 0 5,-8 3-8-5,4 1 12 9,0 3-12-9,1-4 0 5,-1 4 0-5,-4-7 0 8,4 4 9-8,0 2-9 8,-3-6 8-8,-1 7-8 7,4-7 0-7,-3 7 0 9,-5-3 0-9,4 3 0 6,0-4 12-5,1-3-4 8,-1 0 0-9,0 0 0 7,-3 0 23-7,3-3 4 8,-4 3 1-8,5-4 0 7,-1 1 18-7,4-1 4 5,-4-3 1-5,5 0 0 9,-1 1 1-9,4-5 1 7,0 1 0-7,-4-4 0 8,4 0-33-7,1 0-6 5,7-4-2-6,-4 1 0 10,0-1-5-10,0 1-2 4,4-1 0-4,4 1 0 12,-4-4-13-12,0 0 0 4,8 0 0-4,-1 0 0 10,5 4 8-9,0-8-8 4,0 4 0-4,0 0 0 5,3 0 0-6,5-3 0 8,0 3 0-7,-5 0 0 6,9 0 0-7,-1 4 0 8,1-4 0-7,0 3 0 5,-1 1 0-6,1 3 0 9,-1 3 0-9,1-3 0 5,-1 4 0-5,1 3 0 10,0 0-8-10,-5 0 8 5,5 7 0-5,-4 3-10 6,-1 1 10-6,5 6-8 9,-1 1 8-9,-3 6 0 8,0-3 0-8,-1 7 0 8,-3 0-8-8,0 0 8 6,-1 4-8-5,-3 2 8 8,-4-2 0-9,-4 6-10 4,8 4 10-4,-8 4 0 13,-8-15 0-13,4 4 0 2,0 3 0-2,-8-6 0 11,0 3 0-11,0-4 0 5,-4 1 0-5,5-1 9 8,-5-3 3-8,0 0 0 8,-4-3 0-7,1-4 0 5,-5-1 5-6,4 1 2 9,-3 0 0-9,-1-3 0 7,0-1-3-7,1-3 0 9,3 0 0-9,-4 0 0 5,1-3-6-5,3-1-2 7,-4-3 0-4,8 0 0 2,-3 0-8-5,3-3 0 7,4 3-12-5,-4-4 12 4,4 4-22-6,1-3 3 8,-1-1 1-8,8 4 0 23,-4-7-122-22,4 7-25-1,-8-7-5 0,8 7-1 0</inkml:trace>
    </iact:actionData>
  </iact:action>
  <iact:action type="add" startTime="31895">
    <iact:property name="dataType"/>
    <iact:actionData xml:id="d6">
      <inkml:trace xmlns:inkml="http://www.w3.org/2003/InkML" xml:id="stk6" contextRef="#ctx0" brushRef="#br0">26853 5801 460 0,'0'0'41'2,"0"0"-33"-2,0 0-8 0,-8 4 0 8,8-4 134-8,-4 0 25 10,-4 3 5-10,0-3 0 7,0 0-104-7,0 0-22 5,1-3-4-4,-5 3-1 6,0 0-13-7,0-4-4 7,0 4 0-7,-3-3 0 9,-1 3 11-9,0-4 1 6,1 1 1-6,-1-4 0 10,-4 3-10-10,4 1-3 5,-7-8 0-5,7 4 0 10,-4 0 32-10,1 0 5 5,3-3 2-4,-4-1 0 10,9 1 5-11,-5-1 0 4,4 1 1-4,-4-1 0 9,1-3-17-9,3 0-3 5,0 4-1-5,0-4 0 10,1 4-10-10,3-1-2 6,0-3-1-4,4-3 0 3,0-1-7-5,0 4-2 9,0-3 0-9,4 3 0 6,0-4-4-6,0 4-1 10,4-3 0-10,0-1 0 6,4 4-13-6,4 1 11 11,-1-1-11-11,1-4 10 4,0 4-10-4,4 0 0 6,-1 0 9-6,5-3-9 9,4 3 9-9,-1 0-9 6,1 0 12-6,3 3-12 10,-3-6 0-9,3 6 0 4,1 1 0-5,-1-1-12 10,1 1 12-10,3-1 0 4,-3 5 0-4,-1-1-9 13,-3 0 9-13,0 3 0 3,3 1 0-2,-3 3 0 10,-5 0 0-9,5 3-10-2,3 4 10 0,-7 4 0 9,-4 2-13-9,0 5 4 7,7-1 1-6,-7 11 0 6,-4 0 8-7,-8 4-8 8,-1 3 8-8,1 7-8 7,0-4 8-7,0 4-8 10,-4-4 8-10,0 1-8 5,0-4 8-5,-4 3-8 9,0-3 8-9,-3-7-8 7,-1 0 8-7,0-4 0 5,0-6 0-5,0-1-8 9,-8 1 8-9,1-8 14 6,-1 1-3-6,0-1-1 9,0-3 7-8,-7-3 2 4,7-1 0-5,-3-3 0 11,-1 0 0-10,0 0 0 2,-3-3 0-3,3-1 0 12,-4 1-19-11,5-4-11 2,-5 3 2-3,1-3 0 21,3 0-91-21,-4 4-19 0,9-4-3 1,-5 3-747 2</inkml:trace>
    </iact:actionData>
  </iact:action>
  <iact:action type="add" startTime="38317">
    <iact:property name="dataType"/>
    <iact:actionData xml:id="d7">
      <inkml:trace xmlns:inkml="http://www.w3.org/2003/InkML" xml:id="stk7" contextRef="#ctx0" brushRef="#br0">26908 5784 57 0,'0'0'0'1,"0"0"0"-1,0 0 0 0,0 0 0 5,0 0 0-5,-4-4 0 9,-4 4 168-9,8 0 28 6,0 0 5-6,0 0 2 8,-4-3-99-8,4 3-19 8,0 0-4-8,0 0-1 7,0 0-19-7,0 0-4 9,0 0-1-9,0 0 0 6,0 0-17-6,0 0-4 11,0 0-1-11,0 0 0 5,0 0-9-5,0 0-1 7,0 0-1-7,0 0 0 8,0 0-2-8,0 0 0 7,0 0 0-7,0 0 0 7,0 0-9-7,0 0-1 7,0 0-1-7,0 0 0 10,0 0-1-10,0 0 0 6,0 0 0-6,0 0 0 9,0 0 6-9,0 0 1 5,0 0 0-5,0 0 0 11,0 0-3-11,0 0 0 4,0 0 0-4,0 0 0 10,0 0-3-10,0 0-1 6,0 0 0-6,0 0 0 10,0 0 2-10,0 0 0 5,0 0 0-5,0 0 0 7,0 0-2-7,0 0 0 9,0 0 0-9,0 0 0 6,0 0-9-6,0 10 10 10,0-10-10-10,0 11 10 6,0-11-1-6,4 10 0 7,0-3 0-7,-4-7 0 9,8 11 3-9,-4-1 0 5,-4-10 0-1,11 11 0 2,-7-4 11-6,4 3 2 6,0 0 1-6,0-3 0 8,-4 4-26-8,4-1-9 7,3 1 0-6,-3-4 0 8,4 3 9-7,0-3 9 2,-4 0-1-3,4 0-8 9,-1 4 15-9,5-4-4 1,-8 0-1-2,4 0 0 11,0 0 2-11,-1 3 1 4,-3-6 0-3,0 3 0 6,0 0-4-4,-4 0-1 2,8 3 0-4,-5-3 0 4,1 0-8-3,0 0 12 6,4 4-12-7,0-4 12 4,0-1-12-5,-1 8 0 11,-3-3 0-11,4-1 8 4,4 1-8-4,-4-1 0 9,-1 1-10-9,1-4 10 6,0 3 0-6,0 1 0 7,-1-4 0-7,1 3 0 8,-4-3 0-7,0 4 0 5,4-1 0-6,-4 1 0 9,-1-1 0-8,1-6 0 4,0 3 0-4,0 0 0 8,4 3 0-8,-4-3 8 3,0 0-8-2,-1-3 10 8,1 3-2-10,0-1 0 3,4-2 0-3,-4 3 0 11,0 0-8-11,3-4 12 5,-3 4-12-2,4-3 12 1,0 3-12 1,-4 0 10 0,4-4-10-3,-1 4 10 3,-3-3-10-1,0 3 0 0,8 0 9-1,-4 0-9 2,-5 0 0-1,1 0 0 4,8 3 0-7,-4-3 0-1,4 4 0 0,-5-1 0 8,-3 1 0-8,0-1 0 7,0 1 0-7,4-1 0 6,-4 1 0-6,-1 3 0 9,1-7 9-9,4 3-9 6,-4-3 12-6,0 3-12 9,0-3 0-7,3 4 0 2,-3-4 0-3,0 3 0 9,4-3 0-8,-4 4 0 2,0-1 0-3,3 1 0 8,-3-1 12-8,0-3-12 3,4 4 12-2,-4-1-12 10,4 1 0-10,-5 3-9-2,1-4-1 0,0 8 0 6,4-8 10-6,-4 1 0 11,0 3 0-6,0-4 0-5,-1 0 0 0,1 1 0 14,0-1 0-10,-4 1 0-4,4-1 0 1,0-3 0 17,-8-7 0-15,8 7 0-2,-1 0 0-1,5 0 0 0,-4 0 0 0,0 0 0 9,0-3 0-5,-8-4 0-4,8 3 0 0,0 4 0 7,-1-3 0-5,-7-4 0 1,8 7 0-1,-8-7 0 6,8 3 0-6,-4 4 0 0,-4-7 0 0,0 0 0 7,0 0 0-8,8 7 0 2,0 0 0-1,-4 0 0 8,-4-7 0-10,0 0-10 3,0 0 10-3,4 7-10 11,-4-7 10-7,0 0 0-4,0 0-9 0,0 0 9 8,4 7 0-8,-4-7-9 8,0 0 9-8,0 0 0 7,0 0-17-7,4 7 3 9,-4-7 1-9,0 0 0 19,0 0-99-19,3 7-19 0,-3 4-4 0</inkml:trace>
    </iact:actionData>
  </iact:action>
  <iact:action type="add" startTime="39445">
    <iact:property name="dataType"/>
    <iact:actionData xml:id="d8">
      <inkml:trace xmlns:inkml="http://www.w3.org/2003/InkML" xml:id="stk8" contextRef="#ctx0" brushRef="#br0">28220 7282 115 0,'0'0'10'1,"0"0"-10"2,0 0 0-3,0 0 0 8,-12 0 152-8,5 0 28 7,-1 3 5-7,0 1 2 9,0-4-111-9,0 0-23 6,-4 3-4-6,1-3-1 8,7 0-2-7,-8 0-1 5,0 0 0-6,0 0 0 9,-3 0-24-9,3 0-5 6,4 4 0-6,-8-1-1 11,4 1-15-11,1-1 0 3,-1 1 0-3,0-4 0 12,-4 0 0-12,1 3-10 4,3 1 2-4,0-1 0 10,-8 1 8-10,5-1 0 6,-1-3 0-6,4-3 0 9,-4-1 0-9,1 1 9 6,-1-1-1-5,0 1-8 5,1-4 49-5,-5 0 3 8,4-4 1-9,-3 1 0 7,3-1 3-7,0-3 0 9,0 0 0-9,1 0 0 4,-5-3 5-4,4-1 2 9,1 1 0-9,3 0 0 7,-4-1-31-7,4 1-7 7,4-1-1-7,4 1 0 8,4-1-2-7,-3 1-1 5,-1-4 0-6,0 0 0 9,4 0-5-9,8 0 0 6,-5 0-1-5,5 0 0 8,4-7-15-9,4 7 11 4,4-3-11-4,3-1 10 14,-7 4-10-14,7 7 0 2,5 0 0-1,-1 0-11 5,5 0 11-6,-1 4 0 7,1 0 8-6,-1 3-8 19,-3 7-19-19,3 0-8-1,1 0-1 2,-1 7-1-1,0 3 11-1,1 0 2 9,-5 1 1-8,1 3 0 15,-1 0-13-16,1 3-4 0,-1 4 0 0,-7 0 0 16,-4 0-2-16,-4 4-1 0,-5-1 0 2,1 4 0 13,-4-4 5-15,0 4 1 0,-8 0 0 0,4-3 0 17,-8 3-33-17,4-7-6 1,-3 0-2-1</inkml:trace>
    </iact:actionData>
  </iact:action>
  <iact:action type="add" startTime="50000">
    <iact:property name="dataType"/>
    <iact:actionData xml:id="d9">
      <inkml:trace xmlns:inkml="http://www.w3.org/2003/InkML" xml:id="stk9" contextRef="#ctx0" brushRef="#br0">28153 4251 115 0,'0'0'10'1,"0"0"-10"1,-3 3 0-1,-5 1 0 7,-4 3 84-8,4-4 16 7,0 1 2-7,0-1 1 9,0 1-75-8,1 3-14 4,7-7-3-5,-8 3-1 9,0 1 26-8,0-4 4 4,8 0 2-5,-4 0 0 13,4 0-14-13,-12 3-4 2,4 1 0-2,1-4 0 8,7 0 32-8,0 0 7 7,-4-4 1-7,-4 1 0 8,0-4-16-8,8 7-4 8,-8 0 0-8,0 0 0 7,0-4-19-7,-3 1-4 9,7-1-1-9,-4 1 0 6,-4-1 16-6,4 4 4 10,0-3 0-10,0 3 0 5,1-4-23-5,-1 4-4 7,0-3-1-7,0 3 0 8,0-4 4-7,0 1 0 5,0 3 0-6,1-4 0 8,3 1 8-8,-4-1 1 7,4-3 1-6,-4 0 0 7,4 4 3-8,-4-4 1 6,4-4 0-6,-4 1 0 11,1 3 4-10,-5-4 1 2,4 1 0-3,4-1 0 12,-8 1-11-12,8-1-3 4,-8 4 0-4,5 0 0 8,-1-3-5-8,4 0 0 7,0-4-1-7,0 3 0 7,-4 1-5-7,8-1-1 7,0 4 0-6,0-3 0 7,-12-4 1-8,8 3 0 9,4 1 0-9,-4-1 0 6,0 1 0-6,1-1 0 9,6-6 0-8,1 3 0 4,-4 3-2-5,4 1-8 6,-8-1 12-6,8 1-4 8,8-4-8-8,-8 0 10 7,-8 4-10-7,4-1 10 8,4 4-10-8,4-7 0 7,-4 0 9-7,0 0-9 10,4 4 8-10,3-1-8 6,1-3 10-5,-4 0-10 7,0 4 0-8,0-4 0 5,0 3 0-5,3 1 0 13,1-1 0-13,-4 1 0 2,4 3 0-1,4-10 0 8,-5 6 8-9,1 1-8 6,-4 3 0-6,4-4 9 8,-4 4-9-8,3 0 0 7,1 0 0-6,-4 4 8 6,0-4-8-7,4 0 0 9,0 7 0-9,-5-11 0 6,5 11 0-6,-4-3 0 10,4 3 0-10,0-4 0 4,-4 4 0-4,3 0 0 10,-3 0 0-10,4 0 0 6,0 0 0-5,0 0 0 4,-1 0 0-5,1 0 0 8,8 0 0-8,-8 4 0 8,-1-1 0-8,5 1 0 8,-8 3-9-8,8-4 9 7,-1 1 0-7,-3 3 0 10,4 0 0-10,-8 0 0 4,4 3 0-4,-5 1 0 12,5-4 0-12,0 7 0 3,-4-4 0-2,4 4 0 8,-5-4 0-9,1 4 0 5,0-3 0-4,4 3 0 7,-4 3-9-8,0 1 9 6,-4-8 0-5,3 8-9 6,1-1 9-7,0-6 0 10,0 3 0-10,-4 0 8 6,0 0-8-6,0 0 0 10,-4-1-8-10,4 1 8 4,0 0 0-4,0 0 0 10,-4-3 0-10,-4 3 0 6,4-7 0-6,-4 7 0 6,0 0 0-6,0-4 0 9,0 1 0-9,0-1 0 7,0 4 0-7,-4-3 0 9,0-4 0-9,1 0 0 6,-5 0 0-6,4 0 0 10,-4 3 0-9,4-3 0 2,4 4 0-3,-7-8 0 13,-1 0-18-13,-4 4 2 3,0 0 0-3,5 4 0 21,-5-1-56-21,-4 1-10 0,0-1-2 2,5 1-732 1</inkml:trace>
    </iact:actionData>
  </iact:action>
  <iact:action type="add" startTime="51128">
    <iact:property name="dataType"/>
    <iact:actionData xml:id="d10">
      <inkml:trace xmlns:inkml="http://www.w3.org/2003/InkML" xml:id="stk10" contextRef="#ctx0" brushRef="#br0">27977 4212 864 0,'-4'-10'76'1,"4"10"-60"0,0 0-16-1,0 0 0 7,0-7 55-5,-4 0 8 4,4 0 1-5,0 7 1 6,-4-7-15-7,4 0-3 9,-4 3-1-8,4 4 0 4,0 0-30-5,0 0-7 10,-8-3-1-10,8 3 0 6,-4-4 4-6,4 4 0 7,-8 0 0-7,8 0 0 8,-8 0-26-8,8 0-5 5,0 0-1-5,0 0 0 8,-7 0 32-7,7 0 7 5,-8 4 1-6,8-4 0 10,0 0-7-10,0 0-1 5,0 0 0-5,0 0 0 11,0 0 15-11,0 0 2 5,-8 7 1-5,8-7 0 11,0 0-10-10,0 0-1 3,0 0-1-4,-8 3 0 7,8-3 2-7,0 0 0 7,-4 7 0-7,4-7 0 8,0 0-4-8,0 0-1 8,-8 7 0-8,4-3 0 7,-4 3 0-7,1-7 0 9,-1 3 0-9,0 1 0 6,0 6 2-6,0-6 1 10,0 3 0-10,-4 3 0 5,5 4-18-5,-5 0 0 7,-4-3 0-7,4 3 0 10,-3 3 0-10,3 4 0 5,-4 0 0-5,0 0 0 8,-7 3 0-8,3 1-19 7,0 3 4-7,1 0 1 9,-9 3 14-9,5 1 0 7,3-5 0-6,-4 1-9 8,1 4 20-9,3-4 4 4,-3 0 1-4,-5 0 0 13,5 0-24-12,-5-4-5 1,4 0-1-2,-3 4 0 10,-1 4 22-9,5-11 4 2,-5 0 0-2,9 0 1 6,-5 0-5-7,1-4 0 7,7-3-8-6,0 0 12 6,-7 3-12-7,7-3 0 9,4-7 0-9,0 4 0 7,0 3 9-7,5-4-9 9,-1 1 8-8,4-4-8 16,0 0-20-16,4-4-8-1,-4 4-3 0,4-7 0 15,0 0-121-15,8 11-24 1</inkml:trace>
    </iact:actionData>
  </iact:action>
  <iact:action type="add" startTime="51802">
    <iact:property name="dataType"/>
    <iact:actionData xml:id="d11">
      <inkml:trace xmlns:inkml="http://www.w3.org/2003/InkML" xml:id="stk11" contextRef="#ctx0" brushRef="#br0">28177 4261 288 0,'0'0'25'0,"0"0"-25"3,-4-3 0-3,-4-1 0 8,8 4 113-8,0 0 18 7,-4-3 3-7,-4-1 1 9,8 4-79-9,0 0-15 6,0 0-3-6,-3 0-1 10,-5-3-14-10,8 3-3 5,0 0-1-5,0 0 0 12,0 0 1-12,0 0 0 3,0 0 0-3,0 0 0 9,8-4 18-9,-8 4 4 6,3-7 1-6,-3 7 0 8,12-3 13-8,-4-1 4 8,-8 4 0-8,0 0 0 8,0 0-11-8,8 0-1 8,0 0-1-8,-8 0 0 8,0 0-29-8,8-3-6 9,0-1 0-9,-8 4-1 5,0 0 0-5,7 0 0 7,1 0 0-7,4 0 0 8,0 0-11-8,-4 0 8 6,-8 0-8-6,0 0 8 9,12 4 3-9,-5-4 0 6,5 0 0-6,0 3 0 13,4 1 8-10,-1-4 1-3,-3 0 1 0,4 3 0 11,0-3-21-11,-1 0-13 4,1 4 1-4,-4-1 1 12,4 1 11-12,-1-1 0 3,-3 1 8-2,4-1-8 9,-4 4 0-10,-1-3 0 5,-3-1 0-5,4 4 0 7,0 0 0-7,0 0 8 8,-1 4-8-7,1-1 0 5,0 4 0-6,0-7 8 9,0 10-8-9,-1 1 0 6,1 3 13-6,0 0-1 11,4-4-1-11,-1 4 0 4,1 4-19-4,0-4-4 13,3 3-1-13,1-3 0 2,0 3 13-1,-1 4 0 5,1-3 0-6,8-1 0 9,-1 4 0-9,-3-3 0 7,-5 3 0-7,-3 0 10 8,4-4-10-8,-1 4 0 6,1 3 0-6,-4-6-11 10,3-1 11-10,-3 1 0 5,4-4 10-5,-5 3-10 12,-3-3 0-12,4-7 0 2,-4 3 0-2,0-6 0 12,-1 3 16-12,1-4-4 4,-4 1 0-4,0-4 0 8,0 0-23-8,-8-7-5 7,4 7 0-6,3-4-1 20,-7-3-127-21,0 0-24 1,0 0-6-1,0 0-1 0</inkml:trace>
    </iact:actionData>
  </iact:action>
  <iact:action type="add" startTime="52505">
    <iact:property name="dataType"/>
    <iact:actionData xml:id="d12">
      <inkml:trace xmlns:inkml="http://www.w3.org/2003/InkML" xml:id="stk12" contextRef="#ctx0" brushRef="#br0">28436 4013 687 0,'0'0'30'0,"0"0"7"0,0 0-29 0,0 0-8 7,0 0 0-7,0 0 0 7,-3-3 46-7,3 3 8 10,0 0 2-10,0 0 0 6,0 0-22-6,0 0-4 10,0 0-1-10,0 0 0 4,-4-7 2-3,4 7 0 5,0 0 0-6,0 0 0 12,0 0 10-12,7-7 3 3,1 3 0-3,0-3 0 9,-8 7-1-9,8 0 0 6,-8 0 0-6,8-3 0 9,0-4 5-9,-8 7 0 7,0 0 1-7,12 0 0 10,-5-4-25-10,-7 4-4 5,0 0-2-5,12 4 0 9,0-4-10-9,0 3-8 5,0 4 12-5,-5-3-12 8,-7-4 0-8,16 7 0 8,-4-4 0-8,-4 4 0 7,7 0 32-7,-3 0 0 9,-12-7 0-9,16 7 0 7,0 0-32-7,-1 0 0 9,1-3 0-9,0 3 0 5,4-4 11-5,-1 8-2 13,-3-8 0-13,4 1 0 3,-1 6-9-2,1-6 8 5,3 3-8-6,1 0 8 8,-4-1-8-7,3 1 8 5,-3 0-8-6,3 0 8 7,-3 0-8-6,4 0 8 6,-1 0-8-7,-3 0 8 9,4 4-8-9,-1-4 12 6,-7 3-12-5,3 1 12 9,5-4-12-10,-4 3 0 4,-1-3 0-4,5 0 8 10,-4 0 0-10,-1 0 0 4,5 4 0-4,-1-4 0 8,1 3-8-8,3-3 0 7,-3 0 0-6,4 4 0 7,3-4 0-8,-3 3 8 8,-5-6-8-8,1 6 8 7,3-3-8-7,1 3 0 10,-5-6 0-10,5 3 8 5,-1 0-8-5,-3 0 0 11,-1 0 0-11,1 0 0 4,0 0 20-4,-5 0 1 7,5 0 1-7,-5 0 0 7,1-4-22-6,0 4 0 5,-1 0 0-6,5 0 0 9,-8 4 0-8,7-8 0 5,-3 4 0-6,4 0 0 10,-1 4 0-10,1-8 0 5,-1 1 0-5,1 3 0 11,-1 3 0-11,-3 1 0 4,4-8 0-4,-1 8 0 12,1-4 0-12,-1 3 0 3,5-3 0-2,-5 0 0 6,1-4 8-7,0 4 1 7,-1 0 0-6,1 0 0 6,-1 0 3-7,-3 0 0 8,4 4 0-8,-5-8 0 7,1 4-12-7,0 0 0 9,-1 4 0-9,5-4 0 7,-5 0 0-7,5 0 0 11,0 3 0-11,-1-3 8 3,1 0-8-2,-5 4 0 5,5-4 9-6,0 0-9 8,-1 0 0-8,5 0 9 6,-5-4-9-6,5 4 0 9,-1 4 8-8,1-4-8 5,-1 0 0-6,1 0 0 10,3 0 9-9,-7 3-9 3,3-3 0-4,1 0 9 12,-5-4-9-11,5 4 0 1,-4 4 9-1,-1-1-9 11,1-3 0-12,-1 4 8 2,5-1-8-1,-1-3 0 6,1 4 0-7,3-1 0 7,-7 1 0-7,-1-1 0 8,1 4 0-8,0 0 0 9,3-7 0-9,-3 4 0 7,-1-1 0-7,1 1 0 9,-1-1 0-9,-3-3 0 5,4 3 0-5,-9-3 0 11,5 0 0-11,0 0 0 4,-1 0 0-4,-3-3 0 7,0 3-12-7,3 0 4 23,-3 0-22-21,0 0-4-2,3 3-1 0,1-3 0 13,-4 0-39-12,7-3-8 0,-3 3-2-1,4-4 0 10,-5 4-102-10,1 0-21 0</inkml:trace>
    </iact:actionData>
  </iact:action>
  <iact:action type="add" startTime="54685">
    <iact:property name="dataType"/>
    <iact:actionData xml:id="d13">
      <inkml:trace xmlns:inkml="http://www.w3.org/2003/InkML" xml:id="stk13" contextRef="#ctx0" brushRef="#br0">26978 5686 230 0,'0'0'20'2,"0"0"-20"-1,0 0 0 0,0 0 0 7,0 0 72-8,0 0 11 7,0 0 1-7,-4 10 1 9,4-3-45-9,0-7-10 5,-3 11-2-5,3-11 0 12,-4 7-6-12,0 0-2 3,0-4 0-3,0 4 0 8,-4 0-20-8,4-3 8 7,4-4-8-7,-4 10 0 8,-4-3 0-8,4 4 0 8,0-4 0-8,4-7 0 7,-7 7 0-7,-1-4 0 9,0 4 0-9,8-7 0 6,-4 7 12-6,4-7-1 11,-8 7-1-11,8-7 0 5,0 0 26-5,-8 7 6 6,0 0 1-6,4-3 0 9,4-4-3-9,-11 3-1 6,11-3 0-6,-8 0 0 9,-4 4-10-9,4-1-1 6,0 1-1-6,0-1 0 9,0-3-11-9,-3 4-3 6,7-1 0-6,-8-3 0 11,4-3-4-11,0 3-1 4,-4 0 0-4,5-4 0 13,-1 4 29-13,0-3 6 2,0 3 1-1,-4-4 0 6,0 1 5-7,1-1 2 8,-1-3 0-8,4 0 0 8,-4 4-11-8,4-4-3 7,-3 0 0-6,3-4 0 6,-4 4-9-7,0 0-1 10,0-3-1-10,1-1 0 4,3-3-2-3,-4 4-1 8,0-4 0-9,0 3 0 6,4 1-4-6,5-4-1 8,-9 3 0-8,0-3 0 6,8 0-9-6,-4 4-1 8,0 0-8-8,-3-1 12 8,3 4-12-7,4-3 0 4,0 3 0-5,0-4 0 11,0 1 0-10,4-1 0 2,0 4 0-2,0-3 0 10,0-4 0-11,4 0 0 3,0 0-8-3,4 0 8 14,0 0 0-13,-5 0 0 1,1-4 0-2,0 4 0 6,4 1 0-6,0-5 0 7,-4 4 0-6,4 0 0 7,0-3 8-8,0 3 0 8,3 0-8-7,1 0 12 5,0 0-12-6,-4-4 11 10,4 1-11-10,3 3 10 5,1 0-10-5,0 0 0 11,3 3 0-11,-3 1 0 4,4 0 0-4,-5 3 0 6,5 0 0-6,0 0 0 9,-5 0 0-9,5 3 0 8,-4-3 0-8,3 7 0 7,1-3 0-6,0 3 0 5,-4 3-9-6,3-3 9 11,-3 7 0-11,4-3 0 3,-1 3 0-2,-3 0 0 10,0 7-10-11,-1 0 10 3,5-4-8-3,-4 7 8 12,-4 4-10-12,-1-3 10 3,1-1-12-2,0 4 12 7,4-3-12-8,-9 3 12 6,1 0-12-5,-4 0 12 7,0 0-9-8,0-1 9 8,0 1 0-8,-4-3-9 8,-4-1 9-8,4 1 0 9,0-1 0-9,0 1 0 5,-8-4 0-5,0-4 0 9,4 1 0-9,-3-1 0 6,-5 1 0-6,0-4 0 7,-4 0 0-7,1 0 0 8,3 0 0-8,0 0-16 8,-4 0 2-8,1 0 1 23,3 3-31-22,-4-3-7-1,0 3-1 1,1-3-728 0</inkml:trace>
    </iact:actionData>
  </iact:action>
  <iact:action type="add" startTime="56693">
    <iact:property name="dataType"/>
    <iact:actionData xml:id="d14">
      <inkml:trace xmlns:inkml="http://www.w3.org/2003/InkML" xml:id="stk14" contextRef="#ctx0" brushRef="#br0">29372 5948 460 0,'0'0'20'3,"-12"0"5"-3,0 3-25 0,0-3 0 4,1 0 0-4,-5 0 0 8,4 0 116-8,0 0 19 8,1 0 3-8,-1 0 1 7,-4 4-92-7,4-4-19 9,-4-4-3-9,5 1-1 6,-5-1-14-6,4 1-10 11,0-1 12-11,1-3-12 4,-1 0 25-3,0 0-1 5,0 0-1-6,4-3 0 8,1-1 32-8,-1-3 6 8,0 4 2-8,-4 0 0 8,4-4 3-8,0 0 1 6,-3-4 0-6,-1 4 0 9,4-3-9-9,0-1-2 7,0-3 0-7,4 4 0 10,0-4-24-8,-4 3-6 0,4-6-1-1,1 3 0 11,-1 4 44-10,4-1 9-2,0-3 2 0,4 0 0 9,-1 4-64-8,1-1-16 3,0-6 0-3,4 6 0 8,4 1 0-9,0-1 0 7,0 1 0-6,3-4 0 6,1 4 0-7,4-4-10 9,-5 7 10-9,5-7-8 18,4 3-45-18,-5-3-9 0,5 4-2 2,-1-1 0-1,1 4 51-1,4-3 13 7,-1-1 0-7,1 5 0 7,3-1 0-7,0 3 0 7,1 1 0-7,-1-1-8 9,-7 4 8-8,-1 0-8 4,5 7 8-5,-4 0-8 10,-1 4 8-10,1-1-8 6,-9 4 8-6,5 4-8 11,-4-1-5-11,0 4-1 3,-1 0 0-3,-3 3 0 13,-4 4 3-13,0 0 1 2,-4 0 0-1,4 4 0 6,-5-1-1-7,1 1 0 8,-4-4 0-7,4 0 0 6,-4 0 11-7,0-1 14 8,0 1-3-7,-4-3-1 4,4-4-10-5,-4 0 0 10,1 0 0-10,-1 0 0 5,-4 0 0-5,4-4-12 11,4 4 0-11,-4-3 1 19,4-4-117-19,0-7-24 1,0 14-5 0,0-14-1-1</inkml:trace>
    </iact:actionData>
  </iact:action>
  <iact:action type="add" startTime="57520">
    <iact:property name="dataType"/>
    <iact:actionData xml:id="d15">
      <inkml:trace xmlns:inkml="http://www.w3.org/2003/InkML" xml:id="stk15" contextRef="#ctx0" brushRef="#br0">32135 5812 230 0,'0'0'10'1,"-8"0"2"0,0 0-12-1,0 0 0 4,0 0 0-4,0 0 0 8,-4 0 146-8,1 0 26 6,3 0 6-6,-4 0 1 9,0 0-143-8,-4 0-36 6,-3 0 0-7,3 0 0 9,0 0 0-9,1 0-14 4,-1 0 1-4,0 0 0 14,1 0 13-14,-1 0 0 3,0-4 0-3,0 4 0 7,1 0 32-7,-1 0 2 7,4-7 1-7,0 4 0 8,-3-1 33-8,-1-6 6 7,4 3 2-7,0 0 0 8,-3-4-4-8,3-3 0 9,0 0 0-9,-4 0 0 7,8 4-26-7,-3-4-6 10,-5 0 0-8,4 0-1 0,0-4-24-1,1 1-5 8,-1 3-1-9,4 0 0 5,-4 0-9-5,0 0 0 7,4 0 0-7,-3-3 0 8,3 3 14-7,0 3 1 5,0-6 0-6,4 3 0 9,4 3 10-9,0-6 3 6,0 3 0-6,4-4 0 11,-4 5-8-11,8-1-2 4,-4 0 0-4,4-4 0 12,4 1-6-12,3-1 0 3,1 1-1-2,0 3 0 9,3-4-11-10,1 1 0 4,4-1 9-3,3-3-9 6,-3 4 0-7,3 3 0 7,5 0 0-6,-5 0 0 6,-3 0 0-7,3 4 0 9,5-4 0-8,-5 3 0 5,5 4 0-6,-5-3 0 10,1 6 0-9,-5 4-8 2,5-7 8-3,-5 4 0 10,1 3 0-9,-1-4 0 4,-7 4-8-5,4 0 8 6,-1 4-8-6,-3-1 8 8,0 4 0-8,0-3-10 8,-5 3 10-8,5 3 0 8,-8 4-12-7,4 0 12 4,-4 4-12-5,0 3 12 11,-1 3-11-10,1 0 11 2,-4 4-10-3,-4 4 10 12,0-4-12-11,0 7 12 1,-4 0-13-1,-4-1 5 7,1 5 8-8,3-4-10 6,-4 0 10-5,0 0-10 7,-4 0 10-8,0-7 0 7,4-4 0-6,-3 0 0 18,-1-6-32-19,0-1-4 0,4-3 0 1,-4-3-479 12,-3-1-95-13</inkml:trace>
    </iact:actionData>
  </iact:action>
  <iact:action type="add" startTime="59695">
    <iact:property name="dataType"/>
    <iact:actionData xml:id="d16">
      <inkml:trace xmlns:inkml="http://www.w3.org/2003/InkML" xml:id="stk16" contextRef="#ctx0" brushRef="#br0">25182 4935 403 0,'0'0'17'2,"0"0"5"-2,0 0-22 0,0 0 0 5,4-7 0-5,-4 0 0 9,0 7 136-9,0-7 24 9,0 0 4-9,0 7 0 6,0 0-104-6,0 0-20 9,0-10-5-9,0 10-1 6,0 0-14-6,0 0-4 9,0 0 0-8,0 0 0 4,0 0 0-5,0 0-1 12,0 0 0-8,0 0 0-4,0 0-15 0,0 0 0 7,0 0 0-6,0 0 0 8,0 10 0-9,-4 4 0 10,4-3-8-10,-7 3 8 5,3 0 0-5,4 7 17 5,-4 3-3-5,-4 0-1 11,4 1-13-9,-4-1 9 3,4 1-9-5,0-1 8 9,0-3-8-8,0 0 8 4,0 0-8-3,0-4 8 10,1 4 4-10,-1-10 0-2,0 6 0 1,0-3 0 11,4 0-4-9,-4-3 0-3,4-4 0 0,-4 0 0 14,0 0 13-10,0 0 3-4,4-7 0 0,-4 7 0 0,-4 0 8 2,4-4 1 8,0 4 1-10,4-7 0 7,-4 4-2-1,4-4 0-6,0 0 0 0,0 0 0 10,0 0-1-10,0 0-1 2,0 0 0-1,0 0 0 11,0 0-15-12,8 0-3 3,4-4-1-3,4-3 0 10,0 0 10-10,7 4 3 5,1-8 0-2,-1 4 0 5,9 0-7-4,-5 0-1-4,1 4 0 0,-1-8 0 15,1 4-8-12,-1 0-8-3,1 0 9 0,-1 4-9 13,1-4 0-10,-5 3 0-3,1 4 0 0,-4 0 0 13,-1 0-18-10,1 4-3-3,0-1-1 0,-5-3 0 19,-3 0-126-19,0 4-26 0,-4-4-5 1</inkml:trace>
    </iact:actionData>
  </iact:action>
  <iact:action type="add" startTime="60987">
    <iact:property name="dataType"/>
    <iact:actionData xml:id="d17">
      <inkml:trace xmlns:inkml="http://www.w3.org/2003/InkML" xml:id="stk17" contextRef="#ctx0" brushRef="#br0">25359 5731 975 0,'0'0'43'2,"0"0"9"-2,0 0-41 15,0 0-11-15,0 0 0 0,0 0 0 0,0 0 9 0,0 0 0 5,0 0 0-5,0 11 0 10,0-4-9-10,0 3 12 5,0 1-12-5,-4 3 12 11,8-4-12-11,-4 4 10 3,-4 0-10-3,4 0 10 14,4 0-10-14,-4 0 0 2,0 0 0-2,4 0 0 8,0-4 0-8,-4 1 0 8,0-11 0-8,4 7 8 7,-4-7-8-7,4 7 0 8,-4-7 0-8</inkml:trace>
    </iact:actionData>
  </iact:action>
  <iact:action type="add" startTime="66077">
    <iact:property name="dataType"/>
    <iact:actionData xml:id="d18">
      <inkml:trace xmlns:inkml="http://www.w3.org/2003/InkML" xml:id="stk18" contextRef="#ctx0" brushRef="#br0">26868 5749 288 0,'0'0'25'3,"0"0"-25"-3,0 0 0 0,0 0 0 0,0 0 90 0,0 0 13 6,0 0 2-6,0 0 1 6,-7 3-69-6,7-3-13 6,0 0-4-6,0 0-230 15,0 0-46-15</inkml:trace>
    </iact:actionData>
  </iact:action>
  <iact:action type="add" startTime="70629">
    <iact:property name="dataType"/>
    <iact:actionData xml:id="d19">
      <inkml:trace xmlns:inkml="http://www.w3.org/2003/InkML" xml:id="stk19" contextRef="#ctx0" brushRef="#br0">26868 5833 576 0,'0'0'51'2,"0"-7"-41"0,0 0-10-1,4 3 0 7,0-3 103-8,-4 7 18 6,0-10 4-5,4 3 1 8,-4 0-58-9,0 7-12 4,0 0-3-4,0-7 0 10,-4 0-17-10,4 7-3 5,-4-7-1-5,4 7 0 9,-4-4-32-9,0 1 0 7,4 3 0-7,-7 0-12 7,3 0 3-7,-8 0 1 8,4-4 0-8,-4 8 0 8,0-1-8-8,1 1-2 8,-1-1 0-8,0 1 0 6,-4-1 18-5,5 1 0 9,-5-4 0-10,4 0 9 5,-8 0-9-5,5 0 0 6,-1 0 0-6,0 0-11 10,-3-7 25-10,3 3 5 6,-4-3 1-6,8 0 0 9,-3 0 21-9,3-3 5 7,-8 3 1-7,8 0 0 9,5-4 6-9,-5 1 2 5,0-1 0-5,0-3 0 11,0 4-7-11,5-4 0 4,-5 0-1-3,0 0 0 10,0 0-15-11,4 0-4 3,4 4 0-3,-3-4 0 9,-1 3-10-9,0-3-2 6,4 4-1-5,0-1 0 6,0-3 3-6,0 0 1 6,0 0 0-6,0 0 0 5,4 4-19-6,-4-4 0 10,4 0 0-10,0 0 0 6,4 4 0-6,0-1 0 10,-4-3 0-9,4 4 0 2,0-1 0-3,0-3 0 7,0 4 0-7,0-1 0 8,0 1 0-8,4-4 0 8,0 3 0-8,3 1 0 7,-3-1 0-6,4 1 0 6,4-1 0-7,3 1 0 9,1-1 0-9,0 1 0 5,-1-1 0-5,5 5 0 11,3-1 0-11,-3 0-11 5,0 3 11-5,-1 1-10 11,1-4 10-11,3 7 0 4,-3-4 0-4,-1 4 0 7,1 0 0-7,-1 0 0 9,1 4 0-8,-8-1 0 4,3-3 0-5,1 4 0 8,0-1-9-8,-1 1 9 7,-3-1 0-7,0 8 0 11,0-8 0-11,-1 4 0 4,-3 0-15-4,0 3 2 12,-4-6 0-12,-4 6 0 4,7-3 23-4,-3 4 5 8,0 3 1-8,-4-4 0 6,0 4-16-6,0 0 0 7,4 0 0-7,-8 4 0 9,0-4 0-8,-4 0 0 4,8 3 0-5,-8-3 0 10,0 0-12-10,0 0 2 5,0 3 0-5,0 1 0 12,0-1 10-12,-4 1 0 3,1-1 0-2,-5-3 0 10,8-3 11-11,-8 3-3 3,-4-4 0-3,-3 4 0 9,3 0-8-9,0-3 0 7,0 3 0-6,1 0 0 6,-1-1 0-7,0 1 0 7,5-3 8-6,-5 3-8 19,4-4-27-20,0 1-7 0,4-1-2 2,-3 1 0 10,3-1 7-12,0-3 1 0,4 0 0 0,0-3 0 15,4-4-61-15,-4 7-12 1,4 0-3-1,0-7 0 2</inkml:trace>
    </iact:actionData>
  </iact:action>
  <iact:action type="add" startTime="73058">
    <iact:property name="dataType"/>
    <iact:actionData xml:id="d20">
      <inkml:trace xmlns:inkml="http://www.w3.org/2003/InkML" xml:id="stk20" contextRef="#ctx0" brushRef="#br0">26896 5881 518 0,'0'0'23'2,"0"0"5"-2,-8-3-28 0,0-1 0 7,0 4 0-7,0-3 0 10,1 3 86-9,-1 0 12 2,0 0 2-3,8 0 1 11,0 0-73-11,0 0-16 4,-8 0-2-4,8 0-1 7,-8-4-9-7,8 4 0 8,0 0 0-8,0 0 8 7,0 0 1-7,0 0 0 8,0 0 0-7,0 0 0 6,0 0 4-7,0 0 1 9,0 0 0-9,0 0 0 5,0 0 2-5,0 0 0 7,0 0 0-7,0 0 0 8,0 0 6-8,0 0 2 7,0 0 0-7,0 0 0 8,0 0-4-8,0 0-1 7,0 0 0-7,0 0 0 10,0 0-3-10,0 0-1 6,4-3 0-6,-4 3 0 9,0 0-1-9,0 0 0 5,0 0 0-5,0 0 0 12,0 0-14-12,-4-4 9 3,-4 4-9-3,4-3 8 12,-4 3-8-12,-3 0-11 4,3 0 3-4,0 0 0 7,8 0 8-7,-12 0 0 8,4 0 0-8,0 0 0 7,-3 0 14-7,-1 0-2 9,4 0 0-9,0 0 0 7,-4 0 3-7,5 3 0 10,7-3 0-10,-8 0 0 5,-4 0-3-5,4 0-1 10,0 0 0-10,0-3 0 6,0 0 18-6,1 3 4 5,7 0 1-5,0 0 0 8,-8-4-6-8,8 4-2 7,-8-3 0-7,8 3 0 9,-12-4-5-9,8 1-1 6,-4-1 0-6,4 1 0 11,-4-1 4-10,8 4 0 2,-7-3 0-3,-1-4 0 13,4 7-24-13,4 0 9 2,-8-4-9-1,0 1 0 9,8-1 10-7,-8-3-10-1,0 4 8-1,8 3-8 7,0 0 0-8,-4-4 0 6,-7 1 0-6,3-1 0 8,8 4 0-8,0 0 0 8,-8-3 0-7,4 3 0 5,-4-7 0-6,0 7 0 10,8 0 0-9,0-7 0 2,-8 3 0-3,5-3 0 9,-1 0 0-9,4 7 8 6,-4-7 4-6,0 0 0 7,4 0 0-7,0 0 0 9,0-3 1-9,0-1 1 7,0 4 0-7,0-3 0 8,4-1-2-7,-4 1 0 4,-4-4 0-5,0 7 0 11,4-3 5-11,0-1 1 4,0 1 0-4,0-1 0 12,-8 1-18-12,8 3 0 4,0 7 0-4,0-7 0 10,0-7 0-10,0 3 0 4,4 4 0-3,0 0 0 7,-4 0 0-8,4 0 0 7,-4 0 8-6,4-3-8 6,7 3 0-7,-3 0 0 9,-8 0 0-9,0-4 0 7,4 4 0-7,-4 7-9 9,8-7 9-8,-4 0-8 3,0-3 8-4,-4-1 0 10,8 4 0-10,-4 1-8 5,0-5 8-5,4 1 0 8,-5-1 0-8,1 1 0 7,0 3 8-6,0-4-8 4,0 8 8-5,4-11-8 10,0 7 0-10,-4 0 0 5,0-4 0-5,4 4-8 10,-4-3 8-10,3 3 0 7,-7 7 8-7,4-7-8 10,0 3 0-10,0-3 0 4,4 0 0-4,0 4 0 10,-4 3 0-9,4-4 0 3,-4 1 0-3,4-4 0 6,-1 7 0-7,-7 0 0 7,8-7 0-6,0 3 0 6,-8 4 0-7,8 0 0 9,4-3 0-8,-12 3 0 5,8-4 0-6,-1 1 0 10,-7 3 0-9,12 0 0 2,-4-4 0-3,0 4 0 11,0 0 0-11,-8 0 0 4,8 0 0-4,0 0 0 6,-1-7 0-6,1 7 0 9,-8 0 0-9,0 0 0 7,8-3 0-7,0 3 0 9,-8 0 0-8,8 0 0 5,-8 0 0-6,8 0 0 9,-8 0 0-8,11 3 0 4,-11-3 0-5,8 7 0 10,-8-7 0-10,8 0 0 4,-8 0 0-4,0 0 0 10,8 4 0-10,-8-4 0 4,12 7 0-4,-4-4 0 9,0 4 0-8,-8-7-12 5,7 4 4-5,1-1 0 6,-8-3 8-7,8 7 0 8,-4-3 0-7,4 3 0 5,-8-7 0-6,8 7 0 10,-8-7 0-10,0 0 0 6,8 3 0-6,0 4 12 11,-8-7-4-11,0 0 0 2,7 7-8-1,-7-7 0 6,8 7 0-7,-8-7 0 9,0 0 0-9,4 7 0 6,-4-7 0-6,8 7 0 9,-8-7 0-9,4 11 0 6,0-4 0-6,-4-7 0 9,0 0 0-9,8 7 0 7,-8-7 0-7,4 7-8 11,-4-7 8-11,0 0 0 4,0 0 8-4,4 7-8 11,-4-7 0-8,0 0-8-1,0 0 0-1,7 3 0 4,-7-3 8-5,0 0 8 8,8 7-8-7,-4-3 11 5,-4-4-20-6,4 7-4 9,-4 3-1-9,4 1 0 19,4-4-80-19,-8 3-16 1,0 0-3-1</inkml:trace>
    </iact:actionData>
  </iact:action>
  <iact:action type="add" startTime="75085">
    <iact:property name="dataType"/>
    <iact:actionData xml:id="d21">
      <inkml:trace xmlns:inkml="http://www.w3.org/2003/InkML" xml:id="stk21" contextRef="#ctx0" brushRef="#br0">26896 5867 230 0,'0'0'10'2,"0"0"2"-2,0 0-12 0,-4-7 0 5,4 4 0-5,-4-4 0 8,0 4 146-8,4 3 26 7,0 0 6-7,0 0 1 8,-4-7-119-8,4 3-24 7,0-3-5-7,0 7-1 8,0 0 14-8,0-7 2 7,4 4 1-7,-4 3 0 8,0 0 0-7,0 0 0 5,0 0 0-6,0-7 0 9,4 3 6-9,-4 4 2 5,0 0 0-5,0 0 0 12,0 0-22-12,0 0-4 5,12 0-1-5,-12 0 0 13,0 0-16-13,8-3-4 0,3 3-8 0,-11 0 12 9,8 0-4-9,4-4-8 8,0 4 11-8,0 0-11 7,-1 0 17-7,1 0-3 8,0-3-1-8,0 3 0 7,4 3 1-6,-1-3 0 9,-15 0 0-10,12 4 0 4,4-1-2-4,0 1-1 10,-1 3 0-10,-3 0 0 5,8 0-11-5,-5 0 8 7,1 0-8-7,0 0 8 9,0 3-8-9,3 0 0 7,-3 1 0-7,0-1 0 7,-5 4 0-6,5 0 0 6,0-3 0-7,4 3 0 8,-5 3 0-8,1 1 0 7,0-4 0-7,3 3 0 11,1 4 0-11,0-3 0 4,-5-1 0-4,5-3 0 12,-4 3 0-11,3 1 8 0,1-4-8 0,-4 0 0 6,-1 0 0-7,5-4 8 7,0 4-8-6,-1 0 0 7,-3 0 0-8,-4 0 8 7,4 0-8-7,3 4 0 8,1-1 0-8,-8 1 0 10,-4-1 8-10,-1 0-8 5,1 1 0-5,4-1 0 11,0-3 0-11,0 0 0 3,-4 0 0-2,3 4 0 5,-3-8 0-6,0 4 0 8,4-3-12-7,-4-4 12 6,0 3-10-7,-4-3 10 8,3 0-9-8,1 0 9 6,0-3-8-6,0 3 8 10,-8-7-11-9,8 0 11 4,0 0-13-4,0 0 5 18,-5 0-27-19,-3 0-5 1,8-4 0-1,0-3-1 6</inkml:trace>
    </iact:actionData>
  </iact:action>
  <iact:action type="add" startTime="77112">
    <iact:property name="dataType"/>
    <iact:actionData xml:id="d22">
      <inkml:trace xmlns:inkml="http://www.w3.org/2003/InkML" xml:id="stk22" contextRef="#ctx0" brushRef="#br0">27316 6597 266 0,'0'0'12'2,"12"-3"2"-2,-4-4-14 0,8 3 0 5,-4 1 0-5,3-1 0 10,1 1 12-10,-4-1 0 6,0 1 0-6,3-1 0 12,5 1-12-12,-4 3 0 1,-1-4 0-1,1 1 0 9,-4-1 0-9,8 1 0 8,3-1 0-8,-7 4 0 7,0-3-8-7,3-1 8 8,5 4 0-8,3 0 0 8,-3 0-15-8</inkml:trace>
    </iact:actionData>
  </iact:action>
  <iact:action type="add" startTime="77398">
    <iact:property name="dataType"/>
    <iact:actionData xml:id="d23">
      <inkml:trace xmlns:inkml="http://www.w3.org/2003/InkML" xml:id="stk23" contextRef="#ctx0" brushRef="#br0">28708 6569 115 0,'0'0'0'0,"0"0"10"0,0 0-10 1,0 0 0 4,0 0 0-5,0 0 0 9,0 0 41-9,0 0 7 5</inkml:trace>
    </iact:actionData>
  </iact:action>
  <iact:action type="add" startTime="77565">
    <iact:property name="dataType"/>
    <iact:actionData xml:id="d24">
      <inkml:trace xmlns:inkml="http://www.w3.org/2003/InkML" xml:id="stk24" contextRef="#ctx0" brushRef="#br0">28822 6576 658 0,'0'0'29'1,"0"0"7"-1,0 0-36 0,0 0 0 3,0 0 0-3,0 0 0 11,-8 0 31-11,8 0-1 6,-4-3 0-6,4 3 0 10,-8 0-30-10,8 0 0 4,0 0 0-4,-4 0 0 20,4 0-27-19,0 0-1-1,-8 3-1 0</inkml:trace>
    </iact:actionData>
  </iact:action>
  <iact:action type="add" startTime="78452">
    <iact:property name="dataType"/>
    <iact:actionData xml:id="d25">
      <inkml:trace xmlns:inkml="http://www.w3.org/2003/InkML" xml:id="stk25" contextRef="#ctx0" brushRef="#br0">27218 6545 230 0,'0'0'20'1,"4"-4"-20"1,4 4 0-1,0 0 0 7,4-3 137-8,-1-1 23 6,1 1 5-6,8 3 1 10,-1-4-133-10,-3 4-33 5,4-3 0-5,-1 3 0 21,5 0-18-21,0-4-10 0,-5 4-3 0,5-3 0 14,3 3-54-14,1 0-11 0</inkml:trace>
    </iact:actionData>
  </iact:action>
  <iact:action type="add" startTime="78687">
    <iact:property name="dataType"/>
    <iact:actionData xml:id="d26">
      <inkml:trace xmlns:inkml="http://www.w3.org/2003/InkML" xml:id="stk26" contextRef="#ctx0" brushRef="#br0">28873 6524 115 0,'0'0'0'3,"0"0"10"-3,0 0-10 0,-8 3 0 5,0 4 0-5,0 0 0 9,-4 4 49-9,1-4 8 10,-1 0 2-10,4 0 0 5,4 0-59-4,-4 3-12 4,-4-3-3-5,8 4 0 8,-4-4 15-8,5 3-11 8,3 1 11-8,-8 3-10 9,4 0 10-9,4 0 0 5,0 7 0-5,0-4 0 9,0 4 0-9,4 0 0 7,-4 3 10-7,8 1-10 10,-8 3 0-10,3 3 0 4,1-3 0-4</inkml:trace>
    </iact:actionData>
  </iact:action>
  <iact:action type="add" startTime="80311">
    <iact:property name="dataType"/>
    <iact:actionData xml:id="d27">
      <inkml:trace xmlns:inkml="http://www.w3.org/2003/InkML" xml:id="stk27" contextRef="#ctx0" brushRef="#br0">27085 5955 900 0,'0'0'40'2,"0"0"8"-2,0 0-39 0,0 0-9 3,0 0 0-3,0 0 0 9,7 0 0-9,9 3 0 7,-8-3 0-6</inkml:trace>
    </iact:actionData>
  </iact:action>
  <iact:action type="add" startTime="80584">
    <iact:property name="dataType"/>
    <iact:actionData xml:id="d28">
      <inkml:trace xmlns:inkml="http://www.w3.org/2003/InkML" xml:id="stk28" contextRef="#ctx0" brushRef="#br0">29722 5815 806 0,'0'0'36'1,"-12"0"7"0,4 0-35-1,-4 0-8 2,0 0 0-1,1 4 0 9,-1-4 14-10,-4 0 1 3,4 0 0-3,0 0 0 10,8 0 17-10,-7 0 3 5,-1 0 1-5,4 0 0 8,8 0 5-8,0 0 2 8,-12-4 0-8,0 1 0 7,5 3-18-7,-1-4-3 9,-4-3-1-9,0 4 0 7,-4-4 7-7,1 0 2 9,-5 3 0-9,4-3 0 5,-3 0-30-5,-1 4 0 9,4-4 0-9,1 0 0 6,-1-4 24-6,0-3-2 8,0 4 0-8,1-4 0 7,3 3 16-7,-4 1 3 8,4-4 1-8,1 0 0 8,-1-3 6-7,4-1 2 4,-4-3 0-5,4-3 0 11,0 6-8-11,1 1-2 4,3-1 0-4,-4 1 0 12,4-1-8-11,-4-3-1 1,4 4-1-1,4-1 0 9,-4 1-13-10,4 3-2 4,-4 4-1-4,8-1 0 9,0-3-14-9,-4 11 0 7,4-11 0-7,0 3 0 8,0 1 0-8,4-1 9 8,0 1-9-8,-1 3 8 7,5-4-8-7,-4 4 0 9,4-3 0-9,4 6 0 5,-1-3-9-5,5 0-1 10,0 4 0-9,-1-1 0 4,1 4 10-5,4 0 0 6,-1 4 0-6,1-1 0 9,-1 4 0-9,1 4 0 6,-1-4 0-6,1 3 0 9,0 4-11-8,-1 0-6 4,1 0-2-4,-5 0 0 9,-3 4 10-9,0-8 9 2,-4 4-13-2,-1 4 5 10,-3 3 8-10,0-1-13 1,0 5 5-1,-4-1 8 11,-4 4-9-12,-4-3 9 2,4 3 0-1,-4 0 0 7,4 3 0-8,-8-3 0 7,0 0 0-6,1-4 0 6,-1 1 0-7,-4-1 0 8,0-3 0-8,-4-3 0 7,1-1 0-7,-1-3 0 10,0 4 9-9,-3-8-9 3,-5 4 56-4,4-4 7 9,1 1 1-9,-5-4 0 19,8 0-113-18,-3 0-23-1,3 0-4 1,8-4 0 14,-4-3 6-15,1 4 2 0,3-1 0 2,8-3-696-1</inkml:trace>
    </iact:actionData>
  </iact:action>
  <iact:action type="add" startTime="81441">
    <iact:property name="dataType"/>
    <iact:actionData xml:id="d29">
      <inkml:trace xmlns:inkml="http://www.w3.org/2003/InkML" xml:id="stk29" contextRef="#ctx0" brushRef="#br0">29836 5990 57 0,'0'0'0'0,"-4"-4"0"2,4-3 0 0,-4 4 0 4,0-4 124-6,0 3 20 6,4 4 4-6,-4-7 1 10,-4 0-97-10,4 4-20 6,-4-1-4-6,8 4-1 9,-4-3-27-9,0 3 0 5,-4-4 0-5,5 4 0 12,-1-3 27-12,4 3 0 4,-8-4 0-4,8 4 0 11,0 0 31-11,0 0 6 4,0 0 2-4,0 0 0 8,0 0-19-8,0 0-4 8,0 0-1-8,0 0 0 7,0 0-21-7,0 0-4 8,0 0-1-8,8 11 0 8,3-1-16-8,1 1 0 9,0 3 0-9,0 0 0 5,4 0 10-5,-1 3-2 11,1 4 0-11,0 0 0 5,3 3-8-5,1 4 0 6,-4 0 0-6,7 0 0 8,-3 4 0-8,3-1 0 7,1 1-12-7,0-4 12 9,-9-4-15-9,9 4 5 6,7-4 1-6,-3 1 0 23,-1-1-16-22,-3 1-3-1,3-4-1 2,1 0 0 7,0 0-29-8,-1-4-6-1,-3 0 0 7,-5-3-1-5</inkml:trace>
    </iact:actionData>
  </iact:action>
  <iact:action type="add" startTime="82113">
    <iact:property name="dataType"/>
    <iact:actionData xml:id="d30">
      <inkml:trace xmlns:inkml="http://www.w3.org/2003/InkML" xml:id="stk30" contextRef="#ctx0" brushRef="#br0">28138 6416 576 0,'0'0'25'1,"0"0"6"-1,0 0-31 0,0 0 0 4,0 0 0-4,0 0 0 8,0 0 112-8,0 0 17 8,0 0 3-8,0 0 1 8,0 0-98-8,0 0-20 7,0 0-4-7,0 0-1 7,0 0-2-7,0 0-8 10,12 0 12-10,3-4-4 5,-3 1 10-5,4 3 2 11,-1 0 0-11,9-4 0 6,0 4 5-6,-1-3 2 5,9-1 0-5,3 1 0 8,-4 3 5-8,5 0 2 8,3 0 0-8,0 0 0 9,5 0-14-9,-1 0-4 7,-4 0 0-7,8 0 0 8,1 0-16-8,7-4 0 6,4 4 8-6,-1 0-8 11,-3 0 8-11,0 4-8 4,1-1 12-3,-1-3-12 9,0 4 9-10,0-4-9 4,4 0 0-3,-1 0 9 6,9-4-9-7,-4 4 10 7,0-3-10-6,0 3 10 6,0 0-10-7,0 0 8 9,-4 0-8-9,4 0 8 7,3 0-8-7,1-4 8 9,0 4-8-9,0 0 8 5,-4 0 4-5,-1 0 0 9,1-3 0-9,-4 3 0 6,4 0-12-5,0-4 0 7,4 1 0-8,-4-1 0 6,-4 4 0-5,0 0 0 5,4 0 0-6,-8 0 0 9,4-3 0-9,-8 3 0 6,0-4 12-5,0 4-4 8,-4 0 0-9,0 0-8 6,4 0 12-6,-8 0-4 10,1 7-8-10,-5-3 12 4,-4-1-12-4,-3 1 12 13,-9 3-1-13,1-4 0 2,-4 1 0-1,-1-1 0 6,-7 4 0-7,0-3 0 7,0 3 0-6,-5 0 0 6,-3 3-11-7,4-3 8 9,-4 4-8-9,-4-4 8 7,4 3-8-7,0 1 0 9,0 3 0-9,-4 0 0 5,4-1 0-5,0 1 0 12,0 4 9-12,4 3-9 4,-4-4 8-3,-1 4-8 4,5-3 10-5,0 3-10 8,0 0 16-6,0 0-4 3,0 0 0-5,4 3 0 9,-5 0-12-8,1 4 0 4,4-3 0-5,-4-1 0 10,0 1 0-10,4 3 0 5,-5-4 0-4,1 1 0 9,-4 2 0-10,4-2 0 4,0-1-12-3,-4 4 12 10,-4 0-8-11,0 0 8 3,4 0 0-2,-4 0 0 6,-4 0 0-7,0 0 0 7,4 0 8-6,-4 0-8 6,0-4 0-7,-4 4-12 9,4-7 1-9,-4 0 0 6,1 4 11-6,-1-8 0 10,-4-3 0-10,0 0 0 5,-4 3 0-5,1-3 0 9,-5-3 0-9,-4-1 0 6,1-3 0-6,-9 0 0 8,1 4 10-8,-4-1-10 7,-1-3 11-6,-3 0-11 5,0 4 12-6,-5-4-12 8,1 3 0-8,4 1 0 7,-8-1 0-7,7 1 0 10,1-4 15-10,-4 3-4 4,-4 0-1-3,0-3 0 10,3 4 2-11,-7-4 0 4,-4 3 0-4,-4-3 0 10,0 4 0-10,0-4 1 5,0-7 0-5,-3 3 0 8,-5 4-2-8,-4-7-1 7,0 0 0-6,-11 0 0 7,-5 0-2-8,1 0 0 8,-5-3 0-7,5-4 0 4,-4 0-8-5,-1 0 8 9,1 3-8-9,3-3 8 6,5 4-8-6,-1-4 10 13,1 7-10-13,-5-4 10 5,1-3 30-2,3 7 7 10,5 0 1-10,7 0 0 11,4 0-111-11,12 0-21-3,0 0-5 0,12 0-1 11,4 0 37-5,3 0 7-6,5 0 2 1,3-3-490-1,1 3-98 0</inkml:trace>
    </iact:actionData>
  </iact:action>
  <iact:action type="add" startTime="83240">
    <iact:property name="dataType"/>
    <iact:actionData xml:id="d31">
      <inkml:trace xmlns:inkml="http://www.w3.org/2003/InkML" xml:id="stk31" contextRef="#ctx0" brushRef="#br0">31018 6552 1386 0,'0'0'61'2,"0"0"13"-2,0 0-59 0,0 0-15 2,0 0 0 2,0 0 0 1,8-7 36-5,4 0 5 7,0 3 1-7,0 1 0 9,7-1-32-9,5 1-10 5,3 3 0-5,5-4 0 9,-1 1 0-9,13 3 0 7,3-3 0-7,8 3 0 10,-4-4 0-10,4 4-11 4,0 0 11-4,0-3-13 13,4 3 13-13,0 0 0 4,4 0 0-4,3 0-9 9,1 0 9-9,4 0 12 6,-8 0-2-5,4 0-1 5,-8-4 7-6,7 4 0 8,-3 0 1-8,-4 0 0 8,0 0-1-8,0 0-1 9,0-3 0-9,-4 3 0 5,-4-4-3-5,0 1 0 12,-4-1 0-12,-7 4 0 3,-1-3-12-3,-4-1 9 6,1 4-9-6,-5 0 8 9,5-3-8-9,-9-1 0 7,-3 1 9-7,3-1-9 8,-7 4 17-8,-1 0-1 8,-3 0 0-8,-4 4 0 9,0-4 1-9,-4 0 0 5,7 3 0-5,-7-3 0 11,-4 4-17-11,0-1 8 4,4 1-8-4,0 3 0 11,-4-4 8-11,4 1-8 3,-4 3 0-3,-1 3 0 9,5-3 0-9,-4-4 0 7,0 4 0-6,4 0 0 6,0-3 0-7,-4 3 0 9,0 0 0-9,4 0 0 6,-4 0 0-6,3 3 0 10,-3 1 0-10,0 3 0 5,4 0 0-5,-4 3 0 10,4-3 0-10,4 4-9 6,-4-1 1-6,3 8 0 6,1-1 0-6,0 0 0 9,0 1-4-9,-4 3-1 7,-1 0 0-7,5-4 0 7,0 4-8-6,0-3-2 5,-4-4 0-5,3 3 0 8,-3-7 23-9,0 4 0 5,0 0 0-5,0 0 0 11,0 0 0-11,-4 0 15 4,4-3-3-3,-1-4 0 11,-3 3-12-12,0 1 0 3,0-1-9-3,0 0 9 7,0 4 0-7,-4 0 0 7,0-3 0-6,0 6 0 6,0-3 0-7,0 4 0 9,-8-1 0-9,4-3 0 6,0 0-12-6,-4 0 12 10,5-4-13-10,-9 1 5 5,-4-1 8-5,4 1 0 11,-3-4 0-11,-5 0 0 4,0 0 8-4,-7 0 3 10,-1-4 1-10,-3 1 0 5,-9-1-12-5,1 1-17 7,0-1 4-7,-4 1 1 8,-1-1 12-8,5 1 0 7,-8-1 0-7,4-3-9 11,-4 3 9-6,-5 1 0-5,-6-1 0 1,-1-3-8 13,-4 0-2-14,0 0 0 1,0-3 0-1,-4 3 0 9,0-4 10-3,1 4-13-6,-1-7 5 0,-4 4 8 10,-4-8-13-4,-7 4 5-6,-1-3 8 0,1-1-13 19,-5 4-95-19,1-7-20 0,-95-7-3 5,36 0-1 3</inkml:trace>
    </iact:actionData>
  </iact:action>
  <iact:action type="add" startTime="84709">
    <iact:property name="dataType"/>
    <iact:actionData xml:id="d32">
      <inkml:trace xmlns:inkml="http://www.w3.org/2003/InkML" xml:id="stk32" contextRef="#ctx0" brushRef="#br0">27230 6524 367 0,'0'0'16'1,"0"0"4"0,0 0-20-1,0 0 0 8,0 0 0-7,0 0 0 4,0 0 34-5,0 0 3 10,0 0 1-9,0 0 0 2,0 0-3-3,0 0-1 6,0 0 0-6,0 0 0 9,0 0 13-9,0 0 2 7,0 0 1-7,0 0 0 8,0 0 0-8,0 0 0 7,0 0 0-7,0 0 0 10,0 0 4-10,0 0 1 4,12-7 0-4,-12 7 0 11,0 0-4-11,0 0-1 4,0 0 0-4,4-3 0 14,-4 3-10-14,0 0-3 3,0 0 0-3,0 0 0 7,11-7-9-7,-11 7-3 7,0 0 0-7,0 0 0 8,0 0-11-8,0 0-2 7,0 0-1-7,0 0 0 8,8-7-11-8,-8 7-14 9,0 0 3-9,0 0 1 19,0 0-26-19,0 0-6 0,0 0-1 0,0 0-621 5</inkml:trace>
    </iact:actionData>
  </iact:action>
  <iact:action type="add" startTime="86649">
    <iact:property name="dataType"/>
    <iact:actionData xml:id="d33">
      <inkml:trace xmlns:inkml="http://www.w3.org/2003/InkML" xml:id="stk33" contextRef="#ctx0" brushRef="#br0">26684 3311 460 0,'0'0'41'2,"0"0"-33"-1,0 0-8 0,4-3 0 7,3-11 103-8,-7 14 18 8,0 0 4-8,0 0 1 7,0 0-83-7,0 0-17 10,4-4-3-10,-4 4-1 5,0 0-22-4,0 0 8 6,0 0-8-7,0 0 0 7,0 0 0-7,0 0 0 6,0 0 0-6,0 0 0 9,4 18 9-9,-4-11-9 7,-4 7 12-7,0 0-12 8,-3-4 14-7,-1 4-4 6,-4 0-1-7,0 0 0 9,0 4 8-9,1-1 2 5,-5 7 0-5,0-6 0 11,0 3-7-11,1 3-2 5,-1 1 0-5,-4-1 0 8,-3 1-10-8,3-1 0 6,0 1 0-5,5-1 8 7,-1 0-8-8,0 1 0 7,5-8 0-6,-1 4 8 5,0 0-8-6,4-3 8 9,0-1-8-9,0-10 8 6,4 4 0-6,0-1 0 11,1-3 0-11,3-7 0 4,0 0 8-2,0 0 0 6,0 0 1-8,0 0 0 5,0 0 19-5,0 0 4 7,0 0 1-7,0 0 0 9,7 0 19-9,9 0 4 7,0-7 1-7,7 4 0 8,5-4-13-8,-4 0-2 6,-1 0-1-6,5-4 0 11,3 1-24-11,-3-1-5 4,-1 1 0-3,5 3-1 10,-1-4-11-11,-4 4-8 4,1 4 9-3,-1-1-9 5,-3 1 0-6,0 3-10 7,-1 0 0-6,-3 0 0 19,-4 7-108-20,-5-4-22 2,1 4-4-1,0-3 0-1</inkml:trace>
    </iact:actionData>
  </iact:action>
  <iact:action type="add" startTime="87336">
    <iact:property name="dataType"/>
    <iact:actionData xml:id="d34">
      <inkml:trace xmlns:inkml="http://www.w3.org/2003/InkML" xml:id="stk34" contextRef="#ctx0" brushRef="#br0">26813 4261 633 0,'-8'-7'56'1,"8"7"-44"6,0 0-12-7,0 0 0 9,-3-3 38-9,3 3 6 6,0 0 0-6,0 0-259 14,0 0-52-14</inkml:trace>
    </iact:actionData>
  </iact:action>
  <iact:action type="add" startTime="87985">
    <iact:property name="dataType"/>
    <iact:actionData xml:id="d35">
      <inkml:trace xmlns:inkml="http://www.w3.org/2003/InkML" xml:id="stk35" contextRef="#ctx0" brushRef="#br0">27375 3538 633 0,'0'0'56'2,"0"0"-44"0,0-7-12-1,0-3 0 6,0 3 96-7,0 0 16 7,0 0 4-6,0 0 1 6,0 7-57-7,0 0-12 8,-4-7-3-8,4-4 0 8,0 11-21-8,0 0-4 9,0 0 0-9,0 0-1 5,-7 0-30-5,7 0-5 6,-8 4-2-6,4-1 0 10,-8 4 4-10,8 0 1 5,-4 0 0-4,0 4 0 7,0 6 1-8,5-6 0 7,-1-1 0-7,0 4 0 10,4 4 12-10,-4-8-9 6,4 4 9-6,-4 0-8 9,4 0 8-9,0 0 12 4,4 0-2-4,-4 3-1 12,4-3 4-8,-4 7 1-4,4-3 0 0,0 6 0 11,-4-3-3-11,3 7-1 4,1-10 0-4,0-1 0 9,-4 4-10-9,4 0 0 6,0 3 0-5,0-6 0 6,0 3 0-7,0 3 10 8,-4-3-2-8,0-3-8 7,4 3 24-7,0-4-1 11,-4 1-1-11,0 3 0 4,0-4-22-3,4 0 0 7,0 1 0-6,0-1 0 4,-4-3 0-6,4 0 0 5,-1-3 0-5,1-1 0 8,0 1 11-8,0-1-3 7,4-3 0-7,-4 0 0 10,4 0 4-10,0 0 0 5,0 0 0-5,3 0 0 10,-3-7 3-10,4 4 1 5,0-1 0-5,0 1 0 12,3-4-16-11,1 0 8 1,0 0-8-1,0 0 0 9,-1 0 16-10,5 3-2 4,3 1-1-3,1 6 0 7,4-6 4-8,-9-1 1 6,9 1 0-5,-5 3 0 6,5 6-18-7,-1 1 0 9,1-14 0-9,-1 7 0 6,1 4 0-5,7-1 0 9,-7-3 0-10,3 4 0 5,1-4 0-5,-1 0 0 11,4-4-11-9,-3 1 11 0,3-4 0-2,1 0 0 7,-1 0 8-7,4 0-8 7,5-4 10-6,-1 1-10 5,-4-4 10-6,0 3-10 9,1-3 20-8,-1 4-3 4,-4-4 0-5,1 0 0 10,-1 0-6-9,0 0-2 3,-3 0 0-3,-1 3 0 10,1-13 15-11,-1 7 2 3,-3 3 1-3,3 0 0 11,-7-4-27-11,3 4 0 4,-3-3 0-3,3 3 0 6,1 3 0 1,-9-3 0-7,1 0 0-1,-4 0 0 7,3 0 8-7,-3 4 0 8,0-4 0-8,-4 0 0 6,0 3-8-6,-5-6 0 10,1 6 0-9,0 1 0 3,-4-4 0-3,-4 7 0 8,8-7 0-9,-8 7 0 7,0 0 0-7,4-7 0 5,4-4 0-5,-4 4 0 9,-4 7 0-8,4-10 0 5,-1 3 0-6,1 0 0 7,0-4 0-6,0-3 0 6,0 1-14-7,0 2 5 9,0-6 9-9,0-1 8 5,0 1-8-5,0-4 11 12,0 0-11-12,-4 3 0 3,4-10 0-3,0 7 0 13,-4-3 20-12,0 0-2 1,0-8 0-1,-4 4 0 6,0 4 16-7,0-1 3 7,0 4 1-6,-4 4 0 6,4-4-23-7,-8 0-5 8,1 3-1-8,-1 1 0 8,-4-4-9-8,0 4 0 9,-3 3 0-9,-1 0 0 4,0-4 0-4,1 1 0 12,-5-8 0-12,1 11-11 4,-5-3 11-4,4-1 0 6,1 1 10-6,3 3-10 8,-3-3 12-7,-1 10-3 6,4-11-1-6,1 8 0 6,-1-1-8-6,4 4 0 5,-3-7 9-6,-1 7-9 9,0 0 0-8,-3 4 0 3,-1 3 0-4,5-7-8 13,-1 7 0-13,-8 0 0 3,1 7 0-2,-1-7 0 10,1 0 8-11,-4 0 0 2,-1 3 0-1,1 4 0 7,3 0 0-8,-3 0 0 7,-5 0-9-6,5 0 9 6,-5 0-11-7,5 0 3 8,-4 0 0-8,-1 4 0 7,1-4 8-7,-4 0 0 9,-5-7 0-8,1 3 0 5,0 4 0-6,-8-7 0 8,4 0-12-8,0 0 4 7,-1 0 8-7,-3 4-13 6,4-1 5-5,0-3 8 22,4 3-40-23,0 4-1 0,-1-7 0 2,5 7-795-2</inkml:trace>
    </iact:actionData>
  </iact:action>
  <iact:action type="add" startTime="92831">
    <iact:property name="dataType"/>
    <iact:actionData xml:id="d36">
      <inkml:trace xmlns:inkml="http://www.w3.org/2003/InkML" xml:id="stk36" contextRef="#ctx0" brushRef="#br0">25320 5019 576 0,'0'0'51'2,"0"0"-41"3,0-7-10-5,0 7 0 9,0 0 156-9,0 0 30 9,0 0 6-9,0 0 0 5,0 0-156-5,0 0-36 8,0 0 0-8,0 0 0 8,-8 7-23-8,0 3-1 6,4 4-1-6,-7 4 0 8,3-1 5-8,0 4 0 7,4 0 1-7,-4 0 0 9,0 4 3-8,4-1 0 4,4-7 0-5,0 4 0 12,0-3 7-12,4 3 9 4,0-7-13-4,4 0 5 11,4-4 8-10,0-3 0 1,-12-7 0-2,0 0 0 8,11 7 25-8,-3-7 1 7,4 0 0-7,4-3 0 9,3-1-5-9,-3-3-1 7,8 0 0-5,-5-3-536 7</inkml:trace>
    </iact:actionData>
  </iact:action>
  <iact:action type="add" startTime="105399">
    <iact:property name="dataType"/>
    <iact:actionData xml:id="d37">
      <inkml:trace xmlns:inkml="http://www.w3.org/2003/InkML" xml:id="stk37" contextRef="#ctx0" brushRef="#br0">17943 5162 543 0,'0'0'24'1,"0"0"5"-1,0 0-29 0,0 0 0 5,0 0 0-5,0 0 0 10,-7 0 52-10,7 0 4 5,0 0 0-5,-4-3 1 12,4 3-9-12,0 0-3 4,-8-7 0-4,4 0 0 7,0 0 7-7,4 7 2 8,0 0 0-8,0 0 0 7,0 0-34-7,0 0-6 8,-4-7-2-8,4 7 0 7,0 0-3-7,0 0-1 9,0 0 0-9,8 0 0 6,-8 0-8-6,12-4-12 11,-5 4 2-11,1 4 1 4,4-1 9-3,0 1-8 4,0 3 8-5,0-4-8 10,3 1 8-10,1-1 0 6,-4 1 0-6,3-1-8 9,1 1 8-9,-4-4 8 7,0 0-8-7,3 0 11 8,5 0-11-7,-4 0 0 5,-4 0 0-6,3-4 0 10,-3 1 17-10,-4-1-1 4,4 4-1-4,-4-3 0 12,0 3 1-12,-1-4 1 3,-3-3 0-2,4 4 0 6,-8 3-2-7,4-7-1 7,0 0 0-6,-4 7 0 6,0 0-3-7,0 0-1 8,4-7 0-7,0 0 0 5,0 0-2-6,0 3 0 10,-4-3 0-9,4-3 0 4,0 3-8-5,3-4 0 11,-3-3 0-11,0 0 0 3,4 4 0-2,-4-4 16 6,0 0-2-7,0-3-1 8,0-4 23-8,0 0 4 6,0-4 0-6,0 4 1 9,-4 0 3-9,0-3 0 6,-4-1 0-6,4 1 0 10,0-1-14-9,-8 1-2 4,4 3-1-5,-8-3 0 10,4-1 5-10,0 1 0 4,-3-1 1-4,-5 4 0 13,0-3-12-13,1 3-2 2,-1 0-1-1,0 4 0 6,-7 3-6-6,7-4-2 5,0 1 0-5,4 3 0 7,0 3-10-8,-3 1 0 7,3-1 0-7,0 4 0 8,-4 0 0-8,5 0 0 9,-1 0 0-9,4 4-11 6,-4-1 11-6,4 4-12 10,4 0 12-10,-3 7-12 5,3 0 0-5,0 0 0 6,4-7 0-6,-4 11 0 8,0 3 1-8,0 0 0 7,0 3 0-7,4 1 0 8,-4 3 11-7,4 0 0 5,0-1-9-6,4 8 9 9,-4-7 0-8,4 7 0 5,0-3-9-6,4-1 9 10,-4 1 0-10,4-1 0 5,-1 1 0-5,5-5 0 12,-4 1 0-12,4-3 0 3,0 3-8-3,-1-4 8 7,1-3-10-7,0 0 2 7,0-3 0-6,3-1 0 7,-3-3-1-8,0 0 0 7,4 4 0-7,0-1 0 21,-1-3-16-21,1 0-3 0,0 4-1 1,3-1-498 11,9-3-99-12</inkml:trace>
    </iact:actionData>
  </iact:action>
  <iact:action type="add" startTime="107638">
    <iact:property name="dataType"/>
    <iact:actionData xml:id="d38">
      <inkml:trace xmlns:inkml="http://www.w3.org/2003/InkML" xml:id="stk38" contextRef="#ctx0" brushRef="#br0">13463 5881 57 0,'0'0'0'2,"0"0"0"0,0 0 0-1,0 0 0 7,0 0 141-8,0 0 23 7,0 0 5-7,0 0 1 9,0 0-117-9,0 0-23 5,0 0-5-5,0 0-1 13,0 0-16-13,0 0-8 2,0 0 0-2,0 0 8 8,8 4 5-8,-8-4 1 8,0 0 0-7,8 3 0 5,-8-3 11-6,12 0 3 8,-12 0 0-7,0 0 0 5,12 0 9-6,-1-3 3 8,-11 3 0-8,12-4 0 7,-4 1-11-7,4 3-1 10,-12 0-1-10,12-4 0 5,-12 4-5-5,0 0-1 7,7 0 0-7,5-3 0 9,-4 3-10-9,-8 0-3 6,0 0 0-6,12 0 0 8,0 3-8-8,-12-3 0 7,11 4 0-7,-3-4 0 9,-8 0 0-9,12 0 0 6,0 3 0-6,0-3 0 11,3-3 0-11,-3-1 0 5,0 4 0-5,0-3 0 11,0-1 12-11,3 1 6 3,-3-1 2-2,4 1 0 7,3 0 2-8,-3-1 1 6,-4 1 0-5,0 3 0 7,3-4-3-8,5 1-1 7,-4-1 0-6,7 1 0 6,-3 3-10-7,4-4-1 8,-5 4-8-7,5 0 12 5,-1 0-12-6,1-3 0 10,-4 3 8-9,3 0-8 2,5 0 13-3,-5 0 0 11,1 0 0-11,3-4 0 5,1 4-22-5,-4-3-5 6,3 3-1-6,1 0 0 8,3-4 15-8,0 1 0 7,1-1 0-7,-1 1 0 9,5-1 8-9,-1 1-8 7,4-1 9-7,-3 1-9 11,-1-1 16-11,0 1-4 4,-3-1 0-4,-1 1 0 12,1 3 0-12,-1-4-1 2,1-3 0-2,-5 4 0 9,1-1 1-9,-1 1 1 7,1-1 0-6,-1 1 0 6,5-1-3-7,-1 1-1 7,-7 3 0-6,3-4 0 5,-7 4-9-6,7-3 12 10,-3 3-12-10,3-4 12 6,1 4-12-6,-4 0 0 10,3 0 9-10,1 0-9 4,-5 0 0-4,5 0 8 10,-1-3-8-10,1 3 0 5,-5 0 0-5,5 0 8 8,-5 0-8-8,1 0 0 7,3 0 8-6,1 0-8 5,-5-4 10-6,5 4-10 10,3 0 15-10,-3 0-3 6,-1-3-1-6,1-1 0 11,3 4-3-11,-3 0-8 3,3 0 12-2,1 0-4 11,-1 0 0-12,-3 0 0 3,3 0 0-2,1 0 0 7,-5-3-8-7,1 3 0 4,3-4 0-4,1 4 0 6,-1 0 0-7,0 0 0 7,1 0 8-6,-1 0-8 6,9 0 8-7,-5-3-8 9,-8 3 0-9,5-4 8 6,-1 1-8-6,5 3 8 10,-5 0-8-10,5 0 8 5,-5 3-8-5,0 1 0 10,-3-4 0-10,3 0 8 5,-3 0-8-5,-1 0 0 7,5 0 0-7,-5 0 0 8,5 3 0-7,-5-3 0 5,1 4 0-6,3-1 0 9,1-3 0-8,3 4 0 4,-4-8 0-5,-3 8 0 10,3-1 0-8,1-3 8 0,-1 0-8-1,-3 4 0 11,3-4 10-12,-3 0-10 3,-1 0 12-3,5 3-12 10,-5-3 0-10,1 4 0 4,3-4 0-3,1-4 0 7,-5 4 0-1,5 0 0-6,-1 0 0-1,0 0 0 7,1 0 0-7,-1 0 0 9,1 0 0-9,-1 0 0 7,-3 0 0-7,3 0 0 10,1 4 0-10,-5-1 0 4,1-3 0-4,-1 4 0 8,1-1 0-7,-5 1 0 5,1-4 0-6,-1 0 0 6,1 3 0-6,3 1 0 9,-3-1 0-9,4-3 0 7,-1 0 0-7,1 4 0 9,-1-1 0-9,1-3 0 6,-9 0 8-6,5 0-8 10,3 0 0-9,1 0 0 2,3 4 0-3,-3-4 0 13,-1 0 0-13,1 3 8 3,-1-3-8-2,-3 4 0 8,3-4 8-9,-3 0-8 4,3 0 0-3,1 0 0 7,-4 3 0-8,3-3 0 7,1-3 0-6,-5 3 0 6,5 0 0-7,3 0 0 8,-3 0 0-7,3 0 0 6,-3 0 0-7,3 0 0 10,-3 0 0-9,3 0 0 2,-4 0 8-3,5 3-8 13,-1 1 0-13,1-4 0 2,-1 3 0-1,1-3 0 4,-1 0 0-5,4 0 0 9,-7 0 0-9,7-3 0 7,-3 3 0-7,-1 0 0 9,1 0 0-9,-1 0 0 5,5 0 0-5,-1-4 0 11,0 4 9-11,1-3-9 6,-1 3 0-6,0 0 9 11,1-4-9-11,-5 4 0 3,5-3 0-3,-5 3 0 10,-4-4 0-10,5 4 0 5,-5 0 0-5,1 0 0 8,-1 0-17-8,5-3-6 7,-1 3-1-6,5 0-544 16,-1-4-108-17</inkml:trace>
    </iact:actionData>
  </iact:action>
  <iact:action type="add" startTime="111167">
    <iact:property name="dataType"/>
    <iact:actionData xml:id="d39">
      <inkml:trace xmlns:inkml="http://www.w3.org/2003/InkML" xml:id="stk39" contextRef="#ctx0" brushRef="#br0">13385 6548 230 0,'0'0'20'1,"0"0"-20"1,15-3 0 0,-3 3 0 4,0-4 67-6,0 4 9 8,0-3 1-8,-5-1 1 7,-7 4-20-7,12-3-4 9,0-1-1-9,0 1 0 7,-4-1-13-7,3 1-2 10,-11 3-1-10,12 0 0 5,-12 0-8-5,12-3-1 6,0 3-1-6,0-4 0 9,-5 4-17-9,5 0-10 6,-12 0 12-6,12 0-12 8,0 0 17-7,-12 0-3 5,0 0-1-6,16-3 0 10,-5 3-13-10,5 0 0 6,-4-4 8-6,0 4-8 10,3 0 23-10,-3 0 1 5,0-3 1-5,0 3 0 12,3-4-25-12,1 4 0 3,0-3 0-3,4 3 0 8,-5-4 12-8,1 1-2 6,8-1-1-5,-1 4 0 7,-3 0 3-8,3 0 0 8,-3 0 0-8,4-3 0 7,-1 3-12-7,5-4 0 9,-5 4 0-8,5-3 0 4,-5 3 14-5,1 0-2 11,-1-4-1-11,1 1 0 4,-4 3 3-4,3 0 1 7,1 0 0-7,-4 0 0 7,-1 0-4-7,5-4-1 7,-1 1 0-7,5 3 0 9,-5 0-10-9,9 0 8 6,-9 0-8-6,5-4 8 10,-1 4-8-9,5-3 0 4,-1-1 0-5,1 1 8 11,-1 3-8-11,-3-4 8 3,-1 4-8-3,5-3 8 13,-5-1-8-13,1 1 12 3,-1 3-12-3,-3 0 12 8,3-4-12-8,-3 1 8 7,7 3-8-6,-3-4 8 6,-1 4-8-7,5 0 12 7,-1 0-12-7,1-3 12 8,-9 3-12-8,9 0 0 10,-5 0 0-9,5 3 0 3,-1-3 0-4,1 4 0 11,-1-4 0-11,-4 3 0 4,5 1 0-4,-1-4 0 6,1 3 8-6,-5 1-8 10,1-1 0-10,3-3 0 6,-3 0 0-6,3 0 0 8,1 0 0-8,-1 0 0 6,4 0 0-6,5 0 0 10,-5 4 0-10,4-4 15 6,1 0-4-6,-1 3-1 11,0-3 2-11,1 0 0 3,-5 0 0-2,4 0 0 11,-3 4-12-12,3-4 12 2,-4-4-12-1,1 4 12 7,3 0-12-8,-4 0 0 7,5 0 0-6,-5 0 8 6,8 0-8-7,-3 0 0 8,-1 0 9-8,0 0-9 7,-3-3 0-7,-1 3 8 10,4 0-8-9,-3-4 0 4,-1 1 0-5,0-4 8 10,1 7-8-10,-1-4 0 5,0-3 0-5,1 4 8 7,3 3-8-7,0-4 0 7,-7 4 8-7,3-3-8 7,1 3 8-7,-1-4-8 8,-4 4 0-8,-3 4 0 7,-1-1 0-7,-3-3-8 10,0 7 8-9,-1-3 8 3,-3-4-8-4,-1 3 11 12,-7 1-11-12,4-1-14 3,-4 1 3-2,0-1 1 10,-1 1 0-11,1-1 0 3,-12-3 0-2,8 4 0 19,4-1-18-20,-4 1-3 0,-8-4-1 1,7 0-600 4</inkml:trace>
    </iact:actionData>
  </iact:action>
  <iact:action type="add" startTime="114180">
    <iact:property name="dataType"/>
    <iact:actionData xml:id="d40">
      <inkml:trace xmlns:inkml="http://www.w3.org/2003/InkML" xml:id="stk40" contextRef="#ctx0" brushRef="#br0">17586 6465 288 0,'0'0'25'2,"0"0"-25"3,0 0 0-5,0 0 0 9,0 0 102-9,0 0 15 8,0 0 3-8,0 0 1 7,0 0-87-7,0 0-18 10,0 0-3-10,0 0-1 6,0 0-12-6,0 0 0 5,0 0 0-5,0 0 0 9,-8 0 0-9,8 0 0 7,0 0 8-7,0 0-8 8,0 0 16-8,0 0 1 7,-8-4 0-7,8 4 0 10,0 0 6-10,0 0 1 6,0 0 0-6,0 0 0 9,0 0-5-9,0 0-1 5,0 0 0-5,0 0 0 11,-8 4-10-10,8-4-8 3,0 0 12-4,0 0-12 8,0 0 8-8,-8 3-8 6,-3 1 0-6,-1-1 0 8,4 1 0-8,0-1 0 8,0-3 0-8,4 4 0 7,-8-4 0-7,5 3 0 9,3 1 0-9,-4-1 0 6,0-3 10-6,0 4-10 10,0-4 8-10,4 0-8 6,-4 0 16-6,5 0-3 6,-5 3 0-4,0-3 0 5,0 0 11-6,0 0 3 4,4 0 0-5,0 0 0 8,-4 0-16-8,4 0-3 8,-3 4-8-8,3-4 12 8,-4 0-12-8,0 3 0 7,4 1 0-7,-4-1 0 9,4-3 0-9,0 3 0 6,0 1 0-6,0-1 0 12,-3-3 0-12,3 0 0 2,0 0 0-1,-4 0 0 8,0 0 0-9,4 4 0 5,4-4 0-4,-4 0 0 7,-4 0 0-8,0 3 0 7,1-6 0-6,3-1 0 6,-8 1 20-7,4-1-3 9,4 1 0-9,-4 0 0 6,0-1 7-6,0 1 2 10,-3-1 0-10,7 1 0 4,-4-4 3-4,4 3 1 10,-4 1 0-10,0-1 0 6,0-3-3-6,0 0-1 6,5 4 0-6,-5-4 0 9,4-4-26-9,0 8 0 6,-4-1 0-6,8-3 0 9,-8 0 8-9,8 0 2 6,-4 0 1-6,0 0 0 11,0-3 1-11,4 3 0 4,-4 0 0-3,4-4 0 12,0 1 2-13,0 3 1 2,0 0 0-1,4-4 0 6,-4 1-3-7,0-1 0 7,0 1 0-6,0 0 0 6,0-4 1-7,4 0 0 7,-4 3 0-6,4 1 0 6,-4-1-3-7,4-3-1 10,-4 4 0-10,8-1 0 5,-8 1-1-5,4-4 0 11,4 3 0-10,-4 1 0 1,4-1-8-1,-1 4 0 9,-3-3-10-10,4-1 10 5,0 4 0-5,0-3 0 6,0 3 0-6,4-4 0 8,-1 5 0-8,1-5 0 7,0 4 0-7,4 0 0 10,-1-3 0-10,5-1 0 7,-4 4 0-7,3 4 0 9,1-8-12-9,4 4 1 4,3 4 0-4,-3-4 0 13,3 3 11-13,1 4 0 3,-5 0 0-3,1 0 0 8,3 4 0-8,1-4-8 6,-1 7 0-4,1-4 0 5,-4 8 8-7,-5-4 12 7,5 3-2-6,-5 1-1 6,-3-1-24-7,0 1-5 9,0-1 0-9,-5 0-1 6,1 8 1-5,-4-1 1 8,0 4 0-9,0-3 0 5,-4-1 6-5,0 4 1 8,-4 0 0-8,0 0 0 7,-8 0 12-7,4 4 0 6,-4-5 0-6,-4 5 0 10,4-4 0-10,-3 3-12 5,3-6 12-5,-4 3-12 11,-4 0-9-11,4-4-2 5,1 4 0-5,-5-7-660 10</inkml:trace>
    </iact:actionData>
  </iact:action>
  <iact:action type="add" startTime="136162">
    <iact:property name="dataType"/>
    <iact:actionData xml:id="d41">
      <inkml:trace xmlns:inkml="http://www.w3.org/2003/InkML" xml:id="stk41" contextRef="#ctx0" brushRef="#br0">13389 5906 266 0,'0'0'12'2,"0"0"2"-2,0 0-14 0,0 0 0 4,0 0 0-4,0 0 0 9,0 0 60-9,7-4 8 10,-7 4 3-10,12-3 0 4,-4-1-6-4,0 1-1 9,0-1 0-9,0 4 0 6,3 0-14-6,-3-3-3 8,0-1-1-8,4 1 0 7,0 3-18-7,0-4-4 7,-5 1-1-7,5-1 0 10,0 1 5-10,0-1 0 6,0 4 1-6,-1-3 0 9,1 3-19-9,0-3-10 6,-4 3 10-6,4-4-10 11,-1 1 20-11,1-4-1 3,0 3-1-3,-4-3 0 8,4 7 2-7,-1-3 1 6,-3-1 0-7,4 1 0 7,-4 3 1-6,4-4 0 7,-1 1 0-8,-3 3 0 7,0-4-2-7,0 1-1 8,0-1 0-8,0 4 0 8,-8 0-5-8,12 0-1 9,-1 0 0-9,-3 0 0 4,-8 0-2-4,12 0-1 8,0 0 0-8,-4 0 0 7,-8 0-10-7,8 0 0 8,3 0 0-8,1 0 0 7,0 0 0-7,0 0 0 8,3 0 0-8,1 0 0 8,-4 0 0-8,4 0 0 7,-5 0 0-7,1 0 0 10,4 0 0-10,0 0 0 4,-1 0 9-4,1 0-9 12,0 0 15-12,0 0-2 3,3 0 0-3,-3-3 0 10,4 3-13-10,-5 0 0 5,1 0 0-4,4 0 0 7,-5 0 0-8,5 0 0 7,-4 0 8-6,3 0-8 6,-3 0 0-7,4 0 0 9,-5 0 0-9,5 3 0 5,0-3 0-5,-1 0 0 11,5 0 0-10,-8 4 0 3,7-1 0-4,-7-3 0 8,4 0 0-8,-1 0 0 7,1 0 8-7,0 4-8 6,-5-4 11-6,9 0-11 10,-4 3 10-10,-1 1-10 7,-3-1 8-7,4-3-8 7,-5 0 0-7,1 0 0 6,0 0 0-6,-1 0 0 11,5 0 0-11,-4 0 8 4,-4 4-8-4,3-4 0 12,1 0 8-12,0 3-8 4,0-3 0-4,-1 0 8 10,-3 4-8-10,4-4 0 5,-1 3 0-4,1-3 8 6,0 0-8 0,0 4 0-6,-1-4 0-1,1 0 8 7,4 0-8-7,-1 0 0 9,-3 0 0-9,0 0 0 6,7 0 0-5,-7 0 0 9,-4 0 0-10,4 0 0 4,-5-4 0-4,5 4 0 8,0 0 9-8,-4 0-9 7,3 0 17-7,1 0-1 6,-4-3 0-6,0 3 0 9,-1 0-16-7,1 0 0 4,0 3 0-6,0-3 0 7,0 0 8-7,-1 0-8 7,1 0 0-7,0 4 0 10,0-4 8-10,0 3-8 6,-1-3 0-6,1-3 0 10,0 3 0-10,0-4 0 3,0 4-15-3,-1 0 5 11,5-3 10-11,-4 3 9 5,4-4-1-4,-1-3-8 6,-3 7 0 0,4-3 0-6,-1-1 0-1,1 1 0 7,4-1 0-7,-4 1 0 9,3-1 0-9,1 4-12 7,-4-3-9-7,3-1-2 10,-3 4 0-9,4 0 0 16,3 0-127-17,1 0-26 0</inkml:trace>
    </iact:actionData>
  </iact:action>
  <iact:action type="add" startTime="140638">
    <iact:property name="dataType"/>
    <iact:actionData xml:id="d42">
      <inkml:trace xmlns:inkml="http://www.w3.org/2003/InkML" xml:id="stk42" contextRef="#ctx0" brushRef="#br0">13648 6615 115 0,'0'0'10'2,"0"0"-10"1,0 0 0-2,12-4 0 6,0 4 108-7,3 0 20 7,-7 0 4-5,4 0 1 3,4-3-82-5,-1 3-17 9,1 0-3-9,-4-4-1 6,0 4-19-6,3-3-11 10,1 3 12-10,4-4-12 6,-5 4 11-6,1-3-11 10,0-1 10-10,0 1-10 6,-1-1 36-6,5 1 0 6,-4-1 1-6,3-3 0 7,1 7-19-7,-4-3-4 8,-1-4-1-8,1 7 0 8,0-4-1-8,4 4-1 6,-5-3 0-6,-3-1 0 9,8 1 0-9,-5-1 0 8,5 1 0-8,0-1 0 10,-5 4-11-10,5-3 0 4,0 3 0-3,-1-4 0 9,5 1 0-10,-4-1 0 4,-1 4 0-4,5-3 0 8,-1 3 0-8,5-3 0 7,-4 3 0-6,-1-4 0 6,5 4 0-7,-1 0 0 8,-3 0-9-8,3 0 9 8,1 0 0-8,-1-3-8 9,1 3 8-9,-1 0 0 5,-3-4 0-5,3 4 0 12,-3 0 0-12,3-3 0 4,1 3 0-3,-1-4 14 6,1 4-1-7,-1-3 0 6,5 3 5-6,-5-4 1 6,9 4 0-6,-5 0 0 9,1-3-3-9,-1-1-1 8,4 4 0-8,1-3 0 8,-5 3-6-8,5-4-1 6,-1 1 0-5,-4-1 0 9,1 1 5-10,-1-1 1 4,1 1 0-3,3-1 0 11,-3 1 14-12,-1-1 2 2,0 1 1-1,5-1 0 8,-1 1-5-9,1-4-1 5,-5 7 0-4,4-4 0 6,5 1-7-7,-9 3-2 8,4-7 0-7,-3 7 0 5,-5-4 4-6,5 4 1 10,-1 0 0-9,-3 4 0 3,-5-4-21-4,1 0-13 12,0 3 1-11,3 1 1 1,-3-8 11-1,3 4 0 5,-3 0 0-6,3 0 8 8,-3 0 1-8,3 0 1 7,1 4 0-7,-1-4 0 10,1-4-1-10,-5 4 0 5,5-3 0-5,-1-1 0 10,1 4 7-10,0 0 0 5,-5-3 1-5,5-1 0 12,-5 4-1-12,-3-3-1 3,3-1 0-3,-3 4 0 13,4-3-15-13,-9-1 8 2,5 1-8-1,0 3 0 6,-5-4 9-7,5 1-9 7,-4-1 8-6,-1 4-8 6,1-3 18-7,0 3-2 8,-4-4 0-7,3 4 0 5,1 0-27-6,0-3-5 10,-4 3-2-10,-1 0 0 5,5-4 18-4,0 4-12 7,0 0 12-8,-5 4-10 7,1-4-4-7,4 3-1 6,0-3 0-6,3 0 0 25,-3 0-15-25,4 0-3 0,-1 4-1 2,1-4 0 10,4 0-47-11,-5 3-10-1,5-3-1 0</inkml:trace>
    </iact:actionData>
  </iact:action>
  <iact:action type="add" startTime="142017">
    <iact:property name="dataType"/>
    <iact:actionData xml:id="d43">
      <inkml:trace xmlns:inkml="http://www.w3.org/2003/InkML" xml:id="stk43" contextRef="#ctx0" brushRef="#br0">28319 4341 518 0,'0'0'23'2,"0"-7"5"-2,-4 0-28 0,-4 4 0 4,0 3 0-4,0-10 0 9,-4 3 108-9,4 3 17 9,-3 4 3-9,-1-3 1 6,-4-1-77-6,4 1-16 10,-3 3-4-9,-5 0 0 3,4 0-24-4,0 0-8 6,-3-4 0-6,-1 1 0 8,1-1 9-7,-1 1-9 6,0 3 0-7,-3-4 9 8,3 4 10-8,-4-3 1 6,-3 3 1-6,3-4 0 11,-3 4 15-11,-1-3 4 5,-3-1 0-5,3 1 0 10,1 3-24-10,-1-4-5 5,1 1-1-5,-1-1 0 11,5 1 6-11,-1-4 2 4,5 0 0-4,-5 0 0 8,8 3 13-8,-3-3 2 7,3-3 1-6,0 3 0 6,4-11 6-7,1 8 0 8,-1-4 1-7,4 0 0 6,-4-4 19-7,4 1 3 8,0-4 1-8,4 4 0 7,-3-8-7-6,-1 4-1 9,4 0 0-10,0 0 0 3,0 0-15-2,0 0-3 5,4-7-1-4,0 4 0 4,0 3-15-6,4 0-3 7,-4-3-1-7,0-1 0 8,8 4-3-8,0 0-1 7,0-3 0-7,3 3 0 10,1 0-14-10,4 0 0 5,3 4 0-5,1-1 0 11,0 1 0-11,7-1 0 4,5 1-8-4,-1-1 8 13,-3 8-9-13,3-8 9 2,1 1 0-1,-1 6-9 6,0-3 9-7,1 4 0 7,-5 3 0-6,1-4 0 6,-1 4 0-7,1 7 0 8,-5-7 0-7,1 4 0 5,0 3 0-6,3 3-10 9,-3 4 10-9,-1-3 0 7,-3 3-9-7,4 3 9 10,3 1 0-10,-7 3-9 5,3 0 9-5,-7 3-12 7,8 1 12-7,-9-1-12 7,-3 8 3-7,0-4 0 7,0 7 0-6,3-1 0 6,-3 1 9-6,-4 4 0 6,4 3 0-7,0-4 0 8,-5 4 0-8,1-3-18 7,0 2 3-7,0-2 1 11,-4-1 14-10,-4-3 0 1,0-3 0-1,0-4 10 11,-4 3-10-12,-4-6 0 2,0-1 0-1,0 0 8 7,-3 1-8-8,-5-4 0 6,4-4 0-5,-7 1 0 6,3 3 0-7,-8-7 0 8,1-4 0-7,-5 8 0 5,5-11 10-6,-5 0-10 10,1 0 12-9,-1 0-12 3,1-7 14-3,3 3-4 10,-4-3-1-11,5 4 0 3,-5-8-1-1,5 1 0 4,3-1 0-6,-3 1 0 7,-1-1 0-7,4 1-8 8,-3 0 12-8,7-8-4 7,0 4 1-6,1-3 0 5,3 3 0-6,-4-7 0 9,8 3 11-8,0 1 3 4,8-4 0-5,-4 0 0 11,-3-4-10-11,3 1-1 4,4 3-1-4,-4-3 0 13,0 3 5-13,0-7 2 2,8 0 0-1,0 7 0 6,0-4-18-7,3 4 0 7,1 0 0-6,4 1 0 6,0 2 0-7,0-3 0 8,7 4 0-8,1-1 0 7,4 4 0-7,-1 0 0 10,5 4-10-9,-5-1 10 3,9 4-16-3,-1-7 5 9,5 4 1-10,3 3 0 5,0 0-3-4,0 3-1 4,5 4 0-2,-1 4 0 17,0-4-37-20,0 10-7 0,-3 1-2 1,-1 6 0 15,-4 1-142-16,-7-1-29 0,19 22-5 0,-23-4-2 2</inkml:trace>
    </iact:actionData>
  </iact:action>
  <iact:action type="add" startTime="145363">
    <iact:property name="dataType"/>
    <iact:actionData xml:id="d44">
      <inkml:trace xmlns:inkml="http://www.w3.org/2003/InkML" xml:id="stk44" contextRef="#ctx0" brushRef="#br0">27992 4251 172 0,'0'0'16'3,"0"0"-16"4,-8 0 0-7,5-7 0 9,-5 7 199-9,0-7 37 5,4 0 7-5,0 0 1 9,0 0-126-9,0 3-26 6,-4-6-4-6,4 3-2 9,-4-4-46-9,5 1-10 6,-5-1-2-6,4 1 0 9,-4-4 0-9,0 0 0 5,4 0 0-5,-4 4 0 12,0-4-8-12,1-4-3 3,-1 4 0-3,4-3 0 10,-4 6 1-10,4-6 0 10,0-1 0-10,-4 4 0 9,4 0-4-9,0 4-1 4,0-8 0-3,4 4 0 7,0-3 4-7,4 3 1 5,-4 0 0-5,4 0 0 7,4 0 0-8,0 0 0 9,4 4 0-5,0-8 0-4,-1 8-9 0,5-4-1 9,4 3-8-2,-1 1 12-7,-3-4-4 0,4 3 0 7,3 1-8-3,-3-1 12 6,4 8-12-5,-5-8 8-4,5 4-8-1,-5 7 0 9,1-7 0-6,0 4 0-3,-5 3 0 0,5 0 0 12,0 0 0-10,-1 3 0-2,-3 4 0 0,0 0 0 11,-8 4 0-8,3-4-8-2,-3 7 8-1,4 3-10 5,-8-3-3 2,0 4-1-6,0 6 0-1,0-6 0 7,-4 3-6-1,0 7 0-2,-8-4-1-4,4 4 0 6,-4 0-3-2,0-4-1 2,-3 1 0-3,-5-1 0 16,4-3-1-19,-4 0 0 0,1 0 0 0,-5-7 0 0,4 0 14 0,0-4 4 13,1 1 0-10,-1-1 0-3,0-3-11 0,1-3-1 13,-1-1-1-11,0 1 0-2,4-4 5 0,-3 0 0 13,3 0 1-11,0-4-417 5,4 1-84 1</inkml:trace>
    </iact:actionData>
  </iact:action>
  <iact:action type="add" startTime="153337">
    <iact:property name="dataType"/>
    <iact:actionData xml:id="d45">
      <inkml:trace xmlns:inkml="http://www.w3.org/2003/InkML" xml:id="stk45" contextRef="#ctx0" brushRef="#br0">28205 4226 115 0,'0'0'10'2,"0"0"-10"7,0 0 0-9,-4-3 0 4,-4-4 164-4,4 3 32 9,-4-6 5-9,4 6 2 6,-4 1-131-6,4 3-25 6,-4-7-6-6,1 3-1 10,-5 1-3-10,0-4-1 6,0 3 0-6,0 1 0 10,5 3-24-10,-5 0-12 6,0 0 10-6,-4 0-10 10,4 0 8-10,1 3-8 4,-5 1 0-4,0-1 0 13,0-3 0-13,-3 4 0 3,3-1 0-3,-4 1 0 7,1 3 0-7,-1-7 8 7,1 0-8-7,-1 0 0 8,0 0 0-8,5 0 0 9,-5 0 0-8,4-7 0 5,4 3 16-5,-3 1-4 8,-1-4 0-9,4 0 0 5,4-4 32-5,-4 4 5 9,1-3 2-9,-1-1 0 6,4-3 23-6,0 1 5 8,0 2 1-8,4-6 0 7,0 3-23-7,4-4-4 7,0-3-1-7,0 4 0 8,0-1-3-7,0-3-1 5,4 0 0-6,0 0 0 9,0 0-24-9,0 1-4 5,4 2-2-5,4 1 0 12,4-4-6-12,-9 3-2 4,-3 1 0-4,4-1 0 11,4 1-10-11,0 3 0 4,0 0 9-4,3 0-9 7,1 0 0-7,4 0 0 8,-5 7 0-7,9-7 0 5,-8 4 0-4,7 3-10 6,1-4 10-8,-5 1 0 7,5 3-11-5,0 3 11 6,3-3-10-7,-3 4 10 3,-1-4-8-2,5 3 8 6,-5 4 0-6,5-3-9 1,-5 3 9-2,1-4 0 3,4 4 0 0,-9 0 0 0,1 0 0-3,-4 4 0 5,-1 3 0-6,1 0 0 9,4 0-9-9,-5 3 9 6,1 1-10-6,-4 3 10 11,4 0-20-11,-5 3 3 5,-3 0 0-5,0 1 0 11,0 3-2-11,-4 3 0 3,-4 1 0-2,4-1 0 9,-4 1 0-10,0-1 0 4,0 1 0-3,-4-1 0 7,0 0 5-8,-4 1 1 6,4-4 0-5,-4-4 0 7,4 4 13-8,0 0 0 8,-3-3 0-8,-1-4 0 6,0 3-8-6,0-10-3 10,0 4 0-10,-4-5 0 5,1 1 11-5,3 0 0 12,-8 0 0-12,4-3 0 19,0-4-25-19,-3 0-3 1,-1 3-1 3,0-3-483 2,1-3-96-6</inkml:trace>
    </iact:actionData>
  </iact:action>
  <iact:action type="add" startTime="162180">
    <iact:property name="dataType"/>
    <iact:actionData xml:id="d46">
      <inkml:trace xmlns:inkml="http://www.w3.org/2003/InkML" xml:id="stk46" contextRef="#ctx0" brushRef="#br0">14241 9510 172 0,'0'0'8'2,"0"0"1"-2,0 0-9 0,12-4 0 5,-4 1 0-5,-8 3 0 8,16 0 128-8,-4-4 24 9,-5 1 5-9,9 3 1 7,-4 0-93-7,4-4-18 10,-5 1-4-10,5 3-1 5,0-4-13-5,0 4-2 7,-1 0-1-7,1 0 0 7,-4 0-12-7,4 4-2 7,3-4-1-7,-3 3 0 10,0 1-11-10,-1-4-16 6,5 3 4-6,-4 1 1 9,3-1 26-9,-3 1 5 5,4-4 0-5,-5 0 1 11,5 0-21-11,-4 3 0 5,0 1 0-5,-1-4 0 11,1 0 16-11,0 3 0 5,-1-3-1-5,5 4 0 7,-4-4 4-7,0 0 1 8,-1 0 0-7,5-4 0 6,0 4 7-7,-1-3 1 7,5 3 1-6,-5-4 0 5,5 1 1-5,-4-1 0 8,3 1 0-9,-3 3 0 5,0 0 13-5,-1-4 2 9,1 1 1-9,3-1 0 7,1 1-28-7,-4-1-6 9,3 1 0-9,-3-1-1 5,0 4 6-4,-1 0 2 6,1-3 0-7,-1 3 0 7,1 0-7-6,-4 0 0 6,3 0-1-6,1 3 0 7,-4-3-3-7,4 0-8 3,-5 4 12-4,5-4-4 11,0 3 1-11,-1-3 0 4,1-3 0-3,-1 3 0 10,-3 0 5-11,8 0 1 3,-1-4 0-2,1 4 0 6,0-3-15-7,3 3 0 7,-3 0 0-6,-1 0 0 6,5-4 0-7,-1 4 0 8,1-3 8-6,-1 3-8 4,1-4 8-6,-1 4-8 10,1 4 0-10,-1-1 0 4,1-3 0-3,-5 0 8 9,5-3-8-10,-5 3 0 5,1 3 0-5,0-3 0 6,-1 0 8-6,5 0-8 8,-5-3 0-8,9 3 9 7,-1 3-9-7,1-3 8 8,-9-3 0-7,5-1-8 6,-5 1 12-7,5 3-4 8,3 0 0-8,-3 0-8 6,-1-4 12-6,1 4-4 11,-1 4 0-11,1-4 0 4,-5-4 0-3,5 1 0 9,-5 6-8-10,5-3 10 4,-8-3-10-3,3 3 10 6,1 0 3-7,-1 0 1 8,1 0 0-7,3 0 0 6,1-4-14-7,-1 4-12 7,1-3 3-6,3 3 0 6,-3-4 17-7,3 4 3 9,1 0 1-9,-1 0 0 6,-3 0-12-6,3-3-11 10,1 3 3-9,-5-4 0 2,1 4 8-2,-1 0 0 6,1 0 0-7,-1 0 0 7,-3 0 0-7,3 0 0 7,1 4 0-7,-1-4 0 8,1 0 0-7,-1 0 0 5,1 0 0-6,-1 0 0 10,-7 3 8-10,7-3-8 5,5 0 10-5,3 0-10 11,-3 0 0-11,3 0 0 4,-3-3 0-3,-1 3 0 10,0 0 8-10,5-4-8 1,-5 4 0-1,5-3 9 6,-1-1-1-7,0 1 0 8,1 3 0-7,-1-7 0 5,4 3 0-6,1-3-8 8,3 4 12-7,-4-1-4 6,0-3-8-7,5 4 0 9,-5-1 9-9,4 1-9 5,-7-1 0-5,3 1 9 9,0-1-9-9,1 1 0 7,-5 0 8-7,4-1-8 6,-3 1 0-6,3-1 0 8,-4 1 8-8,5-1-8 8,-1 1 0-8,0-1 0 7,-4 4 8-6,1-3-8 4,3 3 0-5,-3-4 0 10,-1-3 0-9,4 4 0 5,-3-1 0-6,-1 1 0 10,0-1 0-9,-3-3 0 2,7 4 8-3,0-4-8 10,1 7 0-10,3-4 0 5,-8 1 0-5,5-1 0 8,3 1 0-8,-4-1 0 7,-4 1 0-6,5-1 0 8,-5 1 0-9,0-1 0 7,-3 4 0-6,3-3 0 4,-3-1 0-5,3 1 0 9,0 3 0-9,1 0 0 7,-1-7 0-7,1 7 0 8,-1 0 0-8,0-4 0 6,5 4 0-6,-1-3 0 7,-4-1 0-7,1 4 0 8,-1 0 0-7,0 0-12 5,1 0 12-6,-5 0-12 10,5-3 4-10,-5-1 8 6,4 1-13-6,5-1 5 9,-5 1 0-9,0-1 0 5,1-3 0-5,3 4 0 11,-4-1-2-11,5 1 0 4,-1-1 0-4,4-3 0 13,1 4-8-13,-5-1-2 3,0 1 0-3,4-1 0 20,-3 1-11-20,3-1-2 1,0-3-1-1,4 4 0 14,-4 3-23-14,9-4-5 2,-5-2-1-2,0 2 0 12,4 8-116-12,-8-8-23 0,40 1-5 3,-24-4-1-2</inkml:trace>
    </iact:actionData>
  </iact:action>
  <iact:action type="add" startTime="166312">
    <iact:property name="dataType"/>
    <iact:actionData xml:id="d47">
      <inkml:trace xmlns:inkml="http://www.w3.org/2003/InkML" xml:id="stk47" contextRef="#ctx0" brushRef="#br0">28299 4216 345 0,'0'0'31'2,"-8"-4"-31"0,-4-3 0 0,4 4 0 5,-7-4 60-7,3 0 5 6,-8 3 2-6,4 4 0 10,5-7 9-10,-5 4 3 6,0 3 0-6,1 0 0 11,-1 0-45-11,0 0-9 3,0 0-1-3,1 0-1 10,3 0 5-10,-4 3 2 6,4 1 0-6,1-1 0 9,-1-3 2-9,-4 0 0 6,0 4 0-6,1-4 0 7,-1 7-16-7,0-7-4 9,-3 0 0-9,-1 3 0 6,0-6-12-6,5 3 0 10,-9 3 0-10,0-3 0 5,1 0 28-5,3-3 4 11,-3 3 0-11,3-7 0 4,0 0-5-4,5-4-1 8,-5 1 0-8,8-1 0 7,0-3 26-6,1 0 4 5,-5-3 2-6,8 3 0 9,0-7-6-9,0 0-2 6,0 0 0-6,0-3 0 11,5-4 6-8,3 0 0 1,-4 0 1-2,4 0 0 12,4 0-30-11,-1 7-7-3,1-10 0 0,8 10-1 10,-4-11-5-7,8 8-1-3,0-4 0 0,7 3 0 5,-7 5-13 0,7-8 0 4,5 10 0-6,3-3 0-3,5 0-17 0,-1 7 3 10,0 4 1-6,1-4 0-4,3 0 5 0,-4 7 8 11,5 0-13-8,-1 3 5-3,0-3 8 0,5 7-8 9,-1 0 8-4,-4 7-8-4,-3 0 8-1,-1 0 0 7,-4 7 0-7,-3 4 8 9,-5-1-8-7,1 1-10 11,-8 6 10-11,-4 4-13-2,-5 0-2 0,-3 3 0 6,-12 1 0-1,1 3 0 4,-5 0 15-6,-4 3 0-3,-8 4-10 0,1-4 10 9,-1 1 9-6,-3-1 7-3,-1-3 0 0,1 4 1 9,-5-4-17-4,1-8 0-5,3 1 0 0,1 0 0 13,3-7 0-13,1 0 0 9,-1-3 0-6,5-1 0-3,-1 1 0 0,4-4 0 11,-4-4 0-9,5 1-594 10,-1-1-126-9</inkml:trace>
    </iact:actionData>
  </iact:action>
  <iact:action type="add" startTime="178454">
    <iact:property name="dataType"/>
    <iact:actionData xml:id="d48">
      <inkml:trace xmlns:inkml="http://www.w3.org/2003/InkML" xml:id="stk48" contextRef="#ctx0" brushRef="#br0">27419 6496 864 0,'0'-7'76'2,"0"7"-60"7,4-7-16-9,-1 0 0 5,-3 7 23-5,4-10 1 10,0 6 1-10,-4 4 0 5,0 0-25-5,0 0 8 7,0 0-8-7,0 0 0 8,8-3 0-8,0-1 0 8,0 1 0-8,4-1 0 8,-1 4-16-8,-3 0 4 7,8 0 0-7,-4 0 1 9,0 0 11-9,7 0 0 6,1 0 8-6,3 0-8 11,-3 0 10-11,4 4-2 3,7-4-8-3,1 3 12 8,-1 1-12-8,4-1 0 8,-3 1 8-8,3-4-8 8,1 0 0-8,-1 3 0 8,0-3 8-7,5 0-8 5,-1-3 0-6,0 3 0 9,4-4 8-9,-3 1-8 6,3-1 13-6,0-3 0 11,-3 4 0-11,7-1 0 4,0-3 10-3,0 4 1 5,-4-4 1-6,0 7 0 9,1-4-25-9,-1 1 0 7,0-1 0-7,0 1 0 7,8-1 0-6,-3 4 0 5,-1-7-14-6,0 4 5 9,4-1 9-9,0 1 0 6,-4 3 8-6,0-4-8 11,1 1 0-11,-1-1 0 4,0-3 0-3,0 4 0 10,4-4 16-10,0 3-2 2,4 1 0-2,0-4 0 5,0 3 10-6,0 1 1 6,0-4 1-5,-4 3 0 6,4 4-13-6,-3 0-2 7,-1-3-1-7,4-1 0 6,0 1-10-6,4 3 12 5,-4 0-12-5,-4 0 12 5,4 0-12-6,-4 3 0 11,0-3 0-11,-4 4 8 3,0-8-8-2,4 4 0 8,0 0 0-9,1 0 8 5,3 0-8-5,0-3 0 7,-4 3 0-7,0 0 0 9,4 0 0-9,-4 0 0 6,0 0 0-6,0 0 0 10,0 0 0-10,0 0 0 5,0-4 0-5,4 4 0 11,0 4 0-11,4-4 0 6,-4 0 0-6,0 0 8 11,0 3-8-11,-7-3 8 3,3 4-8-2,0-4 8 6,-4 3-8-7,0-3 12 7,4 0-12-6,0 0 12 6,0 0-12-7,-4 0 12 7,5 0-12-6,-1 4 12 6,-4-1-2-7,0 1 0 9,-4-4 0-9,0 3 0 6,-3-3-2-6,3 4 0 10,-4-4 0-9,1 0 0 4,-1 0-8-5,0 3 0 5,0 1 0-5,1-4 0 9,-5 0 0-9,0 3 0 8,1 1 0-8,-1-4 0 7,-3 3 0-7,-1-3 0 6,-7 4 0-6,3-1 0 11,-3-3 11-11,-5 4-3 5,5-4-8-5,-4 3 12 11,-1-3 12-11,-3 0 1 4,4 0 1-3,-5 0 0 10,1 0-16-11,0 0-10 3,0 0 12-2,-1 0-12 6,-3 0 21-6,4 4-2 5,-1-1-1-5,1 1 0 6,0-4-6-7,0 3 0 8,-1 1-1-8,1-4 0 7,-4 7-11-7,0-4 12 9,-1 4-12-9,5-3 12 6,-4 3-12-6,4 3 8 11,-8-3-8-11,3 4 8 4,1-1-8-4,0 4 0 6,0-7 0-6,-4 7 0 9,7-3 0-8,-7 6 0 5,4-3 0-5,0 3 0 7,-4 1 21-7,3-1-1 3,-3 4 0-4,0-3 0 12,0 3-20-12,4 0 0 4,-4-4 0-3,-1 8 0 8,1-4-10-8,0 3-6 3,-4 0-2-4,4 4 0 12,-4-7 18-12,0 4 0 3,0-1 0-2,-4 1 0 8,4-1 11-9,-4-3 5 5,0 3 2-5,0-3 0 8,-4 4-30-8,4-1-7 9,0 1-1-6,-4-1 0 2,4 1 20-2,-4 3 0 5,4-4 0-4,-4 4 0-4,4 0-8 0,-4 0 8 11,0-4 0-11,0 1 0 4,0 3-10-2,-4 0 10 11,-3 0-8-9,3-4 8-3,0-3-12-1,-4 0 2 1,-4 0 1 0,1-4 0 10,-9 1-9-7,4-1-2-4,1-3 0 0,-1 4 0 12,-3-8 10-9,-1 4 2-3,-4-3 0 1,5-4 0 11,-5 0 8-8,-3 0 0-4,-1-1 0 0,-3-2 0 13,4-1 0-9,-5-3 14-4,-3 4-3 0,0-1-1 14,-5-3 2-10,-3 0 0-3,-8 0 0-1,-8-3 0 0,-3 3 7 0,-5 0 1 10,0 0 1-8,-7 0 0 4,-9 0-2-1,-3 0-1-4,-5 3 0-1,1 1 0 5,0-1-18-5,-5 1 8 10,-7-4-8-9,0 0 0 3,-4 3 12-4,4 1-12 6,0-1 12-2,0 4-12 1,-8 0 0-3,4 0 0 3,-4-3 0-2,4 3 0 2,4 3 0-4,0-3 0 4,0-3 0-3,3 3-12 6,5 3-4-7,4 1 0 4,7-4 0-4,-3 3 0 20,3-3-48-20,5 0-11 0,3 0-1 0,5-7-620 5</inkml:trace>
    </iact:actionData>
  </iact:action>
  <iact:action type="add" startTime="180184">
    <iact:property name="dataType"/>
    <iact:actionData xml:id="d49">
      <inkml:trace xmlns:inkml="http://www.w3.org/2003/InkML" xml:id="stk49" contextRef="#ctx0" brushRef="#br0">30790 6964 1148 0,'-3'-4'25'2,"-5"-2"6"-2,-4-5 1 0,8 4 0 0,-4 0-32 0,0 4 0 3,0-1 0-2,-7 1 0 9,-1-1 0-10,0 1 0 3,1 3 0-3,-5-4 0 9,4 1-9-9,-4 3-5 7,5 0-1-7,-5-4 0 8,0 4 15-8,5-3 0 8,-1-4 0-8,-4 3 0 9,5 1 16-9,-1-4 5 7,0 3 2-6,1-3 0 4,3 4 29-5,0-4 5 11,0 3 2-10,0 4 0 2,4-3-6-3,-3 3-1 9,3 3 0-9,0 1 0 6,0 3-36-6,-4 7-7 8,4 0-1-7,1 3-8 6,-5 1 13-7,4 6-4 6,0 4-1-6,0 0 0 11,4 7 3-11,0 0 0 5,4 0 0-4,0 3 0 9,4 0-11-6,0-3 8-4,8 0-8 0,0 0 8 14,7-3-8-12,5-1 8-2,7 1-8 0,5-8 8 8,3-7-8-5,8-6 0 1,4-1 0-3,4-6 8 5,-3-1 11-4,3-10 1 5,-4-3 1-5,0-1 0 2,0-6 17-3,-8-4 3 7,-4-3 1-6,-3-4 0 3,3-4 29-4,-8-3 5 8,-3 0 2-6,-1 0 0-2,-7 1-17-1,-4-1-3 7,-8 0-1-7,0 0 0 8,-8 0-19-7,0 3-4 4,-8 1-1-2,0 7 0 3,-8-4-19-5,-4 7-4 5,1 0-1-6,-9 0 0 9,1 3-9-7,-9 4-14 2,1 0 3-3,-8 7 1 8,0 0-2-8,3 4 0 5,1-1 0-5,0 8 0 17,-1 3-29-18,5 0-7 7,0 3 0-6,-1-3-1 5,9 4-85-5,3 6-17-1,5 1-3 0,-1 3-438 11,4 0-87-9</inkml:trace>
    </iact:actionData>
  </iact:action>
  <iact:action type="add" startTime="180847">
    <iact:property name="dataType"/>
    <iact:actionData xml:id="d50">
      <inkml:trace xmlns:inkml="http://www.w3.org/2003/InkML" xml:id="stk50" contextRef="#ctx0" brushRef="#br0">32201 6919 1324 0,'-8'-14'118'1,"8"3"-94"1,-3 4-24-1,-1-3 0 5,0 3 60-5,0 0 7 8,-4 0 1-8,4 3 1 3,-4-3-36-4,4 0-7 11,-8 4-2-11,1-4 0 5,3 7-24-5,-4 0 0 8,-4 3 0-8,1 1 0 8,-1-1 0-8,0 4 0 5,4 4 0-5,-3 3 0 9,-5 0 0-8,8 3 0 4,4 1 0-5,4 3 0 10,0-1 0-10,4 5 13 6,8-1-3-6,0 1-1 11,8-4-9-11,-4 3 0 3,7 1 0-3,1-4-11 10,7 0 35-7,-3-4 8-1,4-3 0-2,-1-4 1 9,1 1-18-2,3-4-4-6,-3-7-1-1,-1 0 0 7,4-7 37-5,1 0 7 5,-5-4 2-6,1 1 0 5,3-7-4-6,-7-1 0 10,-4-3 0-10,-1-3 0 4,1-1 10-4,-8-6 2 7,-4 3 0-7,-1 0 0 8,-3-7-8-7,0 0 0 6,-4 4-1-7,-4-1 0 8,-7 4-27-7,-5 4-6 4,0 6-1-5,-4-3 0 25,-3 1-43-25,-1 2-9 1,1 4-1 0,-5 4-1 8,1 3-53-9,-5 7-10 0,5 3-3 0,-5 8 0 14,1-1-116-13,-5 8-23-1,-26 23-5 5,11-2-1-2</inkml:trace>
    </iact:actionData>
  </iact:action>
  <iact:action type="add" startTime="185587">
    <iact:property name="dataType"/>
    <iact:actionData xml:id="d51">
      <inkml:trace xmlns:inkml="http://www.w3.org/2003/InkML" xml:id="stk51" contextRef="#ctx0" brushRef="#br0">14300 10191 288 0,'0'0'25'1,"-4"-4"-25"6,0-3 0-7,-3 4 0 9,-1-8 104-7,4 8 16 0,-4-1 4-2,8 4 0 14,-4-7-64-14,-4 4-13 2,8 3-3-1,0 0 0 6,0 0-13-7,-4-4-3 7,-4 4-1-7,8 0 0 8,0 0 20-8,0 0 4 8,0 0 1-8,0 0 0 7,0 0-32-7,0 0-7 9,-4 4-1-9,4-4 0 6,0 0 8-6,0 0 2 10,0 0 0-10,0 0 0 5,0 0-2-5,0 0 0 7,0 0 0-7,0 0 0 9,0 0 8-9,8 7 0 6,-8-7 1-6,8 3 0 8,0 4 0-8,-8-7 0 7,12 4 0-7,-12-4 0 8,12 3-7-8,-1 1-2 6,1-1 0-6,-4 1 0 11,-8-4-2-11,16 3-1 4,-4 1 0-4,3-1 0 12,-7 1 3-12,4-1 0 4,0 1 0-4,0 3 0 9,-1-4-8-9,5 1 0 6,-4 3-1-5,0 0 0 6,-1-4-11-7,5 4 0 7,-4-3 0-6,0-1 0 6,3 0 0-7,1 4 0 9,-4-7 0-9,0 4 0 7,3-1 11-7,-3 1-3 10,4-4-8-10,0 3 12 5,-1 1 0-5,1-4 0 5,0 0 0-4,0-4 0 7,-1 4 0-8,1-3-1 7,-4 3 0-7,7 0 0 8,-7-4 1-8,4 1 0 7,0 3 0-7,-1-4 0 10,1 4-1-10,0 0 0 5,0 0 0-5,-1 0 0 10,1 0-2-10,0 0 0 5,3 0 0-5,-3 0 0 13,4 0-9-13,-1 0 0 2,-3 0 0-1,4-3 0 6,-8 3 0-6,7-4 0 5,-3 4 0-5,0 4 0 6,-1-1 0-7,5-3 0 8,0 0 0-7,-5 0 0 5,5-3 0-6,-4 3 0 10,3 0 0-10,-3 0 8 5,4-4-8-5,-5 1 10 11,-3 0-10-11,4-1 10 5,0 1-10-5,-1-1 0 7,-3 4 9-7,0-3-9 7,0-1 0-6,0 1 9 5,-1 3-9-6,-3-4 0 9,0 4 9-8,4-3-9 5,-4-1 0-6,-4 1 9 9,4 3-9-9,-1 0 8 5,-7 0-8-5,8-7 8 11,0 3-8-11,0 4 0 4,-8 0 0-4,0 0 0 13,8-3 0-13,-8 3 0 2,0 0-9-1,8 0 9 6,-8 0-13-7,0 0 4 7,0 0 1-6,8 0 0 7,-8 0-6-8,0 0-1 7,0 0 0-6,7 0 0 18,1 3-29-19,-4 1-7 1,-4-4-1-1,8 7-795 5</inkml:trace>
    </iact:actionData>
  </iact:action>
  <iact:action type="add" startTime="188560">
    <iact:property name="dataType"/>
    <iact:actionData xml:id="d52">
      <inkml:trace xmlns:inkml="http://www.w3.org/2003/InkML" xml:id="stk52" contextRef="#ctx0" brushRef="#br0">17782 10812 1105 0,'0'0'48'2,"0"0"12"-2,0 0-48 0,0 0-12 6,0 0 0-6,0 0 0 7,0 0 37-7,0 0 6 8,0 0 1-8,0 0 0 8,0 0-8-8,0 0-2 5,0 0 0-5,0 0 0 10,0 0-1-10,0 0 0 5,0 0 0-5,0 0 0 12,0 0 1-12,0 0 0 6,0 0 0-6,0 0 0 8,0 0 9-8,4-3 1 5,-4 3 1-5,8-4 0 8,-8 4-33-8,8-7-12 8,0 4 9-8,-8 3-9 7,0 0 14-7,8 0-2 9,-8 0-1-9,0 0 0 8,0 0-11-8,0 0 10 8,11 3-10-8,-11-3 10 5,0 0-10-5,12 4 0 11,-4-1 0-10,-8-3 8 2,0 0-8-3,0 0 0 9,12 7 9-9,-4-3-9 7,-8-4 8-7,0 0-8 7,12 3 8-7,-12-3-8 9,11 4 11-9,-3-1-3 6,0 1 0-6,4-1 0 9,-12-3 7-9,8 4 1 6,3-4 0-6,-3 3 0 11,4-3 3-8,-4 0 1-3,0 0 0 0,4 0 0 11,-1 0-6-11,1 0-1 4,0-3 0-3,0 3 0 8,0 0-4-9,-5 3-1 6,-7-3 0-5,12 0 0 7,0 0-8-8,4 4 0 7,-8-1 0-6,3 4 0 4,1-3 0-5,4-1 0 11,0-3 0-11,-1 4 0 4,-3-4 0-2,4 0 0 6,0 7 0-8,-1-4 0 6,5-3 0-6,-4 4 0 6,-1-4 0-6,1 3 0 8,4-3 0-8,-5 0 0 8,1 0 0-8,4-3 8 8,-4 3 0-7,3-4 0 5,1 4 0-6,0 0 0 9,-1-3 4-7,1 3 1 1,-4-4 0-1,3 4 0 8,1 0 0-9,-1 4 0 4,5-4 0-4,-4 0 0 8,-5 0-5-9,5 0-8 2,0-4 11-1,3 1-11 8,1 3 0-8,-1-4 0 5,-3 4 0-5,4 4 0 5,-1-4 0-4,1 3 0 5,-1-3-12-6,-3 0 3 4,4 0 9-5,-5 0 0 10,5 0 0-10,-4 0 0 4,3-3 0-2,-3 3 0 9,3 0 0-11,-3-4 0 3,0 4 0-2,-1-3 0 4,5 3 0-5,-4-4 8 9,3 1-8-8,-3 3 0 4,-1-4 0-5,5 4 0 10,-4-3 0-9,-1 3 0 3,-3-4 0-3,0 4 0 9,7 0 10-10,-3 0-2 5,0 0-8-5,-5 0 12 12,5 0-12-12,0 0 0 3,-5 0 8-3,1 0-8 12,-4 4 0-12,4-4 0 3,3 0 0-1,-3 0 0 4,-4 0 0-6,3 0 0 8,1 0 0-7,-4 0 9 5,4 0-9-6,-1 0 0 9,1 0 0-9,0 0 8 6,4-4-8-6,-5 4 0 10,5 0 9-9,-4 0-9 3,3 0 0-4,1 0 9 8,0 0-9-8,3 0 0 7,-3-3 11-7,3 3-11 8,-3-4 10-8,4 4-10 7,3 4 0-5,-3-1 0 3,-1-3 0-5,5 0 0 10,3-3 0-9,-3 6 0 3,-1-3 0-3,5 4 9 7,-5-4-9-6,1 3 0 1,3-3 9-1,1 0-9 8,-5 0 0-9,5 0 0 2,-1 0 0-3,4 0 8 10,1 0-8-10,3 0 0 5,0-3 0-5,5-1 0 8,-5 4 0-8,4-3 0 8,4-4 0-7,-4 0 0 6,5 3-13-7,-5-3-4 8,4 4-1-7,4-4 0 17,0 0-87-18,4 0-18 1,0-4-3-1,0 1-1 1</inkml:trace>
    </iact:actionData>
  </iact:action>
  <iact:action type="add" startTime="190182">
    <iact:property name="dataType"/>
    <iact:actionData xml:id="d53">
      <inkml:trace xmlns:inkml="http://www.w3.org/2003/InkML" xml:id="stk53" contextRef="#ctx0" brushRef="#br0">27969 4261 990 0,'0'0'44'2,"0"0"8"-2,0-3-41 0,0 3-11 4,0 0 0-4,0 0 0 8,-4-4 28-8,4 4 3 10,0 0 1-10,0 0 0 5,0 0-20-5,0 0-3 7,0 0-1-7,0 0 0 8,0 0 4-8,0 0 0 7,0 0 0-7,0 0 0 8,0 0 0-8,-8 7 0 8,4-3 0-8,0-1 0 9,4-3 22-9,-8 7 5 5,4 0 1-5,0 0 0 11,-3 0-10-11,3 0-2 4,-4 4 0-4,0 2 0 12,0 1 0-12,-4 0 0 4,4-3 0-4,-3 3 0 7,-5 3-15-4,4-3-3 2,-4 0-1-5,1 4 0 9,-1-1 5-9,0 4 1 7,0 0 0-6,-3 0 0 4,-5 3 3-3,5 1 1 7,-9 3 0-8,1-4 0 3,-5 4 5-2,1 0 2 5,3 4 0-5,-7-8 0 2,-1 7-14-3,1 1-2 4,0-1-1-1,-1-3 0 2,1 0 9-4,0 0 2 2,3 0 0-2,1 0 0 6,7-7 6-7,-3 0 2 3,-1 0 0-2,5 0 0 6,3-4-28-7,-4-3 0 3,9 0-14-3,3-7 5 10,-4 4 19-11,8-8 4 3,0 1 1-3,4-1 0 10,-3 1-15-10,7-4 0 4,0 0-12-2,0 0 12 18,0 0-30-20,11 0 1 0,-3-7 0 1,8 3 0 13,0-3-107-13,3-3-20-1,32-11-5 4,-11 3-530-3</inkml:trace>
    </iact:actionData>
  </iact:action>
  <iact:action type="add" startTime="190903">
    <iact:property name="dataType"/>
    <iact:actionData xml:id="d54">
      <inkml:trace xmlns:inkml="http://www.w3.org/2003/InkML" xml:id="stk54" contextRef="#ctx0" brushRef="#br0">28346 4331 882 0,'-4'-4'39'0,"4"4"8"0,0-3-38 1,-4-4-9 3,-4 4 0-3,4-4 0 6,0 3 74-7,1-3 13 8,3 7 2-8,0 0 1 8,0 0-32-8,-4-3-6 9,-4-4-2-9,4 3 0 5,4 4-2-4,0 0 0 7,-8-3 0-8,8 3 0 7,0 0-14-7,0 0-3 6,0 0-1-6,0 0 0 10,0 0-2-10,0 0-1 5,0 0 0-5,0 0 0 10,0 0-13-10,0 0-2 5,0 0-1-5,12 7 0 12,0 0-2-12,-5 0 0 4,5-4 0-4,-4 8 0 10,8-1-1-10,-1 0-8 4,1 4 12-4,-4-3-4 10,8-1 1-7,-5 1 0 1,5 3 0-4,-4 3 0 7,3 1-9-7,1 6 10 7,4-3-10-6,-9 4 10 6,5 3-10-7,0-4 0 8,-1 7 0-6,1-10 0 4,0 11 0-5,-1-4 0 7,1 0 0-7,3 0 0 3,1 0 0-3,0-1 0 10,-1 1 0-11,5-3 0 4,3 3 0-4,-3-4 0 7,-9-10 0-6,1 7 0 5,0 0 0-5,3 4 8 6,-7-11-8-7,0 3 8 7,3 0-8-6,-7 1-16 5,-4-4 4-5,0 0 1 22,0 0-91-23,0-4-18 0,-5 4-4 3,1-3-1-2</inkml:trace>
    </iact:actionData>
  </iact:action>
  <iact:action type="add" startTime="191972">
    <iact:property name="dataType"/>
    <iact:actionData xml:id="d55">
      <inkml:trace xmlns:inkml="http://www.w3.org/2003/InkML" xml:id="stk55" contextRef="#ctx0" brushRef="#br0">28664 4170 748 0,'0'0'67'3,"0"0"-54"-3,0 0-13 0,0 0 0 8,0-3 98-8,0 3 17 9,0 0 3-9,0 0 1 7,0 0-43-7,0 0-8 9,0 0-1-9,0 0-1 5,0 0-31-5,0 0-7 7,8-4 0-7,0 1-1 8,0 3 5-8,4 0 2 6,0 3 0-6,-5 1 0 9,5-4-10-8,4 3-1 4,-4-3-1-5,3 4 0 10,5-1-1-10,-4 4 0 5,7-7 0-5,-3 4 0 14,4 3-2-14,-1-7-1 5,1 3 0-5,-1 1 0 15,1-1-3-15,-4 4-1 0,3-7 0 0,5 7 0 15,-5 4 0-12,1-4 0-3,-5 0 0 0,9 0 0 14,-4 3-2-9,3 1 0-5,1-1 0 0,-1 1 0 0,5-1-12 1,3 4 8 13,0-4-8-11,1 4 0-3,-1 0 16 0,0 0-2 12,5 0-1-9,3 0 0-3,0 4-13 0,0 3-12 13,1 0 3-9,-5-4 0-2,0 4 9-2,4 0 12 0,-3-3-2 0,7 2-1 10,0-2-9-5,0 3 0-5,-4-4 0 0,5 4-11 11,7 0 11-8,-4 0 0-3,0 0 0 0,-4 0 0 11,0 0 0-11,-4-3 0 5,8 2 8-3,-3 1-8 9,-1 0 0-9,4-3 0-2,0 3 0 0,-4-4 8 10,8 1-8-10,-8-4 0 7,0 0 8-5,1 0-8 9,-5 3 11-8,-8-3-3-3,4-7 0 0,-3 4 0 6,-5-1 0-2,1-3 0 5,-5 3 0-8,1-3 0 0,-5 0-8-1,1 0 8 9,-8 0-8-6,-1 0 8-2,1 4-24-1,-8-8-4 9,4 4-2-9,-8 0 0 22,-4-7-126-21,-4 14-24-1</inkml:trace>
    </iact:actionData>
  </iact:action>
  <iact:action type="add" startTime="198847">
    <iact:property name="dataType"/>
    <iact:actionData xml:id="d56">
      <inkml:trace xmlns:inkml="http://www.w3.org/2003/InkML" xml:id="stk56" contextRef="#ctx0" brushRef="#br0">27871 4425 172 0,'0'0'16'2,"-8"-3"-16"0,4-4 0-1,-4 3 0 10,4 1 135-11,4 3 24 3,-8-4 5-3,0 1 0 8,4-4-81-8,0 3-17 7,-3-3-3-7,-1 4-1 8,4-1-15-8,4 4-3 8,0 0-1-8,-8-3 0 7,4-1-8-7,4 4-2 9,0 0 0-9,0 0 0 6,0 0-9-6,0 0-1 13,0 0-1-13,0 0 0 3,0 0-4-3,0 0-1 9,0 0 0-9,0 0 0 5,0 0-6-5,0 0-2 8,0 0 0-8,0 0 0 7,8 11-9-7,-4 3 0 7,0 0 0-7,-4-4 0 9,4 4 0-9,-4-3 0 6,0 6 0-6,-4-3 0 11,0 7 0-11,0-3 0 4,-4-1 0-4,0 4 0 14,0-4 8-14,-4 4 0 2,5 4 0 0,-9-4 0 3,0 7 21-5,-11-4 4 8,-1 4 1-7,1 0 0 6,-1 3-18-7,-3-3-4 9,-5 0-1-8,1 4 0 4,3-4 0-5,-3 0 0 10,4 3 0-9,-1-3 0 2,-3-4-3-2,3-3-8 9,5 0 12-9,-5-3-4 3,5-1 0-4,3 4 0 9,9-14 0-8,-5 4 0 3,0-1 11-3,1-3 1 6,7-3 1-7,-4 3 0 8,8-4-21-7,-3-3-13 4,3 0 1-5,0 0 1 11,8 0 23-11,-4-3 4 4,0-4 0-4,0 3 1 12,4 1-8-12,0-8-1 3,4 1-8-3,8-1 12 14,-4-3-12-14,7 0 8 2,-3-3-8-2,8-4 0 7,-1 0 0-7,1 0 0 8,4 0 0-7,3 0 0 5,1-3 0-6,-1-4 0 9,1 3 0-9,-5-3 0 7,5 0 12-7,-5 4-4 9,1-4-8-9,0 7 12 6,-5-3 10-6,1 3 2 11,-1-4 0-11,-3 8 0 4,0-4 8-4,-4 3 3 6,3 1 0-6,-3 3 0 9,-4 3-19-9,0 4-3 7,4-3-1-6,-4 3 0 6,-1 0-12-6,-7 7 0 4,0 0 0-5,0 0 0 9,0 0-16-9,0 0 0 6,0 0 0-6,0 0 0 11,-4 10-7-10,-3 1-1 2,-1 6 0-3,0 1 0 14,-8-4 12-14,0 3 1 2,-3 1 1-2,-1 3 0 8,1 0 10-8,-1 0 0 6,-4 0 0-5,5 3 0 7,-1-3 0-8,0 3 0 7,1-6 0-6,3 3 0 6,0-7 15-7,4 3 5 9,1-3 0-8,-1-7 1 4,8 0-21-5,0 0 0 11,0 0-12-10,4-7 4 1,0 0 30-2,0 0 6 7,0 0 2-7,0 0 0 8,12-14 16-8,0 0 3 8,3-3 1-8,1-4 0 8,4 0-34-7,-1-4-8 5,1 1 0-6,4-4-8 9,3 0 10-8,-3 0-10 3,-1-7 8-4,9 0-8 12,-5 4 8-11,1-4-8 2,-5 4 0-2,1-4 8 10,0 7-8-11,-1 0 12 3,-11 7-12-2,0 0 12 6,-1 0-1-7,1 3 0 7,-4 4 0-6,0 0 0 5,0 4-3-6,-8 0-8 8,4 3 12-8,-4 7-4 8,0 0-8-8,-4-4 0 9,-8 4-12-9,4 0 12 7,0 7-27-7,-3 7 3 10,-9 0 0-9,-4 3 0 2,1 4 9-2,-5 7 3 7,-3 0 0-7,3 7 0 4,-3 0 12-5,-1 0-11 8,1-4 11-8,0 8-10 7,-1-4 10-6,1 0 12 5,-1 0-2-5,5 0-1 7,-1-4-9-7,5 4 0 3,-1 0 0-4,4-7 0 11,1-7-10-11,-1 0 10 4,8 0-13-4,0-4 5 14,5 4 8-14,-1-10 0 2,4-1 0-2,0 0 8 8,0-3-8-8,0 0 0 6,4-7 0-5,0 0 8 7,-4 4-8-8,4-4 8 7,0 0-8-7,0 0 8 7,0 0 0-7,4-11 0 10,8-3 0-10,0 1 0 6,-1 2-8-6,9-10 0 11,0 4 0-10,-1-8 8 2,5 1-8-2,0-1 0 4,3 1 0-5,1-4 8 9,3 0-8-9,0 0 0 8,1 0-11-8,-1 0 11 7,1 0-10-6,-1 0 10 5,8-3-10-5,1 6 10 7,-5-10 0-7,-3 8 0 3,-1-1 0-4,-3 7 0 12,-1-4 0-12,-3 8 0 6,-1 3 0-5,-3 0 0 9,0 3 0-10,-5 1 0 2,-7 3 0-2,4 0 0 9,-4 0 0-9,-8 7 0 6,0 0 0-5,0 0 0 6,-8 7-17-7,0 0-4 7,-12 7-1-6,1 3 0 6,-5 4 5-7,-3 7 1 9,-5-3 0-9,1 6 0 6,-9 4 16-6,1 3-12 12,0-10 12-12,-4 11-10 3,3-1 10-2,-3 4 0 4,0-4-9-5,0 4 9 10,-5-3 0-9,5-1 0 4,4 1 0-5,0-1 0 8,-5 0 0-7,5-3 0 5,8-3 0-6,-1-1 0 9,1-10 0-9,7 4 0 7,1-8 0-6,7-3 0 7,0-3 0-8,4-1 0 5,5-3 11-5,-1-4-11 12,8-3 18-12,0 0-2 3,0 0-1-2,0-6 0 7,4-5 10-7,7-6 3 4,1-1 0-4,4-3 0 7,4-10-20-8,3 3-8 7,9-4 0-6,-1-3 8 6,-3-3-8-7,7 0 0 9,0-4 0-9,1 3 8 5,-1 4-8-5,-4-3 0 11,1 3 0-11,3 4 0 4,-7-8 0-4,-1 11 0 9,-3 0 0-9,-4 0 0 7,3 0 12-6,1 4-2 4,-9 7-1-5,1-1 0 9,-4 1-9-8,0 6 8 4,-8 1-8-5,3 6 8 11,-7 4-8-11,0 0 0 4,4-3 0-4,-4 3 0 10,0 0-11-10,0 0-4 6,-7 14-1-6,-5 0 0 10,0 7-4-8,-4 0-2 1,-3 6 0-3,-1 1 0 7,-4-10 10-7,5 10 3 7,-5 0 0-6,1 3 0 7,-1 1 17-8,4-8 4 8,-3 4 1-8,3 0 0 7,-3-4-13-6,3 1 0 7,4-4 0-7,0-4 0 3,5-3 0-3,-1 0 0 9,4-7 0-9,0-3 0 3,0 3 0-3,4 0-8 4,4-7 8-5,0 0-10 8,0 0 28-8,0 0 6 7,0 0 0-7,0 0 1 9,0 0-25-9,4-11 0 6,4 1 0-6,-4-1 0 10,4 4 0-10,-4-3-16 5,4-1 3-5,0 1 0 24,-1 3-23-23,-3-4-5 0,4 4-1 1,0-3 0 6,0 3-90-7,0 0-17-1,-8 7-4 0,8 0-1 7</inkml:trace>
    </iact:actionData>
  </iact:action>
  <iact:action type="add" startTime="200542">
    <iact:property name="dataType"/>
    <iact:actionData xml:id="d57">
      <inkml:trace xmlns:inkml="http://www.w3.org/2003/InkML" xml:id="stk57" contextRef="#ctx0" brushRef="#br0">26813 5326 1778 0,'-8'-24'39'1,"5"13"8"-1,3-3 1 0,-4 0 3 0,0 0-41 0,0 0-10 6,4-3 0-6,-4 3 0 6,0 0 41-5,0 0 7 8,0 4 0-9,-4-1 1 7,0-3-31-7,0 4-6 9,-3-1-2-9,-1 4 0 5,0-3-10-5,-4 6 10 7,1-3-10-7,-1 4 10 7,-4-4-10-7,1 7 8 8,-5-4-8-8,0 8 8 8,5 3-8-8,-5 3 0 6,-3-6 0-6,3 3 0 9,-3 3 0-9,3 1 0 7,-3 6 0-6,3 1-11 8,0-1 11-7,5 4 0 1,-1 3-9-2,4-3 9 9,-3 7 0-9,3 0 0 2,4 4 0-2,0-1 0 8,5 8 0-9,-5-5 8 5,8 8 0-4,-4 0 0 6,8 0-8-7,-4 0 0 7,0-4 0-5,8 1 0 4,0-4 0-6,0-4 0 10,0-3 0-10,4 0 0 5,0-7 0-5,3 0 0 11,5 0 0-11,0-7 0 4,0-4 12-3,7-3 0 7,1-3 0-8,3-1 0 7,-3-3 2-6,7-3 1 5,1-1 0-6,3-3 0 7,0-7 1-6,1 0 1 6,-1-3 0-7,1 0 0 8,-1-4 1-8,-4-4 0 7,-3-3 0-7,-1 0 0 9,-3 4 2-8,-4-8 0 3,-1-2 0-4,1 2 0 12,-8 4-1-12,-1-3 0 3,1-1 0-3,-4-3 0 9,-4 7 3-9,4 0 1 6,-4 4 0-5,0-4 0 6,-4 4-6-7,4 3-1 7,-4-7 0-6,0 10 0 6,0-3-4-7,0 0 0 10,0 7-1-10,-8-7 0 6,4 4-2-6,-4 0 0 10,0 3 0-9,-4 0 0 2,1 0-9-3,-1 3 0 9,-4 1-12-9,-8-1 12 6,1 4-12-6,-5 4 12 7,-3-4-12-7,0 3 12 8,-5 4-18-7,1 4 4 5,3 3 1-6,1 3 0 10,-4-6 13-10,3 6-12 4,-3 1 12-3,3 3-12 10,1 0 12-11,3 0 0 4,9 3-10-4,-5-3 10 13,8 3 0-13,1-3-11 2,-1 4 11 0,4-1-8 6,0 1-7-8,5 3-1 6,-1-4 0-5,4 1 0 18,0 3-8-19,4-7-1 0,4 7-1 2,0-4 0-1,0 4 6-1,0-4 2 9,3 1 0-8,1-1 0 3,0 1 2-4,4-1 1 11,-4 4 0-11,4-3 0 5,-1-1 5-5,1-3 1 7,0 4 0-3,4-1 0-1,-5-3 9-2,1 3 0 5,4-3 0-6,-4 0-8 9,0 4 8-9,-1-8 0 6,1 1 0-6,0-1 0 10,0 1 0-10,-4-4 0 5,3 0 0-5,1-4 0 11,4 1 0-11,-4-1 0 4,-5-3 0-4,9-3 0 13,-4-1 0-13,0 1 11 3,0-1-3-2,-1-3 0 6,5 0 4-6,-4-3 0 4,0 3 0-5,-1-4 0 8,1-3 1-8,-4 0 1 8,4 4 0-7,-4-4 0 5,4 0-6-6,-5 0-8 9,1 4 11-9,-4-4-11 6,4 3 0-6,0 1 0 10,0-1 0-10,-4 1 0 6,4-1 0-6,-5 1 0 7,1-1 0-6,0 4 0 6,-4 7 0-7,0-7 0 6,0-3 0-6,0 10 0 26,0 0-37-25,0 0-2 3,0 0 0-4,0 0 0 15,0 0-133-14,0 0-26-1,0 0-6 0,0 0 0 1</inkml:trace>
    </iact:actionData>
  </iact:action>
  <iact:action type="add" startTime="204416">
    <iact:property name="dataType"/>
    <iact:actionData xml:id="d58">
      <inkml:trace xmlns:inkml="http://www.w3.org/2003/InkML" xml:id="stk58" contextRef="#ctx0" brushRef="#br0">27686 4436 57 0,'0'0'0'3,"0"-11"0"-1,4 4 0 0,-4 0 0 6,0 7 30-8,4-7 1 5,-4 7 0-5,0-7 0 8,4-3-19-8,0 3-4 8,-8 0-8-8,4-4 12 7,4 4 11-7,-4 7 1 8,0 0 1-8,0-7 0 7,3 0-13-7,-3 7-2 9,4-7-1-8,-4 4 0 4,8-1 7-5,0 1 0 8,-4-4 1-8,4 4 0 8,0-1 22-8,0 1 4 6,3-4 1-6,-3 3 0 9,0 1 17-9,-4-1 4 7,-4 4 1-7,8-3 0 11,-8 3 2-11,0 0 0 4,0 0 0-1,0 0 0 4,0 0-4-4,0 0 0-1,0 0 0-2,0 0 0 9,0 0-12-9,0 0-4 6,0 0 0-6,0 0 0 9,-8 3-28-9,0 4-5 8,0 0-2-8,0 4 0 7,1 6-13-7,-1 0 9 7,-8-6-9-4,-4 3 8 1,1 7-8-4,-1 0 12 10,0 3-12-8,-3 8 12 4,-1-11-12-2,1 7 0 6,-1-4 0-8,-3 7 8-2,-1 1 6 0,5-1 1 12,-1-3 0-9,-4 0 0-3,1 7-15 0,-1-10-18 12,5-1 4-9,-5 0 1-3,5 4 13 0,-5-3 15 13,1-4-3-10,3 0-1-3,4-7 1 0,1 3 1 13,-5-3 0-9,5 0 0-3,-5 0 5-1,4 0 1 0,9-7 0 0,-5 0 0 14,4 0 2-11,4-4 1-3,8-3 0 0,-8 0 0 13,1 4 1-10,7-4 0-3,0 0 0 0,0 0 0 13,0 0 2-10,0 0 1-3,0 0 0 0,0 0 0 3,0 0-6-2,3-7 0 8,5 0-1-8,-4-4 0 5,8-2-9-6,0 2-2 10,0 4 0-6,-5-7 0-4,5 0 1 1,0 0 0 10,4-3 0-8,-1-1 0-3,-3 1 2 0,8-4 0 16,-4-4 0-14,3 1 0-2,-3-1 3 1,4 1 1 13,-1-4 0-10,1-3 0-4,-4-1 11 1,3 4 2-1,-3 4 1 0,0-4 0 11,-4-3-29-7,3 3 0-4,1 7 0 0,-4 0 0 14,0 3 0-11,-1 1 0-3,1 3 8 0,0 0-8 12,-4 3 0-9,0 1 0-3,3-1 0 0,-7 4 0 14,4 0-19-12,0 4 3-2,-8 3 1 0,8-4 0 15,-8 4-1-10,4 0-1-5,-4 0 0 0,0 0 0 0,8-3 5 0,-8 3 2 12,0 0 0-11,0 0 0 4,0 0 10-5,0 0-10 9,0 0 10-6,0 0-10-3,0 0 0 0,0 0 0 6,0 0 0-1,0 0 0-2,0 10 10-3,-8-3 0 7,4 0 0-6,0 4 0 8,-4-1 0-6,0 1 0 3,4-4-12 0,-7 3 4-5,3 1 8-1,0 6 0 7,-4-6 0 2,0 6 0-9,1 1-10 0,-1-1 0 14,-4 4 0-10,4 0 0-4,-7 3 10 0,-1 1 0 0,0-1-9 0,1 8 9 9,-5 6-23-1,0 1 0-8,-3 2 0 0,-1 1 0 20,5 0-39-20,-5 4-8 1,5-1-2 0,-1-7-699 12</inkml:trace>
    </iact:actionData>
  </iact:action>
  <iact:action type="add" startTime="205679">
    <iact:property name="dataType"/>
    <iact:actionData xml:id="d59">
      <inkml:trace xmlns:inkml="http://www.w3.org/2003/InkML" xml:id="stk59" contextRef="#ctx0" brushRef="#br0">26892 4813 345 0,'-4'-18'31'1,"8"15"-31"1,-4-4 0-1,0 3 0 6,0 1 191-7,0-4 32 11,4 3 6-11,-4-2 2 5,4 2-128-4,-4 4-26 5,0-7-5-6,0 7 0 8,0 0-30-8,0 0-6 7,0 0 0-7,0 0-1 7,0 0-35-7,0 0 0 7,0 0 0-7,0 0 0 23,-4 11-17-23,4 2-11 1,-4-2-1-1,4 3-1 2,-4 0 30-2,0 3-9 5,4-3 9-5,0-3 0 9,0 6 0-9,0-3 0 5,0 0 0-4,4-3 0 7,0 3 22-5,4-7 10 0,0 3 1-1,0-6 1 6,-1-1-6-8,9 4-2 6,0-3 0-5,0-4 0 6,-1 0 22-7,5 0 5 9,7 0 1-6,-3-4 0 0,0-3-25-3,3 4-5 10,1-1 0-10,-5-3-1 5,1 4-15-5,-1-1-8 9,-3 1 8-9,4 3-8 20,-5 0-83-19,1 0-21-1,-4 0-4 1,-5 3 0 0</inkml:trace>
    </iact:actionData>
  </iact:action>
  <iact:action type="add" startTime="206322">
    <iact:property name="dataType"/>
    <iact:actionData xml:id="d60">
      <inkml:trace xmlns:inkml="http://www.w3.org/2003/InkML" xml:id="stk60" contextRef="#ctx0" brushRef="#br0">26900 5403 1134 0,'0'0'50'0,"0"0"10"0,0 0-48 0,4-7-12 5,-4 7 0-5,0 0 0 9,0 0 57-9,0-7 9 6,0 7 2-6,0-10 0 11,0 10-32-11,0-7-5 4,0-4-2-4,0 11 0 11,-4-3-6-11,4 3-2 4,0-11 0-4,-4 1 0 13,0 3 6-13,4 0 1 2,-4 0 0-2,0-4 0 9,0 1 5-9,-4-1 2 7,4 1 0-7,-3-4 0 8,3 7 2-8,-4-4 1 9,0 1 0-9,0-1 0 6,0 1-8-6,0 0-2 9,-4-1 0-9,5 4 0 7,-5 0-12-7,4 0-2 10,-4 0-1-10,4 4 0 4,-7-1-13-4,3 1 0 6,0 3 0-6,0 0 0 10,-3 3 0-10,3-3 0 6,-4 4-9-6,0-1 9 8,1 4 0-8,-1-3 0 7,0 3 0-7,0 0 0 10,1 0 0-10,3 0 0 6,-4-1 0-6,0 1 0 10,5-3 0-10,-1 6 0 4,-4-3 0-4,0 4 0 12,5-4 0-12,-5 3 0 3,4 1 0-2,4-1 0 7,-3 4-10-8,-1-3 1 6,4-1 0-6,0 1 0 9,0 3 9-9,0 0 0 7,4 0 0-6,0 3-8 5,0 1 8-6,4-1 0 9,0 0 0-7,4 4 0 3,0 4 0-5,0-4 0 10,4-4 0-10,-4 1 0 5,4 3 0-5,0 0 0 8,4 0 0-8,-1 3 0 6,-3-3 0-6,8 0 0 7,4 0 0-7,-5 0 0 9,1 0 0-9,0-4 8 7,-1 1-8-7,5-1 0 8,-4-3 0-8,0 0 0 6,-1-3-12-6,5-1 4 11,0 1-1-11,-1-4 0 4,1-1 0-4,-4-2 0 12,3-1 9-12,-3 1 0 3,0-4 0-3,3-4 0 8,-3-3 0-8,4 1 0 7,-1-1 10-6,1-7-10 7,-4 0 26-8,3-4-1 7,1-6 0-6,0 3 0 6,-1-7 2-7,1 3 0 9,4-6 0-9,-5 6 0 5,5-2-7-5,-5-1-2 10,1-4 0-10,-4 8 0 5,0-1 1-5,-5 4 0 8,1 0 0-8,-4 4 0 7,0-1-2-7,-4 5 0 7,4-1 0-7,-8 0 0 8,0 3-17-7,0 1 0 5,-4-1 8-6,0 8-8 10,-4-11 0-10,-4 3-16 6,-8 1 4-6,1-1 0 10,-5 1-4-10,-3 3-1 5,-1-4 0-5,-3-3 0 12,-1 4 17-11,5-1-8 1,-9 4 8-2,5-3 0 7,0 6-16-7,-5-6 3 7,5 10 1-6,-5 0 0 20,5 3-100-21,-4 4-19 0,3 4-4 1</inkml:trace>
    </iact:actionData>
  </iact:action>
  <iact:action type="add" startTime="211054">
    <iact:property name="dataType"/>
    <iact:actionData xml:id="d61">
      <inkml:trace xmlns:inkml="http://www.w3.org/2003/InkML" xml:id="stk61" contextRef="#ctx0" brushRef="#br0">25163 5787 288 0,'4'-21'25'1,"0"14"-25"1,-4-3 0-1,4 3 0 6,-4-4 176-7,3 1 29 8,1-1 7-8,0 4 0 7,-4 4-126-7,0-8-26 8,8 4-4-8,-8 0-2 7,4 0 12-7,-4 7 2 10,0 0 1-10,0 0 0 5,0-7 2-5,0 7 0 11,0 0 0-11,0 0 0 5,0 0-20-5,0 0-4 6,0 0-1-6,0 0 0 9,0 0-37-9,4 11-9 6,0 3 0-6,0 3 0 10,0 1 0-10,4 3-9 5,0 0 9-5,3 3-13 10,1 1 13-10,0-1-9 7,0 0 9-7,0 4-8 11,-1-7 8-11,-3 4 0 3,0-1 0-2,4-6 0 11,-4-4 0-12,3 0 0 2,-3-4 0-1,-4-3 0 5,-4-7 18-6,0 0-1 7,0 0 0-6,0 0 0 7,-4-10 59-8,-4-4 12 7,5-4 3-7,-5 1 0 8,0-8-48-8,0 1-10 10,-4-1-1-9,4-3-1 3,-3 4-19-4,-1-4-4 11,0 0-8-11,0 7 12 3,4 0-12-3,0 4 0 7,1-1 0-7,-1 8-10 25,0 6-126-25,-4 4-24 0</inkml:trace>
    </iact:actionData>
  </iact:action>
  <iact:action type="add" startTime="212868">
    <iact:property name="dataType"/>
    <iact:actionData xml:id="d62">
      <inkml:trace xmlns:inkml="http://www.w3.org/2003/InkML" xml:id="stk62" contextRef="#ctx0" brushRef="#br0">16493 15289 990 0,'0'0'44'2,"0"0"8"-2,0 0-41 0,0 0-11 4,-4-7 0-4,4 7 0 8,0 0 46-8,-4-7 7 8,4 0 2-8,0 7 0 7,0-3-11-7,0 3-3 9,4-7 0-9,-4 7 0 7,0 0-23-7,0 0-5 9,4-11-1-8,-4 11 0 4,0 0 31-5,0 0 5 5,0 0 2-5,0 0 0 9,0 0-23-9,0 0-5 7,0 0-1-7,0 0 0 9,8 0 3-9,-8 0 0 7,0 0 0-7,0 0 0 8,8 0 2-8,-8 0 1 6,8 0 0-6,-8 0 0 10,12 4-5-10,-12-4-1 5,7 3 0-5,5 1 0 12,-4-4 3-12,4 3 1 2,-4 1 0-2,0-4 0 9,3 3-3-9,1-3-1 8,0 0 0-8,0 0 0 7,4 0-5-6,-1 0-2 7,1 0 0-7,0 0 0 4,3 4-2-4,1-4-1 8,0 3 0-9,3-3 0 5,-3 0-11-4,7 4 12 9,-3-4-12-9,3 0 12 2,-3 3-3-1,4-3 0 6,-1 4 0-8,1-1 0 5,-1 0-9-4,1 1 12 6,-1-1-12-7,-3-3 12 8,3 4-4-7,-3-4 0 5,3 0 0-6,1 0 0 11,-1 3 3-11,5-3 0 3,-5 0 0-2,5 4 0 9,3-4 1-10,-3 0 0 4,-1-4 0-4,0 4 0 13,1 0-1-13,3-3 0 2,1 3 0-1,-5-4 0 6,4 4-2-7,1 0 0 7,-1-3 0-6,0 3 0 7,1-4-1-8,-1 1-8 8,-3 3 12-8,3 0-4 6,0 0-8-6,1 0 8 10,3 0-8-9,0 0 8 5,-3 0 0-6,3 0 0 10,0 3 0-9,1-3 0 1,-5 4-8-2,4-1 0 7,-3 1 0-7,3-1 0 9,-4-3 0-9,5 0 0 7,-5 4 0-7,4-1 0 8,1 1 0-8,-1-4 0 6,-8 3 0-6,9 1 0 10,7-1 0-9,-8 1 0 4,4-1 8-5,-3 1-8 10,-1-1 0-10,0-3 0 5,1 0 0-5,-1 0 8 12,-4 0-8-12,8 4 0 2,-3-4 0-1,-1 0 8 6,4 0-8-7,1 0 12 7,-1 0-12-6,0-4 12 6,-4 4-4-7,4 0-8 8,1-3 12-8,-1 3-4 8,0-4-8-8,-4 4 0 9,1 0 9-9,-1 0-9 6,4 0 0-6,-3 0 0 10,7 0 0-10,-4 0 0 5,4 4 0-4,0-1 0 4,0 1 0-5,1-1 8 9,-5 1-8-9,4-1 0 6,-4 1 0-6,-3 3-8 10,3-4 8-10,0 4 0 6,-4 0 0-5,8-3-8 6,-3 3 8-7,3-4 0 6,-4 1 0-6,4-1-8 11,4 4 8-10,-4-7 0 2,1 4 0-2,-1-4 0 11,-4 0 0-12,4 0 0 2,-4 0 0-1,5 0 0 7,-1 0 0-8,0 0-8 6,4 0 8-5,-4-4 0 7,0 4 0-8,4 0-8 7,-7 0 8-6,-1 0 0 6,0-3 0-7,-4 3 0 9,1 0 0-9,-5 0 8 7,0-4-8-7,1 4-8 10,-5-3 8-10,-3-1-12 3,3 1 12-3,1 3 0 7,-5-4 10-7,-3 1-10 9,3-4 8-9,-3 3-8 8,-5-3 0-8,1 0 0 6,0 4 11-5,-1-4-11 5,5-4 12-6,-4 1-12 10,-1-4 10-10,-3 3-10 6,4-3 8-6,-1 1-8 10,-7-1 0-10,4-4 0 5,3 1 0-5,1-1 0 12,-4 1 0-11,0-4 0 1,-5 3 0-2,5-3 0 8,4 4 0-8,-8-4-9 6,-1 0 9-5,-3 4 0 7,4-4 0-8,0 3 0 7,-8 1 0-6,4-1 0 6,-8-3 0-7,3 4 8 9,1-1-8-9,-4-3 9 6,-4 4-1-6,1-4-8 11,3 4 12-11,-8-4-4 4,4-4-8-4,-4 8 12 8,0-1-12-8,0 4 12 7,0-3-12-7,0 3 8 6,-3 0-8-6,-1 0 8 10,4 0-8-10,-4 3 0 5,0 1 9-5,-3-1-9 10,3 1 0-10,0 3 8 6,-4 0-8-6,-3-3 0 10,3 3 0-9,0 0 0 2,-3 3 0-2,3 1 0 11,0-4 0-12,-3 0 0 3,-1 3 0-2,0 1 0 6,1-1 0-7,-1 1 0 6,4-1 0-5,-3 4-8 7,-1-3 8-8,0-1 0 8,1 4 0-8,-1-3 0 7,0 3 0-7,5-4 0 10,-5 1 0-9,4 3 0 3,-3-4 0-4,3 4 0 11,0-3 0-10,-3 3 0 2,3 0 0-3,-4 0 0 9,4 0 0-9,-3-4 0 6,-1 4 0-6,0 0-10 8,1-3 10-8,-5 3 0 7,1 0-8-6,-1 0 8 4,1-4 0-5,-1 4 0 11,-4-3 0-11,5 3-8 5,-5-4 8-5,5 4 0 11,-5-3 0-10,1 3 0 2,-1 0 0-3,-3 0 0 12,3 0 0-12,-3 0 0 3,3 0 0-2,-3 0 0 6,3 3 0-7,-3-3 0 7,0 4 0-7,-1-1 0 9,-3-3 0-9,3 0 0 8,-3 4 0-7,0-4 0 5,-1 3 0-6,1 1 0 8,-5-4 0-7,5 3 0 4,-4 1 0-4,3-4 0 9,-3 0 0-10,4 3 0 4,-1-3-9-3,5 0 9 6,-4 0 0-6,3 0-9 5,1 0 9-6,-1 0 0 8,-3 0 0-8,-4-3 0 9,3 3 0-8,-3 0 0 3,4-4 0-3,3 1 0 8,-7 3 0-9,3 3-8 5,1 1 8-5,0-4 0 11,-1 3 0-11,1 1 0 4,0-4 0-3,-1 0-8 11,1 0 8-12,-1 3 0 2,1 1-9-1,0-4 9 6,-1 0 0-7,-3-4 0 7,0 4-9-6,-1 0 9 6,-3 0 0-7,4 0 0 8,-4 0 0-7,3 0 0 5,-3 0 0-6,4-3 0 10,0 3 0-10,-1-4 0 6,1 1 0-6,0-1 0 11,-5 1 0-11,5-1 0 3,-4-3 0-2,4 4 9 5,-1-1-9-6,-3 1 8 8,4-1-8-8,0-3 0 7,-1 4 9-7,5-1-9 9,-4 1 0-9,7-4 0 6,-3 3 0-6,-1-3 0 10,1 0 0-10,0 4 0 5,3-8 0-5,-3 4 8 11,-4 0-8-11,7 0 0 5,1-3 0-5,-5 6 0 11,5-3 0-11,-1 1 0 3,5 2 0-2,-5 1 0 6,1-1 0-7,3 1 0 7,-3-1 0-6,4 1 0 8,-1 3 0-9,-3-4-10 6,-1 1 10-5,5 3 0 6,-5 0-9-7,-3 0 9 9,3-4 0-9,-3 4-9 6,-4 4 9-6,7-8 0 11,5 4 0-11,-1 0 0 3,-7 4 0-2,3-1 0 5,1-3 0-5,0 4 0 7,-1-1 0-8,1 1 0 8,-1-1 0-8,9 1 0 6,-5-4 0-5,1 0 0 5,-1 0 0-6,1 3 0 9,3-3 0-9,-3 0 0 7,3 0 0-7,0 0 0 10,-3 0 0-9,-1 0 14 2,5 4-3-2,-5-1-1 10,5-3-10-11,-5 0 0 3,5 3 0-2,-1-3 0 6,0 4 0-7,1-1 0 7,-1 1 0-6,5-1 0 7,-1 1-8-8,0 3 8 7,1-4 0-6,-1 1 0 6,4-1 0-7,1 4-9 9,-1-3 9-9,0-1 0 6,0 4-11-5,1 0 11 9,3-3-10-9,-4 3 10 2,0 0-11-3,5 0 11 6,-1 0-12-6,0-4 12 9,0 4-10-9,1 0 10 6,3 4-8-6,-4-4 8 8,4-4 0-8,0 4 0 8,0 0 0-8,0 4 0 9,5-4-11-9,-1 0 11 6,-4 3-13-6,4-3 5 10,0 0 8-9,0 4 0 2,0-4-9-2,4-1 9 10,0 5 0-11,-4-1-9 3,4 1 9-3,0-1 0 8,4 4 0-8,-4 0 0 8,0 7 0-8,0 0 0 8,0 4 0-8,0 6 0 7,0 4 0-6,0 0 0 19,0 3-45-20,0 4-6 0,0 4-1 2,4-1-653 9,-4-3-131-10</inkml:trace>
    </iact:actionData>
  </iact:action>
  <iact:action type="add" startTime="218602">
    <iact:property name="dataType"/>
    <iact:actionData xml:id="d63">
      <inkml:trace xmlns:inkml="http://www.w3.org/2003/InkML" xml:id="stk63" contextRef="#ctx0" brushRef="#br0">16784 13868 115 0,'0'0'0'1,"0"0"10"-1,0 0-10 0,0 0 0 6,-4-4 0-6,-4-3 0 8,8 7 247-8,0 0 47 10,-4-3 10-10,4 3 1 5,-4-7-209-5,4 7-43 11,0-7-8-11,0 7-1 4,0 0-16-4,-3-7-2 6,3 7-1-6,0 0 0 10,0 0 2-10,0 0 0 6,0-7 0-6,0 7 0 9,0 0-3-9,0 0 0 6,3-11 0-6,-3 11 0 9,0 0-8-9,0 0-3 7,4-3 0-7,-4 3 0 10,8-4-13-10,-8 4 9 4,8 0-9-4,4 0 8 13,0 0-8-13,-1 0 8 3,1 0-8-3,0 0 8 8,-4 0 10-8,4 0 2 7,-1 0 0-7,5 0 0 7,0 0-10-6,0 0-2 6,-16 0 0-7,19 0 0 8,1 0 11-8,4 0 1 9,-5 0 1-8,1 0 0 5,-1 0 12-6,5 0 3 11,0 0 0-11,-1 0 0 3,-3-3-25-2,-1-1-11 4,5 4 10-5,0-3-10 9,-1 3 13-9,1 0-3 7,-5 0-1-7,9 3 0 7,-4-3-9-6,3 4 0 5,-3-1 9-6,3-3-9 11,-3 0 0-11,3 0 0 4,1 4 0-4,-1-1 8 12,1-3-8-11,-1 0 0 2,1 0 0-2,-1 4 8 11,1-4-8-12,-1 0 0 3,-3 0 0-3,3 0 8 7,-3 0-8-7,0 0 9 6,3 0-9-5,-3-4 10 7,-1 1-10-8,1 3 12 8,3 0-12-8,-3 0 12 7,3 0-2-7,-3-4 0 10,0 4 0-8,3 0 0 0,-3-3 1-1,-1 3 0 10,1 3 0-11,3-3 0 3,1 0-1-3,-1-3 0 7,1-1 0-7,-1 4 0 9,1 0-2-9,-1-3 0 8,1-1 0-8,-1 1 0 6,-3 3-8-5,4 0 8 5,-1-4-8-6,-3 1 8 12,3 3 0-12,1 0-8 4,-1 0 12-3,-3 0-4 10,3 0 0-11,1 0-8 3,-5 0 12-3,1 0-4 12,3-4-8-11,1 4 0 1,-1 0 0-1,1 0 0 6,-1 0 0-7,1-3 0 7,-1 3 10-6,1-4-10 6,-1 4 0-7,1-3 0 8,-1 3 0-8,1 0 0 7,0-4 8-7,-1 4-8 10,1-3 0-10,-5-1 0 5,5 4 0-5,-1-3 0 10,1 3 8-10,-1-3-8 6,-3 3 0-6,3-4 0 5,1 4 0-5,-1-3 0 9,1-1 0-9,-5 4 0 7,5 0 0-7,-1 0 0 8,-3 0 0-8,3 0 0 6,-3-3 0-6,0 3 0 11,-1 3 0-11,1-3 0 4,-5 4 0-4,1-4 0 12,4 3 8-11,-5-3-8 2,5 4 0-2,-1-1 0 11,1-3 0-11,0 3 0 0,-1 1 0-1,5-1 0 8,-1-3 0-8,1 0 0 7,-5 0 0-6,5 4 0 6,-1-4 0-7,1 3 0 8,-1-3 0-8,1 0 0 7,-1 0 0-7,1-3 0 10,-1-1 0-9,1 4 0 4,-5 0 9-5,5 0-9 10,-4-3 0-10,3-1 9 4,-3 4-9-4,3 0 10 6,-3 0-10-5,3-3 10 7,1 3 7-8,-5 0 2 7,9 0 0-7,-9 0 0 8,-3 3-19-8,8-3 0 7,-1 4 0-7,1-1 0 9,-1 1 0-9,1-4 0 7,-1 3 0-7,-3 1 0 10,3-4 0-10,1 3-17 4,-5-3 1-4,1 0 1 13,3 0 15-13,-3 0 0 2,0 0 0-1,3 0 0 6,1-3 0-7,-1 3 0 7,1 0 0-6,-5 0 0 6,5 0 0-7,-1-4 0 8,5 4 0-7,-5 0 0 5,-7 0 12-6,3 0 1 9,1 0 1-9,3 0 0 7,1-3-14-7,-4 3 0 8,-1 0 0-8,1 0 0 7,3 0 0-7,-3 0 0 6,-1 0 0-6,1 0 0 8,-1 0-13-8,1 0 4 6,0 3 1-5,-1-3 0 8,-3 0 8-9,3 0 0 6,5 0 0-6,-1 0 0 10,-3 0 11-9,4 0-3 3,3-3 0-3,-3 3 0 9,-1-4-8-10,4 1 0 4,-3-1 0-4,3 4 0 13,-3-3 0-12,-1 3 0 1,5 0 0-1,-5 0 0 5,-3-3 0-6,7 3-11 7,-3-4 3-6,-5 4 0 7,5 0 8-8,-4 0 0 7,-5 0 0-7,9 0 0 7,-5 0 0-7,5 0 8 10,-5 0-8-9,-3 0 11 3,4-3-11-4,-1-1 0 11,1 1-12-11,-5-1 12 4,-3 4 0-4,0-3 0 7,7 3 12-7,1-4-4 8,-4 1-8-8,-1-1 0 7,5 1 0-7,-4-1 0 8,3-3 0-8,-7 7 0 8,0-3 0-8,-5 3 0 9,5-4 0-9,0 1-11 5,-4-1 3-5,-1 1 0 12,1-1 8-11,4 1 0 1,-4-1 0-1,-4 4-8 11,-1 0 8-12,5-7 0 2,4 7 0-1,-4-7 0 6,0 0 0-7,-5 4 0 7,9-1 0-6,-4 1 0 7,8-1 0-8,-5-3 0 7,-3 0 0-6,0 4 0 5,7-1 0-6,-3 1 0 11,-8-4 0-11,4 3 8 5,0-3-8-5,-4 7 0 11,-1-7 8-11,1 4-8 4,-8 3 14-4,4-7-2 6,8 0 0-6,-8 0 0 9,-8 0-12-9,4 3 8 6,8-3-8-6,-4 0 0 8,0-3 17-7,-4 0-2 5,-4 3-1-6,4-4 0 9,8-3-6-9,-8 4 0 6,-4-1-8-6,0 1 12 11,0-1-12-11,4-3 0 4,-8 4 0-3,0-1 0 12,4-3 8-13,0 0-8 2,0 0 0-1,-4 0 9 6,-3 4-9-7,3-4 0 6,4 0 0-5,0 0 8 6,-4 4-8-7,0-4 0 8,4 3 0-8,0 1 0 7,4-1 0-7,0 1 0 11,-8 3 0-10,5-4 0 2,-1 1 0-3,0 3 0 11,-4 0 0-11,0 0 0 4,4-4 0-3,-4 4-9 7,4 0 9-8,-4 0 0 7,-3 0 0-7,3 0 0 6,4 0 0-6,4 7 0 9,-8-7 0-9,4 4 0 7,4 3 0-7,-4-11 0 8,0 4 0-8,4 7 0 7,0 0 0-7,-4-3 0 10,4-4 0-10,0 7 0 4,-4-7 0-4,0-3 0 15,4 10 0-15,-4-4-8 1,4 4 8-1,-3-7 0 9,-5 4 0-9,4-1 0 10,4 4 0-8,-4-7 0 0,-4 4-8-2,0-1 8 9,8 4 0-8,-4-3 0 4,-4-4 0-5,0 3-8 10,1 1 8-10,7 3 0 5,0 0 0-5,-4-4-8 13,-8 1 8-13,4-1 0 3,4 1 0-2,-4-1 0 4,0 1 0-5,-3-1 0 8,-1 1 0-7,4 3 0 5,0 0 0-6,-4-4 0 8,-3 4 0-7,-1-3 0 6,8 3 0-7,-8 0 0 8,-7 0 0-8,3 0-8 6,4 3 8-6,1-3 0 11,-1 0 0-11,-4 0 0 3,-7-3 0-2,-1 6 9 12,5-3-9-12,-5 4 0-1,-3-1 0 0,-1-3 0 8,1 4 0-7,3-1 0 7,-3-3 0-7,-1 4 0 5,-7-1 0-6,8-3 0 8,-5 0 0-8,5 4 0 8,-5-4 0-8,-3 3 8 8,4 1-8-8,-5-4 0 6,1 3 0-6,0-3 0 11,0 4 8-11,3-4-8 5,-3 0 0-4,4 0 0 4,-1 3 9-5,1 1-9 8,-1-1 0-7,1 1 0 5,-4-1 0-6,3-3 8 8,1 4-8-7,-4-1 0 5,3-3 0-6,-3 4 0 9,0-1 0-9,-4 1 0 7,3-4 0-7,-3 3 0 10,8-3 0-9,-5 0 0 1,5 0 0-1,-4 4 0 11,-1-4 0-12,1 3 0 3,0 1 0-3,-1-4 0 8,-3 3 0-8,0-3 8 6,4 3-8-4,-1 1 0 5,-3-4 0-7,4 3 9 8,0 1-9-8,-1-4 0 7,5 3 0-7,0-3 0 9,-1 4 0-8,1-1-9 5,-4-3 9-6,7 0 8 10,-3 4-8-10,-5-4 11 4,5 0-11-4,0 3-14 6,3-6 3-6,-3 3 1 9,-1 0 18-9,1-4 3 8,0 1 1-8,3-1 0 7,5 1 6-6,-9-1 2 4,9 1 0-5,-5-1 0 10,5 1-20-8,-1 0 0 2,-3-1 0-4,3 1 0 11,-3 3 0-11,4 0 0 4,-9-4 0-4,5 4 0 14,-5-3 0-14,1-1 0 2,4 4 0-1,-5-3 0 5,5 3 0-6,-5-4 0 7,5 4 0-6,3 0 0 6,-3 0 0-7,0 0 0 8,3-3 0-7,1 3 0 5,-5-4 0-6,5 4 0 10,-5 4 0-10,1-4 0 5,3 3 0-5,-3-3 0 11,-5 4 0-6,1-4 0-5,0 0-12 0,3 0-7 7,1 3-1-7,-1 1 0 8,-7-4 20-7,4 0 0 5,-1 0 0-6,1 0 0 8,0 0 0-8,-5 0 0 6,5 3 0-6,-4 1 0 10,-1-4 0-10,1 0 0 5,0 3 0-5,-5 1 0 11,9-1 0-10,-4-3 0 2,-1 0 0-2,1 3 0 10,0 1 0-11,0-4 0 3,3 3 0-2,1 1 0 6,-4-4 0-7,3 3-8 7,1 4 8-6,-4-3 0 6,-5 3 0-7,5-4 0 8,-4 1 0-7,3-1 0 5,1 1 0-6,0-1-10 10,-4 4 2-10,-1 0 0 5,1-3-2-5,4-1 0 11,0 1 0-11,3-1 0 4,-3 1 10-3,4-1 0 5,-5 1 0-6,1-4-8 8,0 0 8-8,3 3 0 7,-3 1 0-7,4-1 0 8,-5 1 0-7,5-1 0 5,3 1 0-6,-3-1 8 10,0 1-8-10,3-4 0 5,1 7-11-5,3-4 11 11,5 1 0-11,-5-1 0 4,5 1 0-4,3-1 0 12,-4 1 0-11,5-1-9 1,-1 1 9-1,-3-1 0 6,3 1 0-7,-4-1 0 7,9 1 0-6,-5-1 0 7,0-3 0-8,5 4 0 7,-5-1 0-6,4-3-8 5,4 0 8-6,-3 0-8 9,3 4 8-9,0-1-8 7,4-3-1-7,0 4 0 10,8-4 0-10,-7 0 0 5,-1 0 9-4,8 0-12 5,0 0 12-6,0 0-12 7,0 0 0-7,0 0 0 8,0 0 0-8,-4 7 0 7,4-7 12-7,0 0-12 7,0 0 12-7,0 0-12 10,0 0 12-10,0 0 0 6,0 10 0-6,0-10-8 9,0 0 8-9,0 7 0 5,0-7 0-5,0 10 0 12,0-10 0-12,0 7 0 3,0 4 0-2,0-1-8 6,0 1 8-6,0-1 0 5,0 1-9-5,-4 3 9 7,0-4 0-8,4 1 0 7,0 3-9-6,-4-4 9 5,0 4 0-6,0 0 0 10,4 0 0-9,-4 0 0 4,4-3-11-5,0 3 11 10,-4-7-10-10,4 6 10 5,4-2-12-5,0-1 12 6,-8-3-13-6,4 4 5 9,4-4-12-9,-4 3-1 6,0 1-1-6,0-1 0 25,0 1-81-25,4-1-16 0,4 1-3 0</inkml:trace>
    </iact:actionData>
  </iact:action>
  <iact:action type="add" startTime="221728">
    <iact:property name="dataType"/>
    <iact:actionData xml:id="d64">
      <inkml:trace xmlns:inkml="http://www.w3.org/2003/InkML" xml:id="stk64" contextRef="#ctx0" brushRef="#br0">16650 14570 345 0,'0'0'31'2,"0"0"-31"0,0 0 0 0,0 0 0 4,0 0 78-6,0 0 10 7,0 0 1-7,0 0 1 8,0 0-10-8,-3-4-3 8,-1-3 0-8,4 7 0 7,-4-3-8-7,0-1-1 9,0 1-1-9,4 3 0 6,0 0-2-5,-8-7 0 9,4 3 0-9,-4 1 0 2,4-1-8-3,-4 4-1 7,4 0-1-7,1-3 0 9,-5 3-5-9,-4-4-1 6,8 4 0-6,-4 0 0 9,0 0-28-9,0 0-5 6,0 0-2-6,1 0 0 9,7 0-4-9,-4 0-1 6,-4 0 0-6,4-3 0 10,-8-1 2-10,8 4 0 5,-4 0 0-5,4-3 0 12,0 3 5-12,1-7 2 4,-5 3 0-4,4 1 0 7,0-1 2-6,0 1 0 6,-4-1 0-7,4 1 0 7,0-4-1-7,0 0 0 8,0 0 0-7,4 3 0 6,0 4-5-7,-8-7-1 10,5-3 0-10,-1 3 0 5,0 0-1-4,0 0-1 9,0-3 0-10,4 3 0 4,-4 0 4-4,4-4 1 6,-4 4 0-6,4-3 0 10,-4-1-8-10,0 1 0 6,4-4-8-6,0 3 12 7,-4 1 3-7,4-4 0 7,0 3 0-7,0 1 0 11,0-1-3-11,0 1 0 4,-4-4 0-4,4 0 0 12,4 0-12-12,0 3 11 3,-4 1-11-3,0-4 10 13,0 4-10-13,4-1 0 2,-4-3 0-1,0 4 0 7,0-4 0-8,0 3 0 6,0 1 8-5,4-1-8 7,-4 1 0-8,4-4 10 7,0 3-10-6,-4 1 10 6,4-1-10-7,0 1 12 8,0-4-12-7,0 3 12 5,-1-3-2-6,5 1 0 10,-4-1 0-10,0 3 0 5,0 1-2-4,4-4 0 7,-4 7 0-8,4-4 0 5,-4 1-8-4,4 3 0 6,-5-4 9-7,1 4-9 8,0-3 0-7,4 6 9 5,-4-3-9-6,-4 7 0 9,4-7 8-9,0 0-8 5,0 0 0-5,0 0 0 11,-4 7 0-11,0 0 0 5,0 0 0-5,8-3 0 12,0-1 0-12,-8 4 0 3,3-7 0-3,-3 7 0 8,8-7 0-8,-4 4 0 7,4-1 0-7,-4 1 0 8,0-4 0-8,-4 7 0 7,0 0 0-6,8-4 0 6,-8 4 0-7,8-3 0 10,0-4 0-10,-8 7 0 6,0 0 0-6,7 0 0 10,1-4 0-9,0 4 0 2,0 0 0-3,0 0 0 9,-8 0 0-9,8 0 0 6,4-3 0-6,-5 3 0 8,-7 0 0-8,8-4 0 6,4 4 0-5,-4 4 0 5,0-4 0-6,4 0 0 10,-5 0 0-10,5 0 0 6,-4 0-8-6,4 0 8 11,0 0 0-10,3 3 0 2,-3-3 0-3,4 0 0 12,0 4 0-12,-5-4 0 3,5-4 0-2,0 4-9 6,0 0 9-7,-1 0 0 7,1 0 0-7,0 0 0 8,3 0 0-8,-3 0 0 7,0 0 0-6,0 0 0 6,-1 0 0-7,-3 0 0 9,4 4 0-9,-1-4 0 7,1 0 0-7,0 3 0 10,0 1 0-9,-1-4-8 2,5 3 8-3,-4 1 0 10,-1-4 0-10,5 0 0 5,0 3 0-5,-5 1 0 6,5-4 0-5,0 3-8 7,-1 1 8-8,1-4 0 7,4 3 0-7,-5-3 0 9,1 0 0-9,0 0 0 6,-1 0 0-6,5 4 0 11,-1-8 0-10,-3 4 0 1,-4 0 0-1,-1 0 8 11,1 0-8-12,0 0 0 2,4 0 0-1,-5 0 0 8,1 0 0-9,4 0 9 5,-5-3-9-4,1-1 0 7,0 4 0-8,-4 0 0 8,3 0 0-7,-3 0 0 5,4-3 9-6,-4 3-9 9,-1 0 0-9,-3 0 9 6,4-7-9-6,0 7 0 10,0-4 0-10,-4 4 0 5,3 0 0-5,-3 0 0 8,4 0 0-8,0 0 0 8,-4 4 0-8,3-1 0 6,-3-6 0-6,4 6 0 8,0 1 0-8,-4-4 0 7,3 0 0-7,-3 0 0 8,8 0-8-7,-4 3 8 5,0 1 0-6,-1-4 0 11,1 0 0-11,0-4 0 4,4 4 0-4,-1 0 0 12,1 0 0-12,0 0 0 3,0 0-9-2,-1 0 9 9,5 0 0-10,-4 0 0 4,3 0 0-4,1-3 0 8,0 3 0-7,-5 0 0 5,5-4 0-5,0 1 0 6,-1-1 0-7,1 1 0 9,-4 3 0-9,-1 0 0 7,5-4 0-7,0 1 0 10,-5 3 0-9,5 0 0 2,0-4 0-3,-5 4-13 10,9 4 2-10,-4-1 1 6,-1 1 0-6,1-4 0 6,0 3 0-6,-1-3 0 8,5 4 1-8,-1-1 0 8,1 1 0-7,0-4 0 6,-1 0-7-6,1 0 0 5,-5 3-1-6,5 1 0 10,0-4 17-9,-1-4 0 2,1 1 0-3,-1 3 0 12,-3-4 0-12,4 4 16 3,-1-3-4-2,1-1 0 8,-1 4-12-9,-3-3 0 4,3-1 0-3,-3-3 0 7,0 4 0 0,-1-1 0-8,1 4 0 0,0-6 0 7,-1 2 0-7,-3 1 0 10,4-1 0-10,-5 1 0 6,1-1 0-6,4 4 0 10,-4 0 0-9,-1 0 0 2,5 0 0-3,-4-3 0 9,-1 3 0-9,-3 0 0 7,4 3 0-7,-4 1 0 6,3-1 0-6,5-3 0 8,0 0 0-8,-1 4 0 7,-3-8 0-7,4 8 0 10,-1-1 0-10,1-3 0 5,0 4 0-5,-1-4 0 11,1 3 0-11,0-3 0 4,-1-3 0-4,1 3 0 13,0-4 0-13,-1 4 0 1,5 0 0 1,-1 0 0 8,-3 0 0-10,8 0 0 4,-1-3 0-3,-3 3 0 6,3 0 0-7,-3 0 0 10,-1-4 0-8,5 4 0 1,-1-3-10-3,5-4 2 10,-5 7 0-10,1-4 0 5,-1 1 8-3,1-1 14 8,-1 1-3-10,-3-1-1 4,3 1-10-4,-3-1 0 8,-4 4 0-8,3-3 0 6,-3 3 0-5,3-4 0 5,-3 4 8-6,4-3-8 9,-5-1 0-8,5 1 0 4,-1 3 0-5,-3 0 0 10,8-4 0-10,-5 4 0 5,1 0 0-5,-1 0 8 11,5-3-8-11,-5-1 0 4,-3 4 0-4,4-3 0 13,-1-1 16-13,1 4 0 2,-1 0 1-2,1-3 0 10,-4 6-17-9,3-3 0 3,1 0 0-3,-1 0 0 7,1 0-9-8,-4 0-6 10,3 0-1-7,1 4 0 3,-1-4 26 2,1 0 5-8,-4-4 1 0,7 4 0 7,1 0-26 1,-1 0-5-8,1 0-1 0,-1 0 0 9,5 0 25-2,-5 0 5-7,1 0 1 0,3-3 0 8,-3 3-15-1,3 0 0-7,0 0 0 0,-3 0 0 8,-1-4 0-3,1 1 0-5,-1 3 0 0,-3-4 0 9,4 4 0-3,-5-3-16-6,1 3 1 0,3-4 1 14,1 1 14-11,-1-1 0-3,1 4 0 0,-1 0 0 12,1-3 14-8,-1-1-4-3,1 1-1 0,-1 3 0 0,1 0-9 1,3-4 0 11,-7 4 0-9,3-3 8-4,1-1-8 0,-1 1 0 10,-3 3 0-8,0 0 0-2,-5 0 0 1,5-4 0 6,-5 1 0-5,1 3 0 3,0 0 0-2,-5-4 0 4,5 4 0-3,-4 0 0-4,-4 0 0 0,7-3-14 9,-3 3 3-9,0 0 1 5,-1 0 10-3,-3 0 0 3,-12 0 0 0,16-4 0-2,4 4 0-3,-9-3 0 7,-11 3 0-7,8 0 0 9,4 0 9-6,0 0-9 2,-12 0 12-1,0 0-12 2,0 0 0-2,8 0 0-4,3 0 0 0,-11 0 0 10,0 0 0-10,0 0 0 3,16 0 0-2,-8 0 0 6,-8 0 0-3,0 0 0 0,0 0 0-4,12 0 0 8,0 0 12-8,-12 0-2 9,0 0 0-7,0 0 0 1,11-4-10-3,-11 4-9 10,0 0 9-10,0 0-13 5,0 0 13-4,0 0 10 9,8 0-2-9,-8 0 0 3,0 0-8-4,0 0 0 8,8 0-12-8,-8 0 12 7,0 0 0-5,0 0 0 5,0 0 0-6,8 0 0 5,4-3-10-4,-12 3 10 2,0 0 0-1,0 0-9 3,12 0 9-6,-5-4 0 9,-7 4 0-5,0 0 0 4,0 0-15-6,0 0-4-2,4-3-1 0,-4 3 0 10,0 0-1-10,0 0-1 2,8-4 0-2,-8 4 0 23,0 0-7-22,0 0-2 0,0 0 0 5,4-3 0-1,4-1-79-4,0 4-16 4,-8 0-3-5,4 0-728 1</inkml:trace>
    </iact:actionData>
  </iact:action>
  <iact:action type="add" startTime="225087">
    <iact:property name="dataType"/>
    <iact:actionData xml:id="d65">
      <inkml:trace xmlns:inkml="http://www.w3.org/2003/InkML" xml:id="stk65" contextRef="#ctx0" brushRef="#br0">22282 13581 403 0,'0'0'17'3,"0"0"5"-3,0 0-22 0,0 0 0 9,0 0 0-9,0 0 0 5,0 0 119-3,0 0 19 6,0 0 4-8,0 0 1 5,-8-3-86-5,8 3-17 6,0 0-3-6,0 0-1 8,-8-7 3-8,8 7 0 7,0 0 0-7,0 0 0 10,0 0 9-10,0 0 3 6,0 0 0-6,0 0 0 9,0 0 9-9,0 0 1 5,0 0 1-5,0 0 0 10,0 0-6-10,0 0-2 5,0 0 0-5,0 0 0 13,0 0-34-13,0 0-8 3,0 0 0-3,0 0-1 7,0 0 2-7,0 0 1 8,0 0 0-8,0 0 0 7,0 0-14-7,0 0 9 9,0 0-9-9,0 0 8 6,4 7 1-6,4-4 0 9,-8-3 0-8,4 11 0 4,4-4-9-5,-4 0 12 8,-4-7-12-8,0 10 12 7,4 1-2-7,4-1 0 7,-8 1 0-7,0-1 0 8,-8 4-10-8,8 4 0 8,4-4 0-8,0 3 0 10,-8 1 0-10,4-1 0 4,8 4 0-4,-4-4 0 11,-1 8 0-10,-3-4 0 2,0 0 0-3,4 7-11 12,4-4 22-12,0-3 4 3,-4 0 1-3,0 3 0 13,4-3-26-13,-4 0-5 2,4-3-1-1,-8-1 0 7,0 4 16-8,4-3 0 7,7-4 0-6,-3 3 0 5,-8 4 0-6,4-3 0 9,8-4 0-9,-4 3 0 8,-4 0 0-8,4-3 0 9,-4 0 8-9,-1 4-8 4,1-4 0-4,0 0 10 11,-4 0-10-11,0-4 8 4,4 4 0-4,-4 0-8 7,0 0 12-7,-4-3-4 8,0-1 1-8,0-3 0 9,4 4 0-9,-3-1 0 7,-5 1-9-6,0-5 0 8,8-6 0-9,4 7 0 7,0 4 0-7,0-4 0 4,-4-7 0-4,0 10 0 11,4-3 0-11,-4-7-11 4,-4 7 3-3,4-7 0 9,0 0 8-10,0 0 0 4,-4 11 0-3,0-4 0 6,4-7 0-6,4 7 0 6,-4-7 0-7,0 10 0 8,-4-3 0-8,4-7 0 8,0 0 0-8,0 0 0 7,0 0 0-7,0 11 0 9,0-4 0-8,8 0 0 5,-8-7-10-6,0 0 0 9,0 10 0-9,0-10 0 5,7 7 10-5,-7-7 0 6,0 0 0-6,0 0-8 8,0 0 16-7,0 0 3 6,0 0 1-7,-3 7 0 9,-5 0-12-9,8-7-14 6,0 0 3-6,0 0 1 9,0 0 10-9,0 0 0 6,-8 4 0-6,0-1 0 10,8-3 0-10,-12 4 0 5,0-1 0-5,4 1 0 12,8-4 0-12,-11 0 8 2,-5 3-8-1,-4 1 0 7,9-1 0-8,-5 1 0 7,-4-1 0-7,-3 1 0 8,-5-1 0-8,5 1 0 8,-1-4-12-8,0 7 4 7,-7-7-8-7,-1 7 0 10,1-4-1-9,-4-3 0 15,-5 0-25-16,-3 0-5 1,-4 0-1-1,0 0-756 5</inkml:trace>
    </iact:actionData>
  </iact:action>
  <iact:action type="add" startTime="226157">
    <iact:property name="dataType"/>
    <iact:actionData xml:id="d66">
      <inkml:trace xmlns:inkml="http://www.w3.org/2003/InkML" xml:id="stk66" contextRef="#ctx0" brushRef="#br0">17095 14636 115 0,'0'0'0'2,"-8"-3"10"-2,0-1-10 0,-4 1 0 7,4-4 0-5,-4 3 0-1,5 1 134-1,-5-1 25 7,4-3 5-7,-4 0 0 8,4-3-138-8,0 3-26 7,-3 0-9-7,-1-4 0 9,0 1 9-9,0 3-13 7,0-4 5-7,5 1 8 8,-9-4 0-8,4 7 0 7,4 0 0-7,0 0 0 10,-3 3 0-10,-1-3 0 4,-4 4 0-4,4-4 8 12,-3 7-8-12,3 0 0 3,0 0-10-3,0 0 10 8,0 0 0-8,5 0 0 7,-5 0 0-7,4 0 0 8,-4 0 16-8,4 3 8 8,0 1 3-8,-3-4 0 8,-1 0 17-8,4 3 3 8,0 1 1-8,-4-1 0 8,4-3 9-8,1 0 3 10,-1 0 0-10,0 0 0 4,0 4-22-4,0-1-4 6,0-3-1-6,0 0 0 9,8 0 3-9,-4 0 0 6,-3 0 0-6,7 0 0 9,-4 0 14-9,0-3 3 7,-4-1 1-7,8 4 0 9,0 0-6-9,0 0-2 5,0 0 0-5,0 0 0 11,0 0-14-10,0 0-4 3,0 0 0-4,0 0 0 12,0 0-15-11,0 0-3 0,0 0-1-1,0 0 0 8,0 0-9-8,12 0 10 8,-4 0-10-7,3-3 10 6,-3 3-1-7,4-4 0 8,0 4 0-8,0 0 0 7,-1 0-9-7,5-3 10 10,0 3-10-10,3-4 10 4,5 1-10-4,0-1 10 10,3 1-10-10,1 3 10 7,7-4 6-7,-4 4 0 5,1-3 1-5,3 3 0 8,1 0-17-8,-1 0 0 8,-4-4 0-8,1 4 0 7,3 0 0-6,-3-3 10 5,3-1-10-6,0 1 12 10,1 3-2-9,-1-4 0 4,4 1 0-5,-3-4 0 10,-1 3-1-10,4 1 0 4,1 0 0-4,-1-1 0 13,0 1-9-13,1 3 8 3,-1 0-8-3,-4 0 8 8,5 0-8-8,-5 0 10 7,4-4-10-6,-7 4 10 6,3-3-10-7,4 3 0 7,-3-4 9-7,-1 4-9 8,4 0 0-8,-3 0 8 9,3 0-8-9,4 0 0 6,-3 4 0-6,3-1 9 11,-8 1-9-11,5-4 0 4,-1 0 9-4,-4 0-9 8,5 0 0-8,-1 0 9 7,0 0-9-6,0 0 0 4,5-4 0-5,-1 4 8 10,0 4 8-10,0-4 2 5,-3 3 0-4,3 1 0 8,-4-1-18-9,4 0-16 7,-3-3 4-7,-1-3 0 9,0 3 12-9,1-3-11 5,3-1 11-5,-4 1-10 12,4 3 19-12,-3-4 4 3,-5 1 1-2,4 3 0 6,8 0-14-7,-7 0-16 7,-1-4 3-6,0 4 1 6,1 0 12-7,-5 0 16 8,0 0-3-8,1 0-1 7,-5 0-12-7,1 0-13 10,3 0 2-9,0 0 1 4,1 4 18-5,-1-1 3 9,1-6 1-9,-5 3 0 5,4 3-12-5,5 1 0 6,-5-4 0-6,0 3 0 9,5 1 0-8,-5-4 0 5,0 0 0-6,1 3 0 8,-5 0 0-8,1 1-9 7,-1-4 9-7,1 3-10 9,-1-3 10-8,0-3 0 4,5-1 0-5,-5 4 8 11,1 0-8-10,-1-3 9 1,1 3-9-1,3-3 10 11,-8 3 3-12,5 0 1 3,-1-4 0-2,5 4 0 6,-9-3 1-7,5 3 0 7,-1-4 0-6,-3 1 0 7,3-1-7-8,-3 4 0 7,3-3-8-7,-4-1 12 7,1 1-12-7,-1 3 0 10,5-4 8-10,-1 4-8 6,-3 0 0-6,3-3-13 10,-7-1 2-10,3 4 1 4,-3 0 10-4,0 0 0 7,3 0 0-7,-3 0 8 8,-1-3-8-8,5 3 8 7,-5 0-8-7,1 0 8 10,-1 0-8-10,-3 0 0 6,0 0 0-6,-5 0 0 9,9 0 0-9,-8 3 0 5,0-3 0-5,-1 4 0 12,5-1 0-12,-8-3 0 4,3 0 0-4,-3 0 0 12,0 4 0-12,0-1 0 2,0-3 0-1,-5 0 0 6,1 4 0-7,4-1 0 7,-4 1 0-6,0-4 0 6,0 3 0-7,0-3 0 8,3 0 8-7,-3 0-8 5,0 0 0-6,4 0 0 10,-4 4 0-10,0-4 8 7,3 0-8-7,-3 0-13 10,0 3 3-10,4-3 1 3,-4 4 9-3,3-4 0 7,-3 0 0-7,4 0 0 8,0 3 0-8,0 0 0 7,-1 1 0-7,-3-4 0 9,0 3 0-8,4-3 0 4,-4 4 0-5,0-4 0 10,-8 0 8-10,12 3 3 5,-1 1 1-5,1-1 0 11,-4 1-12-11,4-1-17 4,-12-3 4-3,12 0 1 10,-1 4 12-10,-3-4 12 1,0 0-3-1,4 0 0 6,0 3-9-7,-12-3-12 7,0 0 2-6,0 0 1 6,0 0 33-6,7 0 8 7,-7 0 0-7,0 0 1 5,0 0-20-6,12 0-4 9,-4 0-1-9,-8 0 0 6,0 0-8-6,0 0 8 10,0 0-8-10,0 0 8 5,0 0-8-5,0 0 0 5,0 0 0-4,0 0 0 8,0 0 0-9,0 0 0 6,0 0 0-6,8 7 0 8,-8-7 0-8,8 11 0 8,-8-11 0-8,4 10 0 8,4 1 0-8,-1-1 0 7,1 1 0-7,-4-1 0 10,-4-3 0-10,8 4 0 4,0-1 0-4,0 1 0 12,0-1 0-12,-4 1 0 3,4-1 0-3,-1 1 0 9,1-1 0-9,0 1 0 7,0-1 0-6,4 0 0 5,-4 4 0-6,-1 0 0 8,1 0 0-8,0 0 0 7,0 0 0-7,0 0 0 10,0 0 0-10,0 0 0 6,-8 4 0-6,4-4 0 10,3 0 0-10,1 0 0 4,-8 3 0-4,4 1-12 9,0-1 2-9,0 0 1 7,0 1 9-7,0 3 0 6,-4-4 10-6,4 1-10 9,0-1 0-9,0 1 0 7,-8-4 0-7,4 7 0 9,4-4 0-9,0 1 0 5,-8-1-11-4,-4-3 11 9,0 0 0-10,4 0 0 4,4-4 0-4,-4 1 0 14,-4-1 0-13,0 1 0-1,8-4 9 0,0-7-1 10,-4 10-8-10,1-3 0 5,3-7 0-4,0 0 0 7,0 11 0-8,0-4 0 8,0-7 0-8,0 10 0 6,0-10 0-6,0 7 8 10,0-7-8-10,-4 11 8 7,4-11-8-7,-4 7-10 10,4-7 10-9,0 0-13 2,-4 7 13-3,4-7 0 6,0 0 0-6,-4 7 0 8,0 0 10-8,4-7-10 8,0 0 8-8,0 0-8 8,0 0 0-8,0 0 0 6,-8 7 0-6,8-7 0 10,0 0 0-10,-4 3 0 6,-4 4 8-6,0-3-8 11,1 2 0-10,7-6 0 1,-8 4 9-1,4-1-9 11,-4 1 8-12,-4-1-8 2,8 1 8-1,-8-1-8 6,5 1 0-7,-5-1 0 7,4 1 0-6,0-4 0 7,0 0 0-8,-4 3 8 8,-3 1-8-7,3-1 0 4,0 1 0-5,-4-1 0 11,5-3 0-11,-5 4 8 5,0-4-8-4,-4 3 0 10,1 1 0-11,-5-1 0 3,1-3 0-3,-1 4 0 6,4-4 0-6,-3 3 0 8,-1 1 0-7,1-1 0 6,-1 1 0-7,1-1 0 8,-1 1 0-7,0-1 0 5,1-3 0-6,-5 4-8 9,5-1 8-9,-5 1 0 6,5-4 0-6,-1 3 0 11,0 4 0-10,-3-7 8 1,-5 4-8-1,5-1 0 11,-4-3 13-12,-5 0-1 3,5 7-1-2,-5-7 0 6,5 4-2-3,3-1 0-1,-7 1 0-3,0-1 0 8,-1 1 8-8,1-4 2 8,0 3 0-7,-1 1 0 5,5-1-28-6,-1-3-6 9,1 0-1-8,-4 0 0 4,3 4 16-5,-3-1 0 11,-1-3 0-10,-3 0 0 2,4 0 0-2,-5 0 0 4,9 0 0-5,-4 0 0 9,-5-3 0-9,9 3 0 8,-8 0 0-8,7 0 0 7,-3-4 0-6,3 4 0 5,-3 0 8-6,3 0-8 9,1-3 14-9,0 3-1 6,-1-4 0-5,-3 4 0 9,-5 0-13-10,5 0-16 4,0-3 3-4,-1 3 1 12,1-4 12-12,0 4-9 2,-1 0 9-1,5 0-8 7,-5 0 8-8,5-3 0 7,-4 3 0-6,3 0 0 6,5 0 0-7,-5 0 0 8,1 3 0-8,-1-3 0 7,-3 0 0-7,0 4 0 9,-1-4 0-9,1 3 0 7,0 1 0-7,-1-1 0 10,-3-3 0-9,0 0 0 2,3 0 0-2,1 0 0 5,-1 0 0-6,1 0 0 8,0 0 0-8,-1 4 0 7,5-4 0-7,-4 3 0 10,3-3 0-10,1 4 0 5,-5-1 0-5,-3 1 0 10,0-4 0-9,3 0 19 3,-3 3-3-4,4-3-1 11,-1 4-15-11,1-4-16 4,0 0 3-4,-1 0 1 12,-3 0 12-12,3 3-9 3,1 1 9-2,0-4-8 6,-1 3 8-7,5-3 0 8,-4 0 0-7,-1 0 0 5,1 0 11-6,-4 4 4 9,3-4 1-9,1 3 0 19,3-3-37-19,5 4-7 0,-5-1-2 3,1 1 0-3,0-4 30 0,-1 3 8 10,5-3 1-10,-1 4 0 4,1 2-9-3,-5-2-17 5,9-1 4-6,-5 1 1 8,1-1 12-8,-1 1 0 7,0-1 0-7,1 1 0 9,3-1 0-8,-3-3 0 4,-1 4 0-5,1-4 0 10,-1 3 0-10,5-3 0 6,-9-3 0-6,5-1 0 11,-5 1 11-11,5-1-11 3,-1 1 10-3,-3-4-10 13,3 3 8-13,-3 1-8 2,3-1 0-1,1 1 0 6,-1 0 0-7,1 3 0 7,-1-4-11-6,1 1 11 6,-1 3 0-7,-3 0 0 8,3 0 0-7,1 0 0 5,3 0-11-6,-3 0 11 9,-1 3-8-8,5-3 8 5,-1 4-12-5,1-4 4 9,-1-4 0-9,4 1 0 1,1 3 8-1,-1 0-8 5,4 0 8-6,-3 0-8 8,3-4 8-8,0 1 0 8,4 3 0-8,1-4 0 7,-1 1 0-6,4-1 0 6,-4 1 0-7,4-1 0 9,1 1 0-9,-1-1 0 5,0 1 0-5,8 3 0 11,-8-4 0-11,8 4 0 4,-4-3-8-4,4 3 8 12,0 0-11-12,-8-4 11 3,8 4-13-3,-4 0 5 10,4 0-3-10,0 0 0 5,0 0 0-4,0 0 0 6,0 0-1-6,0 0 0 6,0 0 0-7,0 0 0 7,0 0 4-7,0 0 0 9,-8-3 0-9,8 3 0 7,0 0 8-7,0 0-12 10,0 0 12-9,0 0-12 2,0 0 1-3,0 0 0 6,0 0 0-6,0 0 0 10,0 0 11-10,0 0-12 7,0 0 12-7,0 0-12 8,0 0 12-8,-4-7 0 6,4 0 0-6,0 7 0 9,-3-4 0-9,3 4 0 6,0-3 0-6,-4-4 8 11,4 7-8-11,0-7 0 4,-4 3 0-4,0-3 8 13,4 0-8-13,-4 4 0 2,0-4 0-1,0 0 0 6,4 0 0-7,-4 3 0 7,4-6 0-6,-4 3 0 7,0-4 0-8,0-3 0 8,-4 0 0-7,4-3 0 5,-3-4 0-6,-1 0 8 9,-4-3-8-9,4-4 8 6,-4-4-8-6,0 1 9 11,1-8-9-10,-5-2 10 2,0-1-22-3,1-11-4 6,-1 1 0-6,0-7-1019 12</inkml:trace>
    </iact:actionData>
  </iact:action>
  <iact:action type="add" startTime="236279">
    <iact:property name="dataType"/>
    <iact:actionData xml:id="d67">
      <inkml:trace xmlns:inkml="http://www.w3.org/2003/InkML" xml:id="stk67" contextRef="#ctx0" brushRef="#br0">27992 4174 864 0,'0'-14'76'1,"0"7"-60"0,0 0-16-1,0 0 0 9,0 7 20-9,0 0 0 7,0 0 1-7,0 0 0 9,0 0-21-9,0 0 0 4,0 0-12-4,0 0 4 12,0 0-3-12,0 0 0 3,0 0 0-3,0 0 0 9,-8 7-1-9,8-7 0 7,-3 7 0-7,3-7 0 7,-4 10 12-7,0-3 0 10,0 4 0-10,4-4 0 6,-4 3 0-6,0-3 16 8,0 4-3-8,0-1 0 8,0-3-1-8,-4 7-1 9,0 4 0-9,1-1 0 5,-5 4 13-5,0 0 4 9,0-4 0-9,-4-3 0 7,1 11-3-7,-5-1 0 5,0 1 0-3,5 3 0 5,-5 0-14-6,0 0-3 5,1 3-8-6,-1 0 12 8,0 4-12-8,1-7 0 7,-5 0 0-7,5 4 0 10,-1-1 0-10,0-3 8 4,1 0-8-4,-1-4 12 12,4 1-12-12,-3-1 0 4,-1 1 0-4,0-1 0 8,9-6 20-8,-5-1 0 8,0 1 1-8,0-4 0 7,1-1 24-7,-5-2 5 8,8-1 1-7,-4-3 0 5,1 0 1-6,3 0 0 9,0 0 0-9,0 0 0 6,1 0-22-6,-1 0-4 10,4-3-1-10,-4-1 0 6,4 4-11-6,0-3-2 6,-3-1-1-5,3-3 0 6,4 4-11-7,-4 3 0 8,0-4 0-8,4 4 0 7,-4-7 0-6,8 0 0 4,-4 4 0-5,4-4 8 11,-7 7-8-11,7-7 0 5,0 0 0-5,-4 3 8 9,-4 4 4-9,8-7 1 6,0 0 0-6,0 0 0 11,-4 4-13-10,4-4 0 2,0 0 0-3,0 0 0 8,0 0 12-8,0 0-1 7,0 0 0-6,0 0 0 6,0 0-11-7,0 0 0 9,-8 3 0-9,8-3 0 6,0 0 0-6,0 0 0 9,0 0 0-9,0 0 0 6,0 0 0-6,0 0 0 11,0 0 0-11,0 0 0 4,0 0 0-4,0 0 0 10,0 0 0-10,-4 7 0 19,0 0-71-19,4-7-6 1,4 14-2-1</inkml:trace>
    </iact:actionData>
  </iact:action>
  <iact:action type="add" startTime="237040">
    <iact:property name="dataType"/>
    <iact:actionData xml:id="d68">
      <inkml:trace xmlns:inkml="http://www.w3.org/2003/InkML" xml:id="stk68" contextRef="#ctx0" brushRef="#br0">26664 5847 907 0,'0'0'40'1,"-8"0"8"-1,0 0-38 0,-3 3-10 5,-1-3 0-5,4 0 0 10,-8 0 55-10,4 0 9 5,1-3 1-5,-5 3 1 11,4 0-34-11,-4 0-6 3,5-4-2-2,-1 4 0 9,-4-3-8-10,4-1-3 5,-3-3 0-5,-1 0 0 10,4 4 22-10,0-4 4 5,0 0 1-5,1-4 0 8,-1-3 5-7,4 4 2 6,-4-4 0-7,4 0 0 7,0 0 7-7,5-4 2 11,-1 1 0-11,0-4 0 4,0 3-23-4,4-2-4 8,0-1-1-8,4-4 0 8,-4 1 1-7,4-1 0 4,3-3 0-5,-3 4 0 10,4-1 1-10,0 1 0 5,0 0 0-5,0 3 0 9,4 0-7-9,-1 7-2 7,1-7 0-7,0 3 0 10,0 4-1-10,0 0 0 5,3 0 0-4,-3 4 0 9,0-1-20-10,0 1-20 3,3-4 4-3,1 3 1 11,4 4 15-11,-1-3-9 5,5 0 9-4,0-1-8 6,-1 8 8-7,5-4 0 8,-1 0-9-7,1 3 9 6,-5-3 0-7,9 0 0 7,-5 4 0-7,1 3 0 8,-1 0-9-8,1 0 9 10,-1 3 0-10,1 1 0 3,-5 3-8-3,1 0 8 10,0 3 0-10,-5 1 0 6,-3 3-10-5,0 3 10 5,-1 0-8-5,-3 1 8 5,0 3-12-5,-4 0 4 6,0 0 0-7,-1 7 0 9,-3 0 8-9,-4-4-8 6,0 4 8-6,0 0-8 11,-4 0-2-10,1 0 0 1,-1-4 0-1,-4 4 0 11,-4-3 10-12,0-4 0 2,0 0-9-1,-3-1 9 11,-5 1 0-12,0 0 0 3,5-3 0-2,-5-1 0 6,0-3 0-6,1-3 12 5,-1 3-12-5,0-4 12 7,1 1 0-8,-1-1 0 8,0-3 0-8,1 0 0 6,-1 0-3-6,4-3 0 11,-3-1 0-11,3 4 0 5,0-7 6-5,-3 0 1 8,3 0 0-8,0-3 0 6,4-4-8-6,-3 3-8 7,-1-3 11-7,0 0-11 8,5 0 28-8,-1-3-2 7,0-4 0-6,0 3 0 7,4-3-13-8,-4 0-2 5,1 0-1-5,3 4 0 11,0-4-2-10,0 3-8 2,-4-3 12-3,4 4-4 12,5-1-8-12,-1-2 0 3,0 2 0-3,0 4 8 11,-4 0-8-11,4 0 0 4,0 0 0-3,0 4 0 7,-4-4-14-8,4 0 5 7,4 7 1-6,0 0 0 6,-4-7 8-7,0 0-12 8,4 7 12-7,0 0-12 5,-3-7 12-6,3 7 0 10,0 0 0-10,0 0 0 6,0 0 0-6,0 0-10 10,0 0 10-10,-4-7 0 4,4 7-20-4,0 0 4 6,-4-7 0-6,4 7 0 24,0 0-52-24,0 0-11 0,0 0-1 0,0 0-1 14,0 0-98-13,0 0-19-1,8 3-4 0,-1 4-1 2</inkml:trace>
    </iact:actionData>
  </iact:action>
  <iact:action type="add" startTime="238647">
    <iact:property name="dataType"/>
    <iact:actionData xml:id="d69">
      <inkml:trace xmlns:inkml="http://www.w3.org/2003/InkML" xml:id="stk69" contextRef="#ctx0" brushRef="#br0">27918 4219 774 0,'0'0'34'1,"0"0"7"-1,0 0-33 0,0 0-8 9,0-7 0-9,0 7 0 4,0 0 39-3,0 0 5 4,0 0 2-5,0 0 0 8,0 0-34-8,0 0-12 7,0 0 9-7,0 0-9 9,0 0 0-9,0 0 8 6,-4 0-8-6,4 0 0 11,0 0 0-11,0 0 8 5,-4-10-8-5,4 10 0 11,0 0 36-11,0 0 1 3,0 0 1-3,0 0 0 13,0 0-2-13,0 0 0 2,0 0 0-2,0 0 0 11,0 0 0-11,0 0 0 5,0 0 0-5,0 0 0 8,0 0-8-8,0 0-1 8,0 0-1-8,0 0 0 7,0 0-17-7,0 0-9 10,0 0 10-10,0 0-10 5,0 0 24-5,0 0 0 12,0 0-1-12,0 0 0 3,0 0-12-3,0 0-3 7,0 0 0-7,0 0 0 8,0 0 0-8,0 0-8 6,0 0 12-6,0 0-4 10,0 0 12-9,0 0 1 3,0 0 1-4,0 10 0 10,0-10 5-9,4 4 1 3,-4-4 0-3,4 10 0 10,0-3-12-11,0 0-3 4,-1 0 0-4,5 0 0 9,-4 0-13-9,0 0 0 6,-4-7 0-6,8 7 0 8,-4 0 0-8,4 0 0 8,-4 0 0-8,4-3 9 7,-4 3-9-7,3 0 12 8,-7-7-12-8,8 10 12 7,4-3-4-7,-4-4-8 11,0 4 12-11,0-3-4 4,0 3-8-4,-1-4 10 12,-7-3-10-12,12 7 10 3,-4-3-10-2,4 3 0 4,-4 0 9-4,0-4-9 7,-8-3 9-7,11 7-9 5,1 0 12-6,0 4-12 9,0-4 9-9,-1 0-9 6,1 0 0-6,4 0 9 10,-4 3-1-10,0-3 0 5,3 0 0-5,1 4 0 11,0-4 0-11,-1 3-8 4,-3-3 12-4,0 4-4 13,8-4 4-13,-5 0 1 3,1 3 0-3,0 1 0 7,3-1-13-7,1 0 0 7,0 1 0-6,-1-1 0 6,1-3 0-7,0 4 8 9,-1-1-8-9,1 1 9 6,-4-1-9-6,-1 1 8 10,1-1-8-10,0 4 8 6,0-3-8-6,-5-1 8 11,1 1-8-11,4 3 8 3,-4-7-8-2,-4 7 0 5,3-4 9-6,1 1-9 8,-4 2 8-7,0-2-8 6,4 3 8-7,-4 0-8 8,-1 0 0-8,1 0 0 7,4 0 0-7,-4 0 8 9,0 3-8-9,0-3 0 5,3 0 0-5,1 0 8 11,0-3-8-10,0 3 0 2,0 0 0-3,-1 3 0 15,5-10 0-15,-4 7 0 1,0-4 0-1,-4 4 8 8,3-3-8-8,-3-1 8 7,4-3-8-6,0 4 8 5,-4-4-8-6,-1 3 0 9,1-6 0-9,0 3 8 6,-8-7-8-6,12 10 8 12,-12-10-8-12,8 4 8 3,0 3-8-3,-8-7 11 12,0 0-11-12,8 7 12 3,-8-7-12-3,0 0 0 7,7 7 0-7,-7-7 0 8,0 0 0-7,0 0 8 5,8 7-8-6,-4 0 0 10,4 3 0-9,-8-10 0 4,0 0 0-5,8 7 0 9,-4 4 0-9,-4-11-14 5,0 0 5-5,0 0 1 21,8 7-20-21,0 3-3 0,-8-10-1 0,7 7 0 15,1 4-112-15,-4-5-24 0,4 5-4 0,-4-1 0 2</inkml:trace>
    </iact:actionData>
  </iact:action>
  <iact:action type="add" startTime="239732">
    <iact:property name="dataType"/>
    <iact:actionData xml:id="d70">
      <inkml:trace xmlns:inkml="http://www.w3.org/2003/InkML" xml:id="stk70" contextRef="#ctx0" brushRef="#br0">28271 4341 979 0,'-7'-17'87'2,"3"3"-70"-2,4 4-17 0,0-1 0 8,0 1 88-8,0-4 13 7,-4 3 3-7,0 4 1 9,4 0-49-9,0 7-11 6,0 0-1-6,0 0-1 11,0-10-23-11,0 10-4 3,0 0 0-3,0 0-1 13,0 0-15-13,0 0 0 2,0 0 0-2,0 0 0 9,0 0 0-9,0 0 0 8,0 0 0-8,0 0 0 7,8 10 0-7,-1-3 0 8,1 0 0-8,0 0 0 6,4 4 16-5,-8-4 1 8,-4-7 0-9,4 10 0 5,0-3-5-5,4 4 0 12,-4-4-1-12,7 3 0 3,-3 0 3-3,4-3 1 7,-4 0 0-7,4 0 0 8,-1 7 4-8,1-3 1 7,0-1 0-6,0 1 0 8,0 3-9-9,-1 0-2 6,1 0 0-6,4 3 0 10,-4 1-9-10,3 3 0 5,-3-4 0-5,4 1 0 11,-4-1 0-11,3-3 0 5,1 3 10-5,0 1-10 13,-4-4 0-13,3 3 0 2,1-3 0-1,-4 4 0 6,4-1 8-7,-5 1-8 7,1-4 0-6,4 3 0 5,-4 1 8-6,-1-1-8 10,1-3 9-10,4 7-9 5,-4 0 10-5,0 3-10 11,-1-3 10-11,-3 0-10 4,4-3 0-4,0-1 0 11,0 1 0-11,-1 3 0 4,-3-4 0-4,0-3 0 7,8 3 0-7,-4 1 9 8,-8-1 4-7,7-6 1 6,1 3 0-7,0-4 0 8,0 1 6-7,-1-1 0 4,-3-3 1-5,0 0 0 10,4-3 5-10,-12-4 1 4,8 3 0-4,4-3 0 12,-12 0-2-12,7 4 0 4,-7-4 0-3,0 0 0 9,12 0-1-10,-12 0 0 3,8-4 0-2,-8 4 0 7,0 0-9-8,0 0-3 8,0 0 0-7,0 0 0 5,0 0-4-6,0 0-8 9,8-3 11-9,-8 3-11 7,0 0 0-7,0 0 0 9,0 0 0-9,0 0 0 18,0 0-24-18,0 0-1 0,0 0-1 0,0 0 0 16,0 0-43-16,0 0-9 0,0 0-2 1,0 0-536 6,0 0-108-7</inkml:trace>
    </iact:actionData>
  </iact:action>
  <iact:action type="add" startTime="241484">
    <iact:property name="dataType"/>
    <iact:actionData xml:id="d71">
      <inkml:trace xmlns:inkml="http://www.w3.org/2003/InkML" xml:id="stk71" contextRef="#ctx0" brushRef="#br0">29435 5829 633 0,'0'0'56'1,"0"0"-44"5,-8-3-12-6,4-1 0 7,-4 1 66-7,4 3 11 11,-4-7 3-11,0 7 0 5,0-7-47-5,-3 3-9 5,3 4-1-4,-4 0-1 8,4 0-22-9,-4 0 8 6,5 0-8-6,-5 0 0 8,0 0 0-7,0 0 0 5,4 4 0-6,0-1 0 9,-3-3 0-9,3 4 9 6,0-4-1-6,-4 0-8 11,4 0 31-11,0 0-1 4,1-4 0-4,-1 4 0 13,0-3 13-13,4-1 2 3,-4 1 1-3,-4-1 0 7,4 1 19-7,1-4 4 8,3 0 1-8,-8-4 0 7,4 4-14-7,0-3-4 8,0-4 0-8,0 3 0 7,1-6 0-7,-1-1-1 9,0 1 0-9,0-4 0 7,4 0-15-7,0 0-2 11,-4 4-1-11,4-1 0 5,0 1-13-5,0-4-4 6,-3 0 0-5,3 0 0 5,0 3-16-6,0-3 10 7,-4 4-10-7,4 0 8 9,0 3-8-9,0-4 8 6,4 4-8-6,-4 0 8 10,4 0-8-9,-4-3 0 4,4 3 0-5,0 0 0 10,4 3 0-10,-4-3 0 5,4 0 0-5,4 4-11 13,-4-1 11-13,0-3 0 2,0-3 8-1,4 7-8 6,0-4 0-7,-5 3 8 7,5-3-8-6,0 0 0 5,0 4 12-6,-4-4-1 9,4 3-1-9,0 1 0 7,0 6 2-7,-1-10 0 9,-3 4 0-8,0 3 0 3,4 0-4-3,0 0 0 8,0-4 0-9,-4 8 0 5,4-4-8-5,-1 0 0 8,-7 7 0-8,12-4 0 8,0 1 0-8,0-1 0 7,0 4 0-7,3-3 0 8,-3-1-12-8,4 4 12 8,4 0-10-8,-1 0 10 8,-3 0 0-8,4 0 0 6,-1 0-8-6,1 4 8 11,-1 3 0-11,1-7 0 3,0 3 0-3,-4 1 0 13,-5-1 0-13,1 1 0 2,4-1 0 0,0-3 0 4,-5 4 0-6,5-1 0 8,-4 4 0-7,4-3 0 6,-5-1 0-7,1 1 10 8,0 3-10-8,-4-4 12 7,0 1-12-7,-1-1 0 9,-7-3 0-9,8 7 0 6,0 0 0-6,-8-7 0 11,0 0 0-11,8 7 8 3,-4 4-8-3,-4-11 0 10,4 7 9-10,0 0-9 10,0 3 11-5,-4-10-3-5,4 11 0 0,0-1 0 11,0 1-8-7,0-4 0-3,-4-7 0-1,3 10 0 14,-3 1 0-11,0-11 0-3,4 10 0 0,0 0 0 14,-4-10 0-11,4 14 0-2,0-7 0 0,0 4 0 1,-4-11 0 0,0 10 0 4,4-3 0-3,-4 4 0 11,4-4 0-9,-4 3 0-5,0-3 0 0,-4 4 0 0,4-1 0 0,0-3 0 9,-4 0 0-4,4 0 0-5,-4 4 0 0,4-4 0 12,-4 3 0-7,0-3 0-5,4 0 8 0,-4 0-8 14,0 4 8-9,1-4-8-4,-1 0 0-1,0 0 0 0,0 3 0 0,0-3 0 11,4 0 0-6,-4 3 8-5,0 1-8 0,0-1 0 14,0 4 0-11,4-3 0-3,-8-1 0 0,4 1 0 12,0 3 0-9,0-4 0-3,4 1 0 0,-4 3 0 10,4 0 0-8,-3-4 0-2,3 4 0 0,0-3 0 10,-4 3 0-10,4-4 0 4,0 0 0-2,0-10 0 4,0 11 0-6,0-11 0 7,0 7 0-5,0 3 0 4,0-10 0-6,0 0 0 8,0 0 0-8,-4 7 0 8,4-7 0-8,0 0 0 10,0 0 0-8,-4 11 8 0,0-4-8-2,4-7 0 11,0 0 0-11,-8 7 0 4,0 0 0-4,8-7 8 6,0 0-8-6,0 0 0 10,-4 7 0-10,4-7 0 5,-8 3 0-4,8-3 0 7,0 0 0-6,0 0 0 3,0 0-11-5,-8 4 11 9,8-4-24-9,0 0 0 5,0 0 0-5,0 0 0 11,-7 7 16-11,7-7 8 4,-4 7-8-4,-4 0-647 17,0-4-129-17</inkml:trace>
    </iact:actionData>
  </iact:action>
  <iact:action type="add" startTime="244411">
    <iact:property name="dataType"/>
    <iact:actionData xml:id="d72">
      <inkml:trace xmlns:inkml="http://www.w3.org/2003/InkML" xml:id="stk72" contextRef="#ctx0" brushRef="#br0">29325 5819 57 0,'0'0'0'2,"0"0"0"-2,4-7 0 0,-4 0 0 4,3 0 0-3,-3 7 0 9,0-7 203-10,0 7 35 4,8-11 7-4,-4 4 2 12,-4 7-171-12,4-7-33 3,4 4-7-3,-8 3-2 9,8-4-24-9,-8 4-10 8,4-7 8-8,4 0-8 7,0 4 0-7,-5-1-11 7,-3 4 1-7,0 0 0 20,0 0-41-20,0 0-8 0,8-3-1 0</inkml:trace>
    </iact:actionData>
  </iact:action>
  <iact:action type="add" startTime="244866">
    <iact:property name="dataType"/>
    <iact:actionData xml:id="d73">
      <inkml:trace xmlns:inkml="http://www.w3.org/2003/InkML" xml:id="stk73" contextRef="#ctx0" brushRef="#br0">29439 5843 403 0,'0'0'36'2,"0"0"-36"-2,0 0 0 0,-4-3 0 10,-4-4 156-10,8 7 25 5,0 0 5-5,0 0 1 12,-4-4-123-12,-4 1-25 3,4-1-5-3,-4 4-1 9,0 0-19-9,8 0-4 6,-4 0-1-6,-3 0 0 8,-1 4-9-8,0-1 0 10,0-3 0-10,0 0 0 5,0 4 0-5,4-1 0 9,-4-3 0-9,1 0 0 6,-1 4 14-6,-4-4 4 11,4 0 1-11,0 0 0 4,-4 0 25-4,1 0 6 8,-1 0 1-8,0 3 0 7,4-6 1-7,-4 3 1 7,1-4 0-7,-1 1 0 8,-4-1-3-8,4 4-1 8,1-3 0-7,-1-4 0 7,4 3-5-7,-4-3 0 5,0 0-1-6,1 0 0 9,3-3-4-9,0 3-1 4,0-4 0-4,0 4 0 13,4-3 3-13,-4-1 1 2,4-3 0-2,0 0 0 11,-3 0-25-11,3 0-5 5,4 0 0-4,0 0-1 6,-4 4-2-7,4-4 0 7,0-3 0-6,0 3 0 6,0 0-9-7,4 0 10 9,-4 0-10-9,4 0 10 7,0 0-10-7,-4 0 8 9,3 0-8-6,1 0 8-1,0 0-8-1,-4 3 10 7,4-3-10-8,-4 4 10 6,0-1 10-6,4 1 1 7,0 0 1-7,-4-1 0 8,4 1-22-8,-4-1-10 6,4 1 1-6,-4 3 0 10,8-4 9-10,-4 4 0 6,0 0 0-6,0-3 0 10,0-1 0-9,-1 4 0 2,1-3 0-2,0-1 0 10,0 4 0-11,4 0 0 4,-4 0 0-4,4 0 0 11,-4 0 0-11,4 0 0 4,0-3 0-4,-1 6 0 8,1-10 0-8,0 7 0 8,0 1 0-7,0-1 0 5,4-4 0-6,-1 4 0 8,-3 0 0-8,4 0 0 6,0 0 0-5,0 0 0 9,-1 4 0-10,-3-4 0 5,4 0 0-5,0-4 0 9,0 8 0-9,-1-1 0 6,1-3 0-6,4 4 0 8,-4 3 0-8,3-4-8 7,1 4 8-6,-4 0 0 5,8 0 0-6,-5 0 0 8,-3 0 0-7,0 0 0 4,-4 0 0-5,8 0 0 10,-5 0 0-10,1 4 0 6,0-4 0-6,0 0 0 12,-1 3 0-12,1 1 11 3,-4-1-1-3,4 1 0 10,-4 3-10-10,4 0-14 5,-5 0 3-4,1 0 1 6,4 3 18-7,-4 1 3 8,8-4 1-8,-5 3 0 7,-3 1-12-7,4-1 0 8,0 0 0-8,0 4 0 7,-1-10-9-7,1 10-4 9,-4-4-1-7,4 1 0 2,-4-1 14-3,0 1 0 6,3-1-10-7,-7 4 10 8,4-7 0-8,-4 7 0 7,0-3 0-7,-4 6 0 7,8 1-12-6,-8-1 12 5,0 1-12-6,0-1 12 9,0 0-11-9,-4 4 11 5,0-3-8-4,4 3 8 8,-4 0 0-8,-4 3-10 5,0-3 10-6,4 0 0 10,-3 0 0-10,3-3 0 4,-4-1 0-4,0 0 0 11,0-3 0-11,-4-3 0 4,4 3 0-3,1-4 0 6,-1 1 0 1,0-4 0-8,0 3 0 0,-4 1 0 7,4-4 0-7,1 0 0 8,-1 0 0-8,0 0 0 19,-4 3-28-18,0-3 0-1,4 4 1 0,-3-4 0 15,3-4-109-15,0 8-21 0,0-1-5 0,-4-3-688 5</inkml:trace>
    </iact:actionData>
  </iact:action>
  <iact:action type="add" startTime="258837">
    <iact:property name="dataType"/>
    <iact:actionData xml:id="d74">
      <inkml:trace xmlns:inkml="http://www.w3.org/2003/InkML" xml:id="stk74" contextRef="#ctx0" brushRef="#br0">15912 10135 345 0,'0'0'31'3,"0"0"-31"4,-4-4 0-7,-4-3 0 8,4 0 78-8,0 0 10 7,0 4 1-7,-4-1 1 9,0-3-66-9,4 0-12 5,-3 4-4-5,-1-1 0 12,0-3 3-10,-4 4 0-1,4-4 0-1,0 3 0 9,0-3 15-9,1 0 3 6,-5 4 1-6,0-4 0 8,0 3 22-8,0 1 5 10,1 0 1-10,-1-1 0 5,0 1-3-5,0-1-1 9,0 4 0-9,5 0 0 7,-5 0-27-7,4 4-6 7,0-1-1-7,0-3 0 7,0 4-20-7,8-4 0 7,-7 3 0-7,7-3 0 8,0 0 14-8,0 0-2 7,0 0 0-7,0 0 0 8,0 0-1-7,0 0-1 5,0 0 0-6,0 0 0 11,0 0 17-11,0 0 3 6,7 7 1-6,1-4 0 8,-8-3-4-8,8 7-1 6,0-3 0-6,0-1 0 11,4 1-7-11,-1-1-2 4,1 1 0-4,0-4 0 8,0 3-8-7,-4 1-1 5,3-4-8-6,5 3 12 7,-4-3 14-7,0 4 2 9,0-1 1-9,3-3 0 7,-3 4-29-6,4-1 0 7,-4-3 0-8,3 0-10 6,-3 0 10-6,0 4 16 11,4-1-4-11,-5 1-1 5,1-4-1-5,0 0 0 9,4 3 0-9,-5-3 0 5,1 4 1-5,4-4 0 6,-4 3 0-6,3-3 0 9,1 0-3-8,0 0 0 6,4 0 0-7,-5-3 0 8,9 3-8-7,-5 0 12 4,1-4-12-5,0 4 12 10,-4-3-12-10,-1 3 0 4,1-4 0-3,0 1 0 11,-5-1 0-11,5 1 8 2,0-1-8-2,0 1 0 6,-1-4 0-7,1 3 8 6,-4 1-8-5,0-1 0 6,-1-3 8-7,1 0-8 8,-4 4 0-7,0-4 8 5,0 0 0-6,-4 0-8 9,0 0 12-9,0-3-4 6,-4-1 12-6,0-3 3 11,-4 0 0-11,0 0 0 4,0-3 1-3,-4-1 1 8,0-3 0-9,-4 0 0 5,4 0-6-5,1-3-2 6,-5 3 0-5,0 0 0 7,0 0-2-8,0 4-1 7,5-4 0-7,-1 3 0 9,0 1-6-8,-8 3-8 4,0-7 11-5,1 3-11 10,-9 4 9-10,4 0-9 5,-3 0 0-5,-1 4 9 11,1 3-9-11,-5 0 0 4,1 4-12-4,-1 3 12 12,-3 3-25-12,-1 4 2 3,-3 3 1-2,-8 4 0 19,-1 4-14-20,-3-1-4 0,0 1 0 2,0 6 0 10,0 1-12-12,8 3-4 0,3 0 0 2,1 0 0 11,11-4-7-13,1 0-1 0,7 1-1 2,4-1-450 9,8 1-89-10</inkml:trace>
    </iact:actionData>
  </iact:action>
  <iact:action type="add" startTime="261211">
    <iact:property name="dataType"/>
    <iact:actionData xml:id="d75">
      <inkml:trace xmlns:inkml="http://www.w3.org/2003/InkML" xml:id="stk75" contextRef="#ctx0" brushRef="#br0">26747 5742 288 0,'0'0'25'2,"0"0"-25"3,3-7 0-4,1-4 0 8,0 4 56-9,0 0 5 5,-8-3 2-5,4-1 0 9,0 4-53-9,0 0-10 6,0 0 0-5,-4-3 0 8,0-1-11-9,1 5 11 5,-1-5-13-5,-4 1 5 10,0 6 8-10,0-3 0 5,-4 0 10-5,0 4-10 11,5-1 33-11,-5-3 1 4,0 4 0-4,0-1 0 12,0 4-4-12,1-3-1 3,-1 6 0-3,0-3 0 9,0 4-3-9,0-1-1 8,1-3 0-8,-1 0 0 6,4 4 10-6,0-1 1 8,0 4 1-8,0-3 0 8,1 3 8-8,-1-4 2 9,0 1 0-9,0-1 0 5,4 4-17-5,-4-3-3 12,0-1-1-12,4 4 0 4,1 0-26-4,-1 0 0 7,0 3 8-7,0 1-8 8,4-1 13-8,0 1 1 7,4 3 0-7,4-4 0 9,-5 4-14-9,9-3 0 6,4-1 8-6,4 4-8 10,-1-3 9-10,5-1-1 5,-1 1 0-5,1-1 0 11,4 1 4-10,-1-4 0 2,4-4 0-3,-3 1 0 12,3-1 8-12,5 1 1 2,-5-8 1-1,5 1 0 7,-1-1 13-8,-4-3 2 7,5 0 1-6,-5 0 0 6,-3-7-14-7,-5 4-2 8,1-4-1-8,-4 0 0 7,3-4 19-7,-7-3 4 10,0 4 1-9,-5-8 0 3,1 1 15-4,0-4 4 9,-8 4 0-8,0-4 0 4,0 3-23-5,-4-3-4 8,-8-3-1-8,4 6 0 7,-8-3-8-7,4 1-3 7,-4 2 0-7,-7 1 0 8,-5-1-25-8,1 4-11 7,-5-3 1-7,1 6 0 9,-5 1 10-8,5-1 0 4,-9 4 0-4,5-3-8 9,-4 3 16-10,-1 0 4 4,1 4 1-3,-1-4 0 11,5 3-25-12,0 1-4 1,-1-1-2 0,5 4 0 7,-5 0 18-8,9 0 0 7,-1 4 0-6,0-1 0 6,5 4-8-7,-1 0 8 9,0 4 0-9,1 3 0 6,-1 0-17-6,8 0 3 10,1 3 1-9,-1 1 0 15,0 3-24-15,4 0-5-1,-4 3-1 2,8 0 0 11,0 4-32-13,4 0-6 0,0 4-2 2,4-1-452 5,4 4-90-7</inkml:trace>
    </iact:actionData>
  </iact:action>
  <iact:action type="add" startTime="262026">
    <iact:property name="dataType"/>
    <iact:actionData xml:id="d76">
      <inkml:trace xmlns:inkml="http://www.w3.org/2003/InkML" xml:id="stk76" contextRef="#ctx0" brushRef="#br0">26888 5972 345 0,'-12'-14'31'0,"12"14"-31"3,0-7 0-3,-4 0 0 11,0-3 188-11,0 6 32 4,4 4 7-4,0 0 1 12,-3-7-168-12,-1 4-34 3,4 3-6-3,-4-7-2 8,0 3-1-8,-4 1 0 7,4-4 0-7,4 7 0 8,0 0 11-8,-4-4 3 8,-4 1 0-8,4-1 0 7,-4 1 20-7,8 3 4 9,-4-7 1-9,0 7 0 7,1-4-3-7,3 4 0 10,-8-3 0-10,4-4 0 4,0 3-33-4,4 4-6 7,-4 0-2-7,4 0 0 9,-8 0-12-9,8 0 0 6,-8 4 0-6,8-4 0 8,0 0 0-7,0 0 0 6,0 0 0-7,0 0 0 9,0 0 0-9,0 0 0 5,0 0 0-5,0 0 0 11,0 0 8-11,4 7-8 5,-4-7 11-5,4 7-11 11,-4-7 23-10,8 7-3 2,0-4 0-3,4 4 0 7,-12-7 5-7,7 7 1 8,-7-7 0-8,8 4 0 8,4 3-26-8,-4 0 0 7,0 0 0-7,0-4 0 7,0 4 0-7,-1 0 0 9,-3 0 0-9,4 0 0 7,4 0 0-7,-4 4 0 10,0-4 0-10,0 3 0 4,3 4 0-1,1-3 0 1,0-1 0-3,0 1 0 7,-4-4 0-8,7 3 0 6,-3 4-14-6,4-4 5 9,0 4 9-8,-5 0 0 6,5-7 0-7,4 7-8 8,-5-3 8-8,5 3 0 5,-8 3 8-5,7 4-8 12,-3-3 15-12,4 3-2 3,-4 0 0-2,3 0 0 11,-3 0-13-11,4 3 0 0,-1-3 0 0,1 0 0 7,0 0 0-8,-1 3 0 7,1-3 0-7,-1 4 0 7,1-1 0-6,-4 1 0 7,4-5 0-8,-1 1 0 7,1 7 0-7,3-3 0 9,-3-1 0-9,4-3 0 6,3 4 0-5,-3-1 0 9,3 1 0-10,-3-1 0 4,3-3 9-4,1 3-9 6,-9-3 8-6,5 4-8 9,-4-4 12-8,3 0-4 4,-3 0 0-4,4 0 0 7,-5-4 0-8,5 1 0 6,-9-5 0-5,1 5 0 8,4-4-8-9,-8 0 0 6,3 0 0-6,1 0 0 10,-4-7 0-9,0 3 10 3,-5 1-2-4,1-4-8 10,0 0 0-10,0 0 0 4,-8-7 0-4,4 3 0 8,0 4 0-8,-4-7 16 7,0 0-1-5,0 0-1 5,0 0 4-7,4 7 1 8,-4-7 0-8,0 0 0 7,0 0-19-7,0 0 0 9,0 0 0-9,0 0 0 6,0 0 0-6,0 0 0 11,0 0 0-11,0 0 0 3,0 0 0-2,0 0 0 8,0 0 0-9,0 0 0 5,0 0 13-5,0 0-4 7,0 0-1-7,0 0 0 25,0 0-28-25,0 0-7 1,8-7-1-1,-8 7 0 10,0 0-140-10,0 0-29 0,0 0-6 6,12-14-1-6</inkml:trace>
    </iact:actionData>
  </iact:action>
  <iact:action type="add" startTime="263241">
    <iact:property name="dataType"/>
    <iact:actionData xml:id="d77">
      <inkml:trace xmlns:inkml="http://www.w3.org/2003/InkML" xml:id="stk77" contextRef="#ctx0" brushRef="#br0">26896 6011 403 0,'0'0'36'2,"-8"-4"-36"0,4-3 0-1,0 4 0 11,-4-1 112-12,0-3 15 3,5 0 3-3,-1 4 1 7,4 3-54-7,-8-7-10 7,4 0-3-7,0 3 0 8,4 4-16-8,-4-10-3 8,0 3-1-8,4 0 0 7,-4 0 10-7,4 0 2 9,0 0 0-9,-4 0 0 6,4 0-2-6,0 0 0 11,0 7 0-11,0-4 0 5,0-3-24-5,0 7-5 6,0 0-1-6,0 0 0 10,-4-7-8-10,4 7-3 5,0 0 0-5,0 0 0 9,0 0-13-9,0 0 0 7,0-3 0-7,4-4 0 8,-4 7 0-8,0 0 0 6,0 0 0-6,0 0 0 11,0 0 0-11,8 0 0 5,4 3-12-5,-4 1 12 11,0-1 0-11,3 1 11 3,1-1 0-3,0 1 0 8,0 3-3-8,-1 0-8 8,1 0 12-8,0 0-4 7,4 3-8-7,-4 4 0 10,3-3 0-10,1-1 8 7,4 8-8-7,-1-1 0 9,1 4 0-9,0 4 0 5,-1-1 0-5,1 0 0 11,3 4 0-10,1 0 0 2,0 0 0-3,3 0 0 6,5 7 0-6,-1-3 0 9,0-4 0-9,1-1 0 8,-1 5 0-8,1-4 0 7,3 0 0-6,-3-4-11 5,3 1 11-6,-4-1-12 9,5-3 12-9,-1 0 0 6,-3-4 0-6,-5 1 0 10,-7 3 0-10,3-4 0 5,1 1 0-5,-4-1 0 23,-5-3-25-23,1 0-10 0,0 4-1 0,-1-4-483 7,-3 3-96-6</inkml:trace>
    </iact:actionData>
  </iact:action>
  <iact:action type="add" startTime="263794">
    <iact:property name="dataType"/>
    <iact:actionData xml:id="d78">
      <inkml:trace xmlns:inkml="http://www.w3.org/2003/InkML" xml:id="stk78" contextRef="#ctx0" brushRef="#br0">28059 6901 748 0,'0'0'67'0,"0"-7"-54"6,-8-3-13-6,4-1 0 9,-3 1 114-9,-1-1 20 6,4 1 4-6,-4-1 1 9,0 1-87-9,0-1-18 7,0 4-3-7,0-3-1 10,4-1-1-10,-3 4 0 4,-5-3 0-3,4 3 0 11,0-4 3-12,0 8 1 3,4-4 0-3,-4 0 0 8,5-3 5-8,-5 3 1 7,0 0 0-7,0 3 0 8,-4-3-20-8,4 0-4 7,0 4-1-7,-3-1 0 9,-1 1 1-9,0-1 0 8,0 1 0-8,4-1 0 6,1 4-15-6,-5 4 0 10,-4-8 0-10,8 4 0 6,8 0 0-6,-8 7-13 5,-7 0 2-5,3-3 1 9,0 3 10-8,-4 3 0 5,5 1 0-6,-5-1 0 9,4 4-8-9,-4 0 8 6,5 3-8-6,-1 4 8 9,0 4-8-8,4-1 8 4,-4 4-8-5,4 0 8 11,4 4 0-11,1-1 0 4,-1 0 0-4,4 1-8 10,4 3 8-10,-1 0 0 5,1 0 0-5,4 3 0 9,8-3 8-9,0 0 0 6,7-7 0-6,1 3 0 9,-4 1-8-9,7-4 0 7,1-4-8-6,3-3 8 5,0 3 0-6,-3-6 0 10,7-1 0-10,-3-6 11 5,-1-1 0-5,1-6 0 11,-5-1 0-10,5-6 0 2,3-1 6-3,-4-3 2 7,5-3 0-7,-5-4 0 8,5 0 9-8,-5-4 1 7,-7 1 1-7,-1 0 0 9,1-4 0-8,-1-4 0 4,-3 1 0-4,0-1 0 7,-9-3-2-8,1 0 0 6,-4 0 0-6,-4-3 0 12,-4 0-6-12,-4-1-2 3,-8 1 0-3,0 3 0 12,1 0-20-12,-9 0 0 3,-7 0 0-2,-9 4-8 20,1-1-24-21,-1 4-4 0,-3 0 0 2,4 4-1 10,-5 6-91-12,5 1-17 0,4 3-4 0,-5 3-651 7</inkml:trace>
    </iact:actionData>
  </iact:action>
  <iact:action type="add" startTime="264710">
    <iact:property name="dataType"/>
    <iact:actionData xml:id="d79">
      <inkml:trace xmlns:inkml="http://www.w3.org/2003/InkML" xml:id="stk79" contextRef="#ctx0" brushRef="#br0">27753 6206 115 0,'0'-7'10'0,"0"-3"-10"7,-12 3 0-7,0-4 0 9,8 4 222-9,-4 0 42 6,0-3 9-6,-3 6 2 10,-1-3-164-10,0 0-33 4,0 0-6-4,0 0-2 13,1 0-11-13,3 4-3 3,0-1 0-3,4 1 0 9,-8-1-16-9,4 4-4 6,4 0-1-6,0 0 0 10,-3 0-4-10,7 0-1 6,0 0 0-6,0 0 0 6,-4 7-30-5,0 0 0 8,4 4 0-9,-4-4 0 7,4-7 0-7,-4 10 0 9,4-3 0-9,0 7 0 5,0 0-8-5,4 0 8 8,0 0 0-8,0 4 0 7,0-1 0-7,3 1 0 7,5-1 0-7,-4 4 0 8,4 0 0-8,0-4 0 7,0 1 0-7,3 3 0 9,1 0 0-9,-8-4 0 7,0 1 0-7,0-4 0 10,3 3 8-9,1 1 1 2,0-4 1-2,0-4 0 10,-8 1-10-10,3-4 0 1,-3-1 0-1,-4-6 0 13,0 0 0-14,0 0 0 0,4 7 0 0,-4-7 0 8,0 0 16-8,0 0-1 9,0 0-1-9,0 0 0 6,0 0 8-6,-11 4 2 10,-5-1 0-10,-4-3 0 5,1 0-24-5,-1 0 9 11,-8 0-9-11,5 0 0 5,-1 0 10-5,1 0-10 5,-1 0 8-5,4 4-8 10,-3-4-8-10,3-4-8 6,8 4 0-6,-3 0-1 24,-1 4-105-23,4-4-21-1,0 0-4 0,5 3-1 1</inkml:trace>
    </iact:actionData>
  </iact:action>
  <iact:action type="add" startTime="265552">
    <iact:property name="dataType"/>
    <iact:actionData xml:id="d80">
      <inkml:trace xmlns:inkml="http://www.w3.org/2003/InkML" xml:id="stk80" contextRef="#ctx0" brushRef="#br0">28020 6967 288 0,'0'0'12'0,"0"0"4"0,0-7-16 0,-4 4 0 5,4 3 0-5,-4-7 0 8,0 0 175-8,4 4 32 11,0-8 6-11,0 11 2 4,0 0-155-4,-4-7-32 10,0-3-5-10,0 3-2 6,0 0 21-5,0 0 4 4,0-4 1-5,-3 4 0 8,3 0 18-8,0-3 4 7,0-1 1-7,0-3 0 9,0 4-5-9,0-1-1 6,0 1 0-6,-4 3 0 11,4-7-16-11,-4 3-4 6,5 1-1-6,-5-1 0 11,0 4-13-11,0-3-2 3,0 0-1-3,0-1 0 7,4 4-14-7,-4 4-2 8,-3-1-1-8,3 1 0 8,0-1-10-8,0 4 0 7,-4-3 0-7,1 3 0 7,-1 0 0-7,-4 3-9 11,4 1 9-11,0 3 0 5,-3 0 0-5,3-4-8 11,0 4 8-11,-4 4 0 4,5-4 0-4,-5 3-10 10,4 0 10-10,0 1-8 5,1-1 8-5,-1 4 0 6,0 0 0-6,4 0 0 9,0 0 0-9,4 0-8 6,-8 0 8-6,9 0-8 11,-1 0 8-11,0 4 0 5,0-1 0-5,4 1 0 10,-8-1 0-9,8 4-8 3,0-4 8-4,4 4-8 12,-4-3 8-12,4-1 0 2,0 1 0-1,4-1 0 8,-1 4 0-9,1-3 0 5,0 3 0-4,0-4 0 7,8 4 0-8,-4 0 0 8,-5 3 0-8,5-3 0 7,0-3 0-7,0-1 0 9,-4 4 0-9,3-3 0 6,1-1 0-6,4 1 0 10,0-1 0-10,-1-3 0 5,5 3 8-5,4-3 3 11,-5-7 1-11,1 4 0 4,3-1-12-4,5 1-11 7,-4-4 3-7,-1 0 0 8,5-7 8-8,-1 0 12 7,-3 0-2-7,3-4-1 10,1-3 2-10,-1 0 0 5,1 4 0-5,-5-4 0 10,-3 0 1-10,4 0 0 4,3-4 0-4,-7 1 0 14,-8 3 4-14,-1-3 2 1,5-4 0 0,0 3 0 9,-4 1-10-10,3-4-8 5,-3 3 9-5,0-6-9 8,-4 3 17-8,3-7-2 8,-7 0-1-7,8-4 0 5,0 4-6-6,0-3 0 10,-4 0-8-10,3-1 12 6,-3 1-12-6,-4-1 0 10,0 8 8-10,0-4-8 5,0 0 16-5,-4 3 0 9,0-3 0-9,0 4 0 5,-8-1 14-5,0 5 3 7,-3-5 1-7,-1 4 0 25,-8 0-53-25,0 0-10 0,-3 0-3 1,-1 4 0 0,-3-1 32-1,-5 4 0 3,1 0 0-3,-5 0 0 11,1 4-19-11,0 3 3 5,-1-4 0-5,-3 1 0 22,0 3-16-22,-1 0-4 0,1 3 0 0,0 1 0 13,0 3-74-13,-1 3-15 0,5 1-3 2,0 6-715 6</inkml:trace>
    </iact:actionData>
  </iact:action>
  <iact:action type="add" startTime="267683">
    <iact:property name="dataType"/>
    <iact:actionData xml:id="d81">
      <inkml:trace xmlns:inkml="http://www.w3.org/2003/InkML" xml:id="stk81" contextRef="#ctx0" brushRef="#br0">26735 5731 730 0,'0'0'32'2,"0"0"8"-2,0 0-32 0,0 0-8 5,0 0 0-4,0 0 0 6,0 0-9-7,0 0-3 6,0 0-1-6,0 0-196 15,0 0-39-15</inkml:trace>
    </iact:actionData>
  </iact:action>
  <iact:action type="add" startTime="267940">
    <iact:property name="dataType"/>
    <iact:actionData xml:id="d82">
      <inkml:trace xmlns:inkml="http://www.w3.org/2003/InkML" xml:id="stk82" contextRef="#ctx0" brushRef="#br0">26919 5532 806 0,'0'0'36'1,"0"0"7"-1,0 0-35 0,0 0-8 4,0 0 0-3,0 0 0 6,-3-7 14-7,3 7 1 8,0 0 0-8,0 0 0 7,0 0-15-7,0 0 0 11,0 0 0-11,0 0-10 4,0 0 10-4,0 0 11 9,0 0-3-9,0 0 0 6,0 0-8-6,-8 7-16 7,0-3 4-7,8-4 1 9,0 0 11-8,0 0 0 4,-4 3 0-5,4-3 0 9,0 0 0-9,0 0 9 6,-4 4-1-6,0 6-8 11,4-10-12-11,-4 7-10 5,4-7-2-5,0 0 0 9</inkml:trace>
    </iact:actionData>
  </iact:action>
  <iact:action type="add" startTime="269063">
    <iact:property name="dataType"/>
    <iact:actionData xml:id="d83">
      <inkml:trace xmlns:inkml="http://www.w3.org/2003/InkML" xml:id="stk83" contextRef="#ctx0" brushRef="#br0">26805 5773 864 0,'0'0'38'2,"0"0"8"-2,0-7-37 1,0 7-9 3,0 0 0-3,0 0 0 8,0 0 56-9,0 0 8 6,4-7 3-6,-4 7 0 9,0 0-54-9,4-7-13 7,-4 7 0-7,4-7 0 11,4 0 0-11,-4 0 0 4,-4 0 0-4,0 7-10 12,4-7 10-12,4 0 0 1,-8 0 8 1,4 0-8 5,-4-3 20-7,4-1 0 8,0 4 0-8,-4 0 0 7,4 0-5-7,-4 0-2 8,4-3 0-8,-1 3 0 8,-3-3 7-8,4 3 0 8,-4-4 1-8,4 4 0 6,0-7-4-6,-4 4-1 10,4-1 0-10,-4 4 0 6,0-3 2-6,0-1 0 5,0-3 0-4,0 0 0 7,-4 0 18-8,4 0 3 7,-4 4 1-7,0-1 0 8,0 1-12-8,1-1-1 7,-1-2-1-7,-4-1 0 10,4 3 10-9,-4 1 1 3,0-4 1-4,4 3 0 11,-4 1-24-9,4-4-5 0,-4 0-1-1,1 0 0 10,-5 0-8-11,4 0 12 3,0 0-12-2,0 3 12 6,-4-3 8-7,5 4 1 7,-1-1 1-7,-4 1 0 8,0 0-22-8,-4-1 0 8,5-3 0-8,-1 4 0 7,0 3 0-7,-4 0 0 10,5-4 0-10,-1 4 0 5,0 4 0-5,-4-4 0 10,4 3 0-8,1 1-8 1,3-1 8-3,-8 4 0 7,0 0 0-7,-3 4-8 8,3-1 8-8,0 1 0 7,5 3-9-7,-5 3 9 8,-4-3 0-7,1 4 0 5,7-4-9-6,-4 3 9 10,0 4 0-10,4-3-10 5,1-1 10-5,-1 0-8 12,0 1 8-12,4 3 0 3,-4-4 0-2,5 1 0 11,-1-1 0-12,0 4 0 2,0-3 0-1,0-1 0 6,4 1 0-7,-4-1-8 7,4 4 8-6,-3 0 0 6,3 0 0-7,0 0-8 8,0 0 8-8,0 4 0 8,0-8 0-8,0 4 0 9,4 0 0-9,-4 0 0 6,0 3 0-6,0-3 0 10,0 4 0-9,4-4 0 2,0-7 0-2,0 3 0 5,0 4 0-6,0-3 0 8,0-4 0-8,4 3 0 7,-4-3 0-7,4 4 0 8,-4-11 0-7,8 7 0 5,0 3 0-6,-4-3 8 10,4 3-8-10,0-3 0 6,3 0 0-6,1 0 0 10,-4 0 0-10,4 0 0 4,0-3 8-4,-1 3-8 13,1 0 0-13,4-4 8 2,-4 1-8-1,-1 3 0 6,5 0 0-7,-4-4 0 8,0-3 0-8,0 0 0 8,3 4 0-8,-3-1 8 7,0 4-8-7,0-3 0 7,-5-1-8-6,5 1-7 8,0-1-1-9,0 1 0 18,-4-1-42-18,3 4-9 0,1-3-1 0,0 3-435 9,4 0-86-9</inkml:trace>
    </iact:actionData>
  </iact:action>
  <iact:action type="add" startTime="269934">
    <iact:property name="dataType"/>
    <iact:actionData xml:id="d84">
      <inkml:trace xmlns:inkml="http://www.w3.org/2003/InkML" xml:id="stk84" contextRef="#ctx0" brushRef="#br0">26959 5483 403 0,'0'0'36'1,"0"0"-36"11,0 0 0-12,0 0 0 2,0 0 59-2,0 0 5 7,0 0 0-7,0 0 1 8,0 0-22-8,0 0-5 8,0 0-1-8,0 0 0 9,0 0-6-9,0 0-2 5,0 0 0-5,0 0 0 12,0 0-5-12,0 0-2 4,0 0 0-4,0 0 0 10,0 0-10-7,0 0-1 0,0 0-1-3,0 0 0 11,0 0 8-9,0 0 2-2,0 0 0 0,0 0 0 9,0 0-7-9,0 0-1 7,0 0 0-7,0 0 0 8,0 0-26-8,-8 7-6 8,0-3 0-8,8-4-1 19,0 0-40-19,0 0-8 0,0 0-2 4,-8 14 0-4</inkml:trace>
    </iact:actionData>
  </iact:action>
  <iact:action type="add" startTime="270312">
    <iact:property name="dataType"/>
    <iact:actionData xml:id="d85">
      <inkml:trace xmlns:inkml="http://www.w3.org/2003/InkML" xml:id="stk85" contextRef="#ctx0" brushRef="#br0">26951 5476 172 0,'0'0'16'0,"0"0"-16"5,0 0 0-3,0 0 0 9,8 0 181-9,-8 0 34-2,0 0 6 0,0 0 2 8,0 0-175-8,0 0-36 6,0 0-12-6,0 0 9 9,4-10 3-9,-4 10 0 8,0 0 0-8,0 0 0 8,0 0-12-8,0 0 0 8,0 0 0-7,0 0 0 5,0 0 0-6,4 0 0 10,-4 0 0-9,7-4 0 2,1 1 0-3,-8 3 10 6,8 0 1-6,0 0 0 10,0-4 11-10,0 4 2 8,4 0 1-8,-5 0 0 6,1 0-2-5,4-3-1 5,4 3 0-6,-4-4 0 10,-5 4-22-10,5 0 0 6,0-3 0-6,4 3-12 9,-1 0 21-9,1 0 4 5,-4 0 1-5,4 0 0 12,-1 0-14-12,1 0-16 3,4 0 3-2,-4 3 1 6,-1-3 0-7,5 0 0 7,-4 4 0-6,3-1 0 7,-7 1-7-8,8-4-1 7,-1 3 0-6,-3-3 0 18,4 4-9-19,-1-4-3 1,-3 0 0 1,8 0 0-1,-9 3 32-1,9 1 0 8,-4-1 0-8,-1-3 0 5,9 4 0-5,-1-1 0 7,-3-3 0-7,-1 0 0 8,-3 0 0-8,8 0-17 7,-5 0 3-7,5 0 1 8,-1-3 13-7,1 3 0 5,-1 0 0-6,5 0 0 9,-5-4 0-9,5 4-9 6,-1 0 9-6,0 4-8 12,5-4 8-12,-1 0-12 3,1-4 12-2,3 4-12 11,8 4 4-12,-12-1 0 2,1-3 0-1,-5 0 0 6,9 0 8-7,-1 0 0 7,-4 0 8-6,1 0-8 7,-1 0 0-8,0 0 0 7,-3 0-10-6,-1 4 10 6,1-8-8-7,-5 4 8 8,5 0 0-8,-5-3 0 7,5 3 8-7,-5 0 8 10,4 0 1-10,1 0 1 5,-1 0-4-5,1 0-1 6,-5 0 0-6,-3 0 0 9,-1 0-13-9,1 0 0 6,0 0 0-6,-5 0 0 9,-3 3 0-8,0-3 0 4,-1 4 0-5,-7-1 0 9,-8-3 0-9,0 0-13 7,12 0 1-7,-12 0 0 10,0 0-7-10,0 0-1 4,0 0 0-4,0 0 0 21,0 0-52-21,0 0-12 0,0 0-1 1,0 0-123 8,4 7-24-9</inkml:trace>
    </iact:actionData>
  </iact:action>
  <iact:action type="add" startTime="271286">
    <iact:property name="dataType"/>
    <iact:actionData xml:id="d86">
      <inkml:trace xmlns:inkml="http://www.w3.org/2003/InkML" xml:id="stk86" contextRef="#ctx0" brushRef="#br0">29203 5375 403 0,'-4'-14'17'1,"4"14"5"-1,-4-3-22 0,0 3 0 9,0-11 0-9,0 4 0 5,-4-3 77-5,4 3 11 7,-4 0 3-7,5 0 0 8,-5 0-44-8,0 0-9 7,0 0-2-7,0 0 0 8,4-4 4-8,-4 4 0 8,0 0 0-8,5 0 0 8,-9 4 0-8,4-1 0 5,0-3 0-5,0 4 0 11,0 3-20-11,-3-4-4 5,3 4-1-5,0 0 0 9,-4 0-15-9,4 0 0 5,-4 0 0-5,1 0 0 9,-1 4 0-9,0-4 0 7,0 3 0-7,4 1 0 8,-3 3 0-8,-1 0 0 7,0 0 0-6,0 0 0 6,4 0 0-7,0 3 0 11,-3-3 0-11,-1 4 0 4,4-1 0-4,0 4 0 11,0 0 0-11,4 4 0 4,0-4 0-3,1 3 0 7,3 1 0-8,0-1 0 8,-4 0 0-8,8 4 0 5,3 0 0-4,-3 0 0 6,4 0 8-5,0 4-8 3,8-4 0-5,-4 3 9 9,7-3-9-9,-3 0 8 7,0 3-8-7,7-3 8 9,-3 0-8-9,3 0 0 5,-3-3 0-5,0 3 0 13,3-4 0-12,-3 4 0 1,4-7 12-1,-5 0-4 5,1-3-8-6,3-1 12 7,-7 0-12-7,4-3 12 8,-5 0-12-8,5-3 0 8,-4-1 0-7,4 1 8 5,-1-1 2-5,1-3 0 8,-1-3 0-9,-3 3 0 6,4 0 6-6,-1-4 2 10,1-3 0-9,0 4 0 2,-1-8 2-2,1 5 1 5,-4-5 0-6,0 1 0 8,3-4 11-8,1-4 3 7,-1 1 0-7,1-8 0 9,4 4 4-9,-9-7 1 7,5 0 0-7,-4 0 0 8,3-6-4-8,-7-1 0 6,0 0 0-6,0 3 0 10,0-3-6-9,-8 7-2 4,-1-3 0-5,1 3 0 11,-8 4 0-11,4 3 0 3,-7 0 0-3,-1 0 0 9,-4 0-28-9,-4 0-8 6,1 7-1-5,-5 0 0 19,-4 3-16-20,1-6-3 1,-1 7-1 0,-3-1 0 12,-9 4-27-13,1 4-4 0,0-1-2 0,3 4 0 14,-3 4-6-14,-1-1 0 1,5 4-1-1,-1 0 0 15,5 3-21-14,-1 1-4-1,1-1-1 0,-1 1 0 2</inkml:trace>
    </iact:actionData>
  </iact:action>
  <iact:action type="add" startTime="275760">
    <iact:property name="dataType"/>
    <iact:actionData xml:id="d87">
      <inkml:trace xmlns:inkml="http://www.w3.org/2003/InkML" xml:id="stk87" contextRef="#ctx0" brushRef="#br0">29274 5302 403 0,'0'0'17'1,"-4"-7"5"-1,0 0-22 0,-4 0 0 7,4 0 0-7,-4 0 0 7,4 3 151-7,-4-3 25 8,4 4 6-8,-4-1 1 7,4-3-127-7,-3 7-26 9,3-3-5-9,-4 3-1 5,4 3-24-4,-4-3 0 10,-4-3 0-11,4 6 0 4,1-3 0-4,-1 7 0 6,0-3 0-6,-4-1 0 10,0 1 0-10,4-1-9 6,-3 1 9-6,3 6-13 9,-4-3 13-9,0 4 0 5,0-4 0-5,5 0 10 11,-5 3-10-11,4 4 0 5,0-3 0-5,0 3-11 10,0-4 11-10,0 4 9 5,4 0-1-5,1 4-8 13,-1-1 14-13,4 0-4 2,0-3-1-1,-4 4 0 6,4 3 3-7,0-4 0 7,4 1 0-6,-4-1 0 7,4 1 0-8,-1-1 0 7,-3 1 0-7,4 3 0 7,0-4-12-6,0 4 0 8,0-4 0-9,0 4 0 6,4-3 13-6,0-4 7 14,0 0 2-14,4 3 0 0,-1-6-11 0,5 3-3 7,0-4 0-7,-4 1 0 8,3-4 10-7,5 0 2 5,-4 0 0-6,-1-4 0 9,1 1 8-8,4-4 1 5,-1 0 1-6,1 0 0 9,0-4-4-9,-1-3-1 5,1 4 0-5,4-4 0 13,-1 0-9-13,-3 0-1 2,3 0-1-1,-3-4 0 13,4 1 2-14,-5-1 1 0,5-6 0 0,-1 3 0 8,1 0 3-8,3-4 0 8,-3 1 0-7,0-4 0 5,3 3-5-6,-3 1-1 9,-1 0 0-9,5-4 0 6,-5 3-6-6,-3-3 0 10,4 4-8-10,-5-4 12 6,-3 0-12-6,0 0 11 11,-1 3-11-11,-3-3 10 3,0 4 2-3,-4 0 0 7,0-1 0-7,-4-3 0 8,-4 4 9-7,0-1 3 6,-4-3 0-7,-4 4 0 8,0 3-11-7,-4 0-1 4,-3-4-1-5,-5 8 0 10,0-4-11-9,-3 3 0 3,-1 1 0-4,-7 0 0 11,-1 3-27-11,-3 0 3 4,-5 7 0-4,5 0 0 21,4 0-43-20,-5 7-8-1,1 0-1 0,-4 3-466 8,7 0-93-8</inkml:trace>
    </iact:actionData>
  </iact:action>
  <iact:action type="add" startTime="280069">
    <iact:property name="dataType"/>
    <iact:actionData xml:id="d88">
      <inkml:trace xmlns:inkml="http://www.w3.org/2003/InkML" xml:id="stk88" contextRef="#ctx0" brushRef="#br0">29097 5836 741 0,'0'0'32'2,"0"0"8"-2,0-7-32 0,0 7-8 5,0 0 0-5,0 0 0 9,0 0 48-9,0 0 7 6,0 0 1-6,0 0 1 11,-4-7-36-11,4 7-7 3,0-7-2-3,0 7 0 9,0 0 16-9,0 0 4 7,0 0 0-6,0 0 0 19,0 0-52-20,0 0-9 0,0 0-3 1,0 0 0-1,0 0 32 0,0 0 12 9,0 0-1-9,0 0 0 7,0 0-11-7,8 4 0 10,-1 3 0-10,5-4 0 6,-4 1 19-6,4-1 1 6,-4-3 1-6,4 4 0 9,-5-1-21-9,5-3 9 7,-4 4-9-7,4-4 0 7,0 0 21-7,-5 0-2 7,5 0-1-7,-4 0 0 10,4 0 2-10,0 0 1 5,0 0 0-5,-5 0 0 10,5-4 1-10,0 1 0 5,0-1 0-5,0 1 0 11,-5-1-8-11,5 1-2 4,0-4 0-4,0 3 0 9,0 1-4-9,-1-1 0 6,1-3-8-5,0 4 12 6,4-1-12-7,-1-3 0 7,1 4 8-6,-8-4-8 6,0 3 0-7,0-3 0 9,3 0 8-8,-3-3-8 5,0 3 0-6,0-4 8 9,-4 4-8-9,4 0 0 6,0-3 20-6,-4-1-1 8,3-3-1-8,-3-3 0 7,4-1 0-7,-4 1 0 6,0-4 0-6,0 4 0 8,0-1 8-7,0-3 2 5,-4 0 0-6,0-3 0 10,0-1-1-10,0 4 0 5,-4-3 0-5,4 0 0 11,-4 3-2-10,-4 0 0 2,4 0 0-3,-4 3 0 12,4-3-4-12,-7 4-1 3,3-1 0-3,4 4 0 10,-4 0-8-10,0 0-1 5,-4 0-1-4,1 0 0 6,-1 1 45-7,4 2 9 8,-8 1 1-7,4-4 1 19,1 7-104-20,-5 0-21 0,0 3-4 1,0-3-1 0,5 4 50 0,3-1 14 8,-4 1 0-9,0 3 0 4,0-4-9-4,5 4 9 8,-1 0 0-7,-4 0 0 6,4 0 0-7,0 0-8 6,0 0 8-6,8 0 0 9,-4 4-12-9,1 3 0 6,-5-7 1-6,4 7 0 10,4-7-10-10,0 7-3 6,-4 3 0-6,0 1 0 20,4-1-28-20,4 4-7 1,-4-3-1-1,4 6 0 14,0 4-111-14,0-4-22 0,3 18-5 7,-3-3-1-5</inkml:trace>
    </iact:actionData>
  </iact:action>
  <iact:action type="add" startTime="280894">
    <iact:property name="dataType"/>
    <iact:actionData xml:id="d89">
      <inkml:trace xmlns:inkml="http://www.w3.org/2003/InkML" xml:id="stk89" contextRef="#ctx0" brushRef="#br0">29301 5414 115 0,'0'0'10'1,"0"0"-10"7,0-7 0-8,0 7 0 6,0 0 77-6,0-7 14 11,-4 0 2-11,0 3 1 4,4 4-57-3,0-10-11 9,0 3-2-10,-4 0-1 4,0 0 7-4,0 0 2 8,4 0 0-8,-4 0 0 9,1 0-2-9,3-4 0 5,-4 4 0-5,0-3 0 11,4 3 0-11,0 0 0 5,-4 0 0-5,4 0 0 9,0 0-17-9,0 7-3 5,0 0-1-4,0-7 0 10,0 0-9-11,0 7 8 4,0 0-8-4,0-4 8 10,0-3-8-10,0 7 0 6,0 0 0-6,0 0 8 9,4-7-8-9,0 4 0 6,-4 3 0-6,0 0 8 10,0 0-8-10,4-4 0 5,-1-3 0-5,5 4 0 7,-8 3 0-7,0 0 0 9,4-7 0-9,-4 7 0 7,0 0 0-7,4-4 0 7,4 1 0-7,-8 3 0 7,0 0 0-7,0 0 0 6,4-3 0-6,-4 3 0 10,0 0 0-10,0 0 0 5,0 0 0-5,0 0 0 10,4-4 0-10,-4 4 0 5,0 0 0-5,0 0 0 11,0 0-11-11,0 0 3 4,0 0 0-4,0 0 0 21,0 0-20-20,8 4-4-1,-8-4-1 0,0 0 0 15,0 0-32-15,0 0-7 0</inkml:trace>
    </iact:actionData>
  </iact:action>
  <iact:action type="add" startTime="281333">
    <iact:property name="dataType"/>
    <iact:actionData xml:id="d90">
      <inkml:trace xmlns:inkml="http://www.w3.org/2003/InkML" xml:id="stk90" contextRef="#ctx0" brushRef="#br0">29584 5194 730 0,'-8'-7'32'1,"4"3"8"-1,0-3-32 0,-4 0-8 5,4 0 0-4,-3 0 0 6,-5 0 56-7,8 0 9 7,0 4 3-6,-4-4 0 4,-4 0-19-5,-3 0-3 11,3 3-1-11,-4-3 0 5,0 4-8-3,1-1-1 5,-1 4-1-7,0-7 0 5,0 7-14-5,5 0-2 7,-5-3-1-7,4 3 0 8,4 3-6-8,-3 4-2 7,-1-7 0-7,0 0 0 10,8 4-10-10,-8 3 0 6,4-4 0-5,1 4 0 7,-1 4 0-7,4-4 0 3,-4 3 0-4,4-3 0 12,-4 4 0-11,0-4-14 2,4 0 3-2,0 3 1 9,0-3 10-10,0 3 14 3,1 1-3-2,-1-1-1 6,-4-3-10 1,4 7-11-7,4 0 3-1,-4 0 0 7,0 0 8-7,0 4 0 8,4-1 0-8,0 4 0 6,0 4 0-6,0-1 11 11,0 1-3-11,4 2 0 5,0-2-8-5,-4-1-14 8,8-3 3-8,0 0 1 7,-1 4 10-7,1-1 0 6,4-6 8-6,4 3-8 8,4-4 9-8,-1 0-9 7,5 1 12-7,3-8-12 9,5 1 16-9,-1-1-3 7,-3-3-1-7,-1 4 0 9,9-4-12-9,-1 0 9 6,0-4-9-6,-3 1 8 11,3-1 0-11,-7 1 0 3,-1-1 0-2,1-3 0 9,-9 0 0-10,1 0-8 4,0-3 12-3,-5-1-4 9,1 1-8-10,-4-4 12 5,0 0-12-4,-5 0 12 5,1-4-3-6,-4 1 0 9,0-8 0-9,0 1 0 6,-4-1 11-6,-4 1 1 11,4 0 1-10,-8-8 0 2,0 1 1-3,1-1 0 11,-5 1 0-11,0-1 0 4,0 1-23-4,-4-1 0 7,1-2 0-7,-1-1 0 8,0 7 20-8,1-4 10 8,-1 4 2-8,-4 0 0 8,5 0-44-7,-5 4-9 5,4 3-2-6,0 3 0 22,1 1-88-22,-1 6-17 0</inkml:trace>
    </iact:actionData>
  </iact:action>
  <iact:action type="add" startTime="287544">
    <iact:property name="dataType"/>
    <iact:actionData xml:id="d91">
      <inkml:trace xmlns:inkml="http://www.w3.org/2003/InkML" xml:id="stk91" contextRef="#ctx0" brushRef="#br0">27250 5588 633 0,'4'-14'28'3,"-4"11"6"-3,7-8-34 0,1 4 0 6,-4-3 0-6,8-1 0 8,0 4 185-8,0 0 31 7,7-3 5-7,1 3 2 8,-1 0-151-8,1 3-31 7,8-3-5-6,-5 0-2 8,1 0-26-9,3 4-8 5,1-4 0-5,-5 3 0 10,5-3 0-10,-1 7 0 4,5 0 0-3,-1 0 0 10,1-3 0-11,-1 3 0 3,1 0 0-3,-1 0 0 9,1 0 0-9,-1 0 0 7,-4 0 0-7,1 0 0 22,-1 0-43-22,5 0-9 0,-5 0-1 0,5 0-376 11,-5-4-75-10</inkml:trace>
    </iact:actionData>
  </iact:action>
  <iact:action type="add" startTime="288361">
    <iact:property name="dataType"/>
    <iact:actionData xml:id="d92">
      <inkml:trace xmlns:inkml="http://www.w3.org/2003/InkML" xml:id="stk92" contextRef="#ctx0" brushRef="#br0">27466 5585 864 0,'0'0'76'2,"0"0"-60"-2,4-7-16 0,0-4 0 13,3 1 85-13,-3 3 15 3,8 0 2-3,0 0 1 9,0 0-57-9,3 3-11 6,5 1-3-6,0-1 0 8,7-3-13-8,1 0-3 7,-1 4-1-7,9-4 0 8,-1 7 1-8,0-4 1 8,9 4 0-8,-5 0 0 8,4 0 9-8,0 4 2 8,1-4 0-8,3 3 0 5,4 1-14-5,-4-4-2 11,0 3-1-11,8 1 0 6,-4-1-2-6,4-3 0 6,0 0 0-5,-4 0 0 6,1-3 6-6,-1 3 1 6,-4-4 0-7,0 1 0 7,0-4 9-6,-4 0 3 6,1 3 0-7,3-6 0 9,0-1-15-9,-8 4-2 5,0 0-1-5,-7 0 0 12,-1-3-2-11,1 6 0 2,-9-2 0-2,-3 2 0 19,-4 4-100-20,-4 0-21 0,3 0-4 1,-15 0-1-1</inkml:trace>
    </iact:actionData>
  </iact:action>
  <iact:action type="add" startTime="289543">
    <iact:property name="dataType"/>
    <iact:actionData xml:id="d93">
      <inkml:trace xmlns:inkml="http://www.w3.org/2003/InkML" xml:id="stk93" contextRef="#ctx0" brushRef="#br0">19232 16696 1699 0,'0'0'75'2,"0"0"16"-2,0 0-73 0,0 0-18 4,0 0 0-4,0 0 0 10,0 0 34-10,0 0 3 6,0 0 1-6,12-3 0 11,0-4-29-11,-4 3-9 3,0 1 0-3,4-1 0 12,3 4 0-12,1-3 0 4,4-1 0-4,-1 1 0 8,1-1 15-8,7 1-4 7,-3-1-1-7,4 1 0 8,-1 3 14-8,1-4 4 8,-1 4 0-8,1 0 0 6,-1 4-3-6,5-4 0 10,-1 7 0-10,0-4 0 5,9 4-5-4,-5-3 0 8,4 3-1-9,1 0 0 6,-1 0 11-6,0-4 2 6,8 4 1-6,1-3 0 9,-5 3-33-9,4 0-9 6,-4-4-1-6,4 1 0 9,1-4 10-8,-1 3 12 5,4 1-2-6,-4-4-1 9,8-4 0-9,-4 1 0 6,-4-4 0-6,0 3 0 12,1 1-1-12,-5-1 0 2,-4-3 0-1,-4 4 0 10,1-4-8-11,-1 7 10 4,1-4-10-4,-5 8 10 10,-4-4-10-10,5 0 0 5,-5 3 0-4,1 1 0 19,-4-4-28-20,-9 3-8 1,-3 4-2 0,4-3-630 9,-4-1-127-9</inkml:trace>
    </iact:actionData>
  </iact:action>
  <iact:action type="add" startTime="293162">
    <iact:property name="dataType"/>
    <iact:actionData xml:id="d94">
      <inkml:trace xmlns:inkml="http://www.w3.org/2003/InkML" xml:id="stk94" contextRef="#ctx0" brushRef="#br0">29195 5707 745 0,'0'0'16'2,"0"0"3"-2,0 0 1 0,0 0 2 0,0 0-22 0,0 0 0 4,0 0 0-4,0 0 0 12,0 0 30-12,0 0 2 4,0 0 0-4,0 0 0 12,0 0-20-12,0 0-3 3,0 0-1-3,0 0 0 7,0 0 0-7,0 0 0 7,0 0 0-7,0 0 0 8,0 0 10-8,0 0 2 9,8 10 0-9,-4-3 0 6,4 4 16-6,-1-4 3 9,5 0 1-9,-4 0 0 7,4 3-22-7,0-3-4 10,-1 0-1-10,5 0 0 4,0 0 2-4,4-3 0 6,-5-1 0-6,5-3 0 10,0 0-15-10,-1 0 9 6,5-7-9-6,-1 4 8 9,-7-4 13-9,4-4 3 7,-1-3 0-7,1 4 0 8,4-8-10-8,-5 8-2 6,5-8 0-6,-1 4 0 11,-3-7 10-11,0 4 2 3,-5 0 0-2,-3-4 0 11,0 0 8-12,0 0 1 3,-4 3 1-2,0-3 0 7,-5-3 2-8,1 3 1 6,-8 3 0-6,4-3 0 9,-3-3-1-9,-1 3-1 6,-8 0 0-5,0 4 0 6,0-1-5-7,-3-3-1 10,-9 4 0-10,4-4 0 6,-7 0-14-6,-1 0-3 10,1 3-1-9,-5-3 0 2,-3 1 3-3,4 2 1 7,-1 4 0-7,5 4 0 8,-1 3-3-8,4 3 0 8,1 1 0-8,3 3 0 7,5 3-12-6,-1 1 0 5,0 3 0-6,0 3 0 9,5 4-18-9,-1 0 3 7,0 7 1-7,4 3 0 10,-4-3-7-9,8 4-2 2,-3-1 0-3,3 4 0 22,4 4-8-22,0-8-1 0,4 8-1 7,-1 2 0-1,5-6-23-6,4 4-5 1,0-1-1 0,0 1 0 12,3-1-10-13,1-3-1 0,0 3-1 2</inkml:trace>
    </iact:actionData>
  </iact:action>
  <iact:action type="add" startTime="294092">
    <iact:property name="dataType"/>
    <iact:actionData xml:id="d95">
      <inkml:trace xmlns:inkml="http://www.w3.org/2003/InkML" xml:id="stk95" contextRef="#ctx0" brushRef="#br0">31883 5410 345 0,'0'0'31'12,"0"0"-31"-12,0 0 0 0,0 0 0 4,0 0 90-4,0 0 12 6,0 0 2-6,0 0 1 8,-8-3-74-8,4 3-15 8,-4 0-4-8,1 0 0 7,-1 0-12-7,-4 3-8 8,8 1 8-8,4-4-13 7,-8 3 13-7,0 1 0 10,0-1 0-10,8-3-9 4,-4 7 21-4,4-7 4 7,-7 7 0-7,3 0 1 10,0 3 23-10,0 1 5 5,4 3 1-5,-4 0 0 9,4 0 5-9,0 3 1 7,8 1 0-7,0-1 0 8,-1 4-16-7,9-3-4 5,0 3 0-6,4-4 0 11,-1-3 0-10,1 3 0 2,3 4 0-2,1-3 0 9,0-4-19-9,7-4-4 2,-7 4-1-3,3-3 0 9,5-1-8-9,-5-3 0 6,4-3 0-5,-7-4 0 6,0 0 0-7,-1-4 8 7,1-3-8-6,-5 0 0 6,1-3 10-7,0-1-10 9,-1 1 12-9,1-4-12 6,-4 0 21-6,-1-4-2 11,1-3-1-11,-4 1 0 5,-4-1 6-5,0 3 2 7,-4-6 0-7,-4-4 0 7,0 0 22-6,-4 0 5 5,-8-4 1-6,4 1 0 8,-8 7-17-8,1-8-3 7,-5 1-1-7,0-1 0 9,-3 4 15-8,-1 0 4 4,1 0 0-4,-5 1 0 8,-3 6-36-9,3-4-6 4,-3 8-2-3,-1 6 0 21,-3 1-32-22,3 6-6 7,1 8-2-5,-4 6-579-2,-1 1-116 0</inkml:trace>
    </iact:actionData>
  </iact:action>
  <iact:action type="add" startTime="301121">
    <iact:property name="dataType"/>
    <iact:actionData xml:id="d96">
      <inkml:trace xmlns:inkml="http://www.w3.org/2003/InkML" xml:id="stk96" contextRef="#ctx0" brushRef="#br0">14961 11123 57 0,'-16'0'0'2,"8"-3"0"0,-4-1 0-1,-4 4 0 7,5-7 187-7,-1 4 32 4,-4 3 6-5,4 0 2 11,1-4-147-11,-1 4-30 4,0 0-6-4,4 0 0 12,-4 4-12-12,5-4-1 3,-1 7-1-3,-4-4 0 10,8 4-30-10,-8 3 0 6,4 4 0-6,0 4 0 8,-3-1 0-8,3 1 0 6,0 6 0-6,0 4 0 8,-4-3 0-8,0 10 0 9,5-1-10-9,-5 8 10 8,0 4 0-8,0-1-10 11,0 4 10-11,1 7 0 2,3 0-12-1,-4 3 12 6,0 4-12-7,-3 3 12 7,3 4-10-7,-4 0 10 7,4 7-8-7,0 0 8 8,-3 0 0-7,3 3 0 5,0 4 0-6,0-1 0 9,-3 5 0-9,3-1 0 6,4 0 0-6,0-3 8 10,-8 4-8-10,9-1 0 6,3 7 0-6,-4-3 8 11,0 0-8-11,0-8 0 3,0 5 0-2,4-1 0 7,0 0 0-8,-4 4 0 6,1-4 0-5,3 4 8 7,4-7-8-8,-4 7 0 7,0-4 0-6,4 7 8 6,-4 4-8-7,4 0 9 9,0 0-9-8,4-4 10 4,-4 0-10-5,4 1 0 11,4-1-10-10,-1-7 10 1,1-6-19-2,4-1 3 8,4-7 0-8,0 1 0 22,-1-5-22-19,1-6-4-2,0 0-1-1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60">
    <iact:property name="dataType"/>
    <iact:actionData xml:id="d0">
      <inkml:trace xmlns:inkml="http://www.w3.org/2003/InkML" xml:id="stk0" contextRef="#ctx0" brushRef="#br0">6554 6437 345 0,'0'0'31'2,"-4"-7"-31"4,-3 7 0-6,7 0 0 9,0 0 264-9,0 0 48 6,-4-4 8-6,4 4 3 9,0 0-237-9,0 0-47 6,0 0-10-6,0 0-1 12,8-3-18-12,11 3-10 3,-7 0 12-3,15-4-12 13,-11 1 11-13,4 3-11 3,-1-4 10-3,5 1-10 7,0-1 12-7,-5-3-3 8,1 4-1-7,4-4 0 5,-9 3-8-6,5-3 0 9,-8 4 9-9,3-4-9 8,-3 0 8-8,0 0-8 9,4 0 8-9,-5-4-8 5,5 4 19-4,-8-3-1 9,4-8 0-10,0 5 0 4,3-5 11-4,5-3 3 12,-8-3 0-12,11-8 0 3,9 4-24-2,-9-10-8 6,13-8 0-7</inkml:trace>
    </iact:actionData>
  </iact:action>
  <iact:action type="add" startTime="16490">
    <iact:property name="dataType"/>
    <iact:actionData xml:id="d1">
      <inkml:trace xmlns:inkml="http://www.w3.org/2003/InkML" xml:id="stk1" contextRef="#ctx0" brushRef="#br0">9679 9234 403 0,'0'0'36'4,"0"0"-36"1,11 3 0-5,1-3 0 7,-4 4 73 1,4-1 8-8,4-6 2 0,3 3 0 10,13 7-71-10,-9-7-12 6,-7 3 0-6,4 1-312 9</inkml:trace>
    </iact:actionData>
  </iact:action>
  <iact:action type="add" startTime="16628">
    <iact:property name="dataType"/>
    <iact:actionData xml:id="d2">
      <inkml:trace xmlns:inkml="http://www.w3.org/2003/InkML" xml:id="stk2" contextRef="#ctx0" brushRef="#br0">10752 9255 172 0,'23'7'16'2,"13"-4"-16"1,11 1 0 0,-4-1 0 4,-4-3 65-6,8 4 11 3,8-4 1-4,-4 3 1 9,1 1-27-9,3-1-6 8,-4-3-1-8,8 0 0 8,0-3-12-8,3 3-2 6,-3 0-1-3,-4 0 0 2,0-4-17-5,0 4-3 10,0 0-1-10,-3 0 0 5,-1 0-8-5,4 0 0 11,0 0 0-11,0-3 0 4,0 3 0-4,-4-4 0 7,0 4 8-7,-4 0-8 8,4 0 0-8,-4-7 0 7,-3 0 0-7,-1 4 0 9,0-4-8-5,0 0-1 5,4 0 0-4,-3 0 0 9,-1-4-35-13,0 1-6 0</inkml:trace>
    </iact:actionData>
  </iact:action>
  <iact:action type="add" startTime="18897">
    <iact:property name="dataType"/>
    <iact:actionData xml:id="d3">
      <inkml:trace xmlns:inkml="http://www.w3.org/2003/InkML" xml:id="stk3" contextRef="#ctx0" brushRef="#br0">9757 10606 115 0,'51'0'10'2,"-31"0"-10"0,-8 0 0 0,11 0 0 3,9 0 49 2,-5-3 8-6,-3-1 2-1,0 4 0 9,3 0-46-9,1-3-13 6,-1-1 0-6,1 1 8 8,-5 3-8-8,9-4 0 9,7 1 0-8,-8 3 8 4,-7 0-8-4,3 0-10 8,13 0 10-9,-1 0-13 5,0 0 5-5,-3 3 8 7,-5-3-13-7,4 0 5 9,5 0 8-9,-5 4 0 10,-7-4 0-9,-1 0 0 3,9 3 32-3,-5 1 1 4,4-1 1-5,1-3 0 10,-5 4 8-10,8-1 2 6,5-3 0-5,-1 4 0 8,-8-1-16-9,5-3-2 4,7 4-1-4,-4-4 0 13,0 0-9-13,0 0-3 2,1 0 0-1,-1 0 0 6,4 0-1-7,0 0-1 8,0 0 0-7,1 0 0 8,-1 0 5-8,0 0 2 5,0 0 0-5,0-4 0 3,-4 4 14-4,1-3 2 10,-1-1 1-9,0 4 0 4,0-7-6-5,1 7-1 11,-1-3 0-11,0-1 0 3,4 1 1-3,0-1 0 7,0 1 0-7,-3-1 0 9,-1-3-5-9,-4 7 0 6,4-3-1-6,-3-1 0 10,-9 1-12-7,5-1-3 3,-5 1 0 2,0-1 0-7,-3 4 0-1,-1-3 0 7,1 3 0 0,0-4 0-5,-1 4-8-2,-3-3 0 3,-9-1 0-3,5 4 8 13,0 0-26-13,-5 0-6 1,-15 0 0 0,0 0-529 14</inkml:trace>
    </iact:actionData>
  </iact:action>
  <iact:action type="add" startTime="22782">
    <iact:property name="dataType"/>
    <iact:actionData xml:id="d4">
      <inkml:trace xmlns:inkml="http://www.w3.org/2003/InkML" xml:id="stk4" contextRef="#ctx0" brushRef="#br0">10292 12017 172 0,'0'0'16'2,"0"0"-16"3,-8-7 0-5,8 3 0 12,0 4 148-12,-4-3 28 3,-8 0 4-1,4-4 2 9,4 7-81-11,0-7-16 4,-7 0-3-4,-1 3-1 8,-4 1-29-8,8-1-7 8,0-3-1-8,1 4 0 5,-9-1-17-5,8 1-4 9,4-1-1-9,0 1 0 7,-4-1-4-7,0 4-1 9,1-3 0-9,3-1 0 6,4 4-1-6,-8 4 0 10,-4-4 0-10,4 3 0 4,8-3-2-4,-8 0-1 10,-4 4 0-10,1-1 0 6,-1 1 8-6,4-1 2 6,0 1 0-6,0-1 0 9,-7 4-5-9,7-3-1 6,8-4 0-6,-8 3 0 12,0 4-1-12,0-3 0 3,0-1 0-3,8-3 0 11,0 0 0-11,-4 7-1 5,-7 0 0-5,3 0 0 11,4-4-5-11,0 4-1 4,-4-3 0-3,0-1 0 7,0 4-9-8,0 0 0 7,8 4 0-6,-7-4 8 6,-1 0-8-7,0 0 0 9,4 0 0-6,4 3 0 6,-8-3 0-2,0 4 0-6,8-1 0 0,0 4 0-1,0-3 0 1,0-1 0 7,-8 1 0-2,4 3 0-6,8 0 0 0,-4 3 0 9,-8-3 0-9,5 0 0 5,-1 0 0-3,4 0 0 3,0 0 0-5,-8 0 0 8,-4 0 8-6,4 0-8 3,8 3 8-5,0-3-8 12,-4-3 8-12,0 3-8 6,4 0 0-6,0-4 8 12,0 4 1-7,0-3 0-5,-4 3 0 0,8-4 0 13,4 0 0-5,-4 4 0-8,-8-3 0 0,0 3 0 0,8-4-9 1,0 4 10 7,4-3-10-3,-8 3 10-5,-4 0-10 0,4 0 0 10,8-4 0-5,0 1 8-5,-12-1-8 0,12 4 0 12,3-3 0-7,1 3 8-4,-4-4-8-1,0 4 0 11,0-4 0-7,0 1 0-4,7 3 0 0,-3-4 0 12,-8 1 0-6,4-1 0-5,8 1 0-1,-5-1 0 0,1-3 0 0,0 4 0 10,-4-4 0-4,4 0 8-6,3 0-8 0,1 0 0 10,0 0 0-4,0-4 8-6,-1 4-8 0,1-3 0 12,0 3 9-8,3-4-9-4,5 1 10 0,0-4-10 12,7 3 15-7,-11 1-3-5,-5-4-1 0,5 0 0 4,11 3-11-4,1-3 0 8,-12 4-12-3,-5-4 12-5,5 0 0 1,0 0 0 9,-1-4 0-5,1 4 0-5,-8-3 0 0,-1 3 0 11,5 0 0-6,0-4 0-4,-8 1 0-1,4-4 12 10,3 3-4-4,1-3 0-6,-4 4 4 0,0-4 0 13,-1 0 0-9,1-4 0-3,8 4-4-1,-5-3 0 0,-3-4 0 11,0 3 0-5,0-3-8-6,0 4 12 0,-1-8-12 0,-3 4 12 10,-4 0-12-5,4-3 10-5,0 3-10 0,-4-3 10 13,-4-1-2-9,0 1-8-4,4-8 12 0,-4 4-4 12,4-3 1-7,-4 3 0-5,-4-4 0 0,4 1 0 12,8 0 2-6,-8-4 0-6,-12 3 0 0,8 4 0 1,4-3-2-1,-4-1 0 9,-4 1 0-4,0 3 0-4,-7 0 3-1,3-3 1 11,4 3 0-6,-4-4 0-5,0 8-1 0,-3-4 0 12,7 0 0-7,-4 3 0-5,0-3-4 0,0 0-8 12,-3 4 11-8,7-1-11-3,-4 1 12-1,0 3-12 1,-7 0 12-1,3 0-12 10,4 4 8-4,-8-4-8-6,-3 3 0 0,-9 4 0 10,-3 0 0-4,8 0 0-5,11 0 0-1,-8 4 0 11,-7-1 0-6,-1 4 0-5,9 0-12 0,-5 0 12 12,-3 0-9-5,3 4 9-7,5-4-8 0,3 3 8 0,0 4-10 0,1 0 10 9,-1 0-12-3,4 4 12-6,1-1-25 0,3 4 1 10,-8 0 1-6,5 4 0 15,-1 2-36-19,4 5-7 0,0 3-2 0,0 3-564 12,-3 1-112-8</inkml:trace>
    </iact:actionData>
  </iact:action>
  <iact:action type="add" startTime="25472">
    <iact:property name="dataType"/>
    <iact:actionData xml:id="d5">
      <inkml:trace xmlns:inkml="http://www.w3.org/2003/InkML" xml:id="stk5" contextRef="#ctx0" brushRef="#br0">9946 12771 1105 0,'-16'-3'24'1,"16"3"4"-1,0 0 2 0,0 0 2 0,0 0-32 0,0 0 0 5,0 0 0-5,0 0 0 8,0 0 23-8,0 0-3 5,0 0 0-5,0 0 0 11,12 0-12-11,-12 0-8 6,0 0 8-6,0 0-8 11,0 0 11-11,0 0-3 5,0 0 0-5,0 0 0 9,0 0 26-9,0 0 5 6,0 0 1-6,0 0 0 7,0 0-12-7,0 0-3 8,0 0 0-8,0 0 0 7,0 0 11-7,0 0 3 9,0 0 0-9,0 0 0 5,0 0-23-5,0 0-4 8,0 0 0-8,0 0-1 8,0 0-11-8,0 0 10 10,0 0-10-10,0 0 10 5,-8 0-2-5,8 0 0 8,0 0 0-8,0 0 0 7,-12 0-8-7,12 0 0 8,0 0 0-8,0 0 0 7,-8 3 0-7,1 1 8 6,7-4-8-6,0 0 0 10,0 0 10-9,0 0-10 4,0 0 12-5,0 0-12 8,0 0 25-8,0 0-1 6,0 0-1-6,-4 3 0 8,-4 1-12-8,8-4-3 8,0 0 0-8,0 0 0 7,-12 3-8-7,4-3 0 8,8 0 9-7,0 0-9 6,-8 4 8-7,4-1-8 8,4-3 10-8,0 0-10 7,0 0 10-7,0 0-10 10,-11 4 10-10,7-1-10 5,4-3 9-4,0 0-9 4,-12 4 8-5,0-1-8 8,4 1 0-8,0-1 8 7,8-3-8-7,-11 4 0 9,-5-1 0-8,8 4 0 4,8-7 0-5,0 0 0 9,-8 7 0-8,0-3 0 5,8-4 0-6,0 0 0 10,-4 10 0-10,0-3-9 4,-7 0 0-2,11-7 0 6,4 11 9-8,-4-11-13 5,-12 7 5-5,0-1 8 22,12-6-33-22,0 11 1 0,-4-1 0 0,-4 1-493 10,-8-1-99-9</inkml:trace>
    </iact:actionData>
  </iact:action>
  <iact:action type="add" startTime="26449">
    <iact:property name="dataType"/>
    <iact:actionData xml:id="d6">
      <inkml:trace xmlns:inkml="http://www.w3.org/2003/InkML" xml:id="stk6" contextRef="#ctx0" brushRef="#br0">9537 13187 172 0,'-31'24'8'1,"15"-13"1"-1,4-1-9 0,-7 8 0 2,-5-4 0 0,0 3 0 5,1 4 186-7,3 0 35 8,-7 0 7-8,3 3 2 8,-3 1-183-8,3-4-37 9,0 0-10-9,1 3 0 18,-1 1-21-18,-3-1-8 0,11-3-2 0,-4 0 0 16,1 3-56-16,-1-3-11 0</inkml:trace>
    </iact:actionData>
  </iact:action>
  <iact:action type="add" startTime="31989">
    <iact:property name="dataType"/>
    <iact:actionData xml:id="d7">
      <inkml:trace xmlns:inkml="http://www.w3.org/2003/InkML" xml:id="stk7" contextRef="#ctx0" brushRef="#br0">10142 12666 403 0,'-19'-6'36'2,"19"6"-36"0,0 0 0 0,0 0 0 4,8-4 0-6,-8 4 0 7,-4-7 0-7,4 4 0 8,0 3 29-8,0 0-1 8,0 0 0-8,0 0 0 8,0 0 12-8,0 0 3 8,4-7 0-8,-8 0 0 6,-8 3 0-6,12 4 0 11,0 0 0-11,0 0 0 5,-4-3-3-5,4 3-1 6,-4-7 0-6,4 7 0 8,0 0-7-8,0 0-2 7,0 0 0-7,0 0 0 9,8-4-10-9,-8 4-3 6,-4-3 0-6,4 3 0 9,0 0-4-9,0 0-1 6,0 0 0-6,0 0 0 11,-4 3-12-11,4-3 9 3,0 0-9-3,0 0 8 13,-8 4-8-12,8-4 12 1,0 0-12-2,0 0 12 8,0 0 0-8,0 0 1 9,-8 3 0-9,8-3 0 7,0 0 3-7,0 0 0 7,-8 11 0-7,8-11 0 7,0 0 3-7,0 0 1 10,0 0 0-10,-3 7 0 5,-1-4-4-5,4-3-1 11,0 0 0-11,0 0 0 6,-12 4-7-6,4-1-8 4,8-3 11-4,0 0-11 8,0 0 8-8,-4 7-8 8,4-7 0-8,0 0 0 12,0 0 8-12,0 0-8 4,-8 7 0-4,8-7 0 10,0 0 0-10,0 0 0 8,-8 7 0-8,-3 0 0 8,3-4 0-8,0 4 0 6,8-7 0-6,-8 7 0 13,0 0 0-13,0 0 0 0,8-7 0 0,-8 4-9 13,1 3 9-13,3-4 0 3,0 1 10-3,4-4-10 7,0 0 9 3,0 0-9-10,-12 3 8 2,12-3-8 6,0 0 13-7,0 0-2 5,-4 7-1-1,0-3 0-5,4-4-10 0,0 0 0 10,0 0 9-4,-8 3-9-6,-4 1 8 1,8-4-8 12,4 0 8-6,0 0-8-7,-11 0 9 0,11 0-9 0,0 0 12 0,0 0-12 10,0 0 0-4,0 0 0-6,0 0 0 0,0 0 0 10,0 0 0-1,0 0 0-9,0 0 0 0,0 0 0 5,0 0 0-4,0 0 0 4,0 0 0-5,0 0-12 9,-4 0 12-9,4 0 0 3,0 0 0-1,0 0 10 3,-8 0-10-5,8 0-16 9,0 0 4-9,0 0 1 6,0 0 19-4,0 0 4 4,0 0 1-6,0 0 0 7,0 0-13-7,0 0-18 10,0 0 4-9,0 0 1 5,0 0 13-6,0 0 0 12,0 0 0-12,0 0 0 3,0 0 11-3,0 0 5 8,0 0 0-8,0 0 1 11,-12 3 4-11,12-3 1 12,0 0 0-6,0 0 0-6,-8 0 3 1,8 0 1-1,0 0 0 0,0 0 0 10,-8 0-2-4,4 4-1-6,4-4 0 0,0 0 0 9,0 0-6-8,0 0-1 4,-7 7 0-4,-1 0 0 11,0-4-16-9,4 4 0-3,-4 0 0 0,-4 0 0 7,0 0 0 0,1 0 0-7,11-7 0 0,-8 14 0 16,-8-7 0-11,4 7 0-5,4-3 0 0,1-4 0 0,-1 3 0 0,-4 1 0 11,4-1 0-5,-4 4 0-6,8-4 0 0,-4 4 0 14,-7 0 0-8,-1 0 0-6,4-3 8 0,-3 3-8 0,-1 0 0 0,0 0 0 12,-7 0 8-4,3 0-8-8,8-4 0 1,-4 8 0 9,-3-4 0-2,3 3 0-8,4 0 0 1,0 4 0-1,-7-3 0 0,7 3 0 10,-4-4 0-5,4 1 0-5,5-1-10 0,-5 4 10 9,0-3-10-2,-4-1 10-7,5 1-10 0,-1-1 10 9,0 4-10-2,0-4 10-7,0 1-10 0,1-1 10 12,-1 4-10-5,0-3 10-6,-4-1-15-1,1 4 3 1,3-3 1-1,-4 3 0 8,4 0-9 0,-3-4-3-8,-1 0 0 0,0 4 0 17,-4 0-28-13,5-3-5 0,-1 3-2-4,0-4 0 10,1 4-20-6,-1-3-4-4,0-4-1 0,4 0 0 13,-3 3-3-7,-1-6-1-6,4-1 0 0</inkml:trace>
    </iact:actionData>
  </iact:action>
  <iact:action type="add" startTime="35784">
    <iact:property name="dataType"/>
    <iact:actionData xml:id="d8">
      <inkml:trace xmlns:inkml="http://www.w3.org/2003/InkML" xml:id="stk8" contextRef="#ctx0" brushRef="#br0">8771 13945 403 0,'0'0'36'2,"0"0"-36"5,0 0 0-7,0 0 0 6,0 0 34-6,0 0 0 10,0 0 0-10,0 0 0 5,0 0-18-5,0 0-3 11,0 0-1-11,0 0 0 4,-4 0-12-4,4 0-8 10,-8-4 8-10,8 4-13 5,-8 0 13-5,0 0 0 7,-3 0 9-7,7-3-9 11,-4 3 39-11,0 0 1 5,0 0 1-5,8 0 0 9,-8 0 1-9,4 0 0 5,-11 0 0-5,7 0 0 12,0-4-14-12,0 4-4 3,0 4 0-3,-4-4 0 12,-3 0-9-12,7 0-3 4,0 0 0-4,0 0 0 7,-4 3 0-6,0 1-1 7,5-4 0-8,3 3 0 8,-12-3 5-8,4 0 0 8,0 4 1-8,1-4 0 6,3 0 11-6,0 0 3 10,-4 0 0-9,4 0 0 4,-4 0-8-5,5 0-2 7,-5 0 0-7,0 0 0 8,-4 0-12-8,4 3-9 8,1-3 12-8,3 0-12 6,-4 0 10-5,0 4-10 5,4-1 8-6,-3 1-8 9,-1-1 10-9,0 1-10 6,4-1 12-6,0 4-12 10,-4-4 8-10,5 4-8 4,-1 0 0-4,0-3 0 12,0-1 8-12,-4 4-8 4,4 0 0-4,-3-3 0 11,3 3 8-11,0 0-8 4,0-4 0-3,0 4 0 6,0-3 8-7,0 3-8 8,5 0 0-7,-1-4 0 6,-4 4 10-7,4-3-10 8,0-1 8-7,4-3-8 5,0 0 0-6,-8 4 0 9,0 3 0-9,0 0 0 5,8-7 0-5,0 0 0 9,0 7 0-9,-8 0 0 7,5 0 0-7,-1 0 0 5,4-7 0-5,-4 3 0 9,-4 4 0-8,4 0 0 6,4-7 0-7,0 7 0 8,0 4 0-7,-4-4 0 5,4 3 0-6,0-3 0 9,0 3 0-9,0 1 0 5,0-1 0-5,0 1 0 11,0-1 0-11,4-3 0 4,-4 4 0-4,0-4 0 10,0 3 0-10,4 4 0 5,0-3 0-5,-4-1 0 8,0 1 0-8,4 3 0 7,-4 0 0-6,4 3 0 6,0-3 0-7,-1 0 0 9,-3 0 0-9,8 0 0 8,-8 0 0-8,0 0 0 9,0 3 0-9,4-3 0 5,0 0 0-5,-4 0 0 9,4 0 0-9,0-3 0 5,0 6 0-5,0-3 0 8,0-3 0-7,0-1 0 5,0 4 0-5,4-3 0 5,-5-1 0-6,5 1 0 10,-4-1 0-10,4 0 0 6,0 1 8-6,4-1-8 9,-8 1 0-9,4-4 8 5,-1 0-8-5,1 0 0 11,4 3 0-11,-4-3 0 4,0-3 0-4,0 3 0 12,3-4 0-12,1 1 8 3,0 3-8-2,0-4 0 6,0 1 9-7,-1-1-9 8,1 1 10-7,4-1-10 5,0 1 11-6,-5-1-11 9,1 1 12-9,4-4-12 7,0 0 12-7,-1 3-12 9,1-3 12-9,0 0-12 5,3-3 11-5,-3 3-11 9,0 0 10-9,4 0-10 7,-5-4 0-7,5 4 0 6,-4-3 0-6,-5 3 0 8,5-4 0-8,0 1 9 7,0-1-9-7,-1 4 8 9,-3-3-8-8,0-1 0 5,0 1 0-5,3-1 0 7,1-3 0-8,-8 4 0 5,4-1 0-5,-4-3 0 12,3 4-12-12,1-4 1 3,-4 3 1-2,4-3 0 10,-4 0 10-11,3 4 0 3,-3-4 0-2,-4-4 0 7,4 1 0-8,-4-1 0 6,4-3 8-4,-4 1-8 5,0-1 12-7,-4-4-1 7,4 1-1-5,4-1 0 5,-8 1-10-7,0-4 12 8,3 0-12-8,-3 3 12 5,4-3-12-5,0 4 0 9,-4-4 0-9,0 4 0 7,0-4 0-6,0 3 0 4,0 1 0-5,0-4 0 8,-4 0 0-7,4 3 0 5,-4-3 0-6,-3 4-11 9,-1-4 19-9,4 3 4 6,-4 1 1-6,-4-4 0 10,4 0 3-10,-3 0 0 5,3 0 0-5,-4 4 0 11,0-4 0-11,0 3 0 4,1 1 0-4,-1-1 0 14,0 1-8-12,4-1-8-2,-12 5 11 0,5 2-11 20,3-3-14-19,-8 4-10-1,1 6-1 0,-1 1-459 13,-4-4-92-13</inkml:trace>
    </iact:actionData>
  </iact:action>
  <iact:action type="add" startTime="37646">
    <iact:property name="dataType"/>
    <iact:actionData xml:id="d9">
      <inkml:trace xmlns:inkml="http://www.w3.org/2003/InkML" xml:id="stk9" contextRef="#ctx0" brushRef="#br0">8574 13938 345 0,'-15'-7'15'3,"7"7"4"-3,-4 0-19 0,4 0 0 3,4-4 0-3,-4 4 0 10,-3 4 66-8,3-4 10 3,8 0 1-5,-8 0 1 9,0 3-66-9,0 1-12 5,0-1 0-5,0 1 0 11,-3-4-22-11,3 3 2 5,-4 1 1-5,0-1 0 12,0 1 19-12,1 3 0 3,3-7 0-3,-4 7 0 9,0-4 15-9,0 4-3 6,5-4-1-6,-5 1 0 8,4 3 8-8,-4 0 1 7,4-4 1-7,-4 4 0 8,5-3-6-8,-1 3-2 9,-4 0 0-9,4 0 0 5,0 0-13-5,4-4 8 8,-4 4-8-8,1-3 0 8,3-1 20-8,0 1-3 8,-4 6 0-8,0-3 0 6,4 0-1-6,0-3 0 7,0 3 0-7,0 0 0 9,-4 0-2-8,1 0-1 5,-1 0 0-6,4 0 0 9,-4 0 2-9,4 0 0 5,0-4 0-5,0 4 0 11,0 0 10-11,0 0 3 4,0 0 0-4,-4 0 0 13,8-7-4-13,-3 7-1 3,-1 0 0-2,0-4 0 9,4-3-8-10,-8 7-2 7,8-7 0-7,0 7 0 4,-4 4-13-4,0-4 0 9,4-7 0-9,0 7 0 7,0 0 0-6,0 3 0 9,0-10 0-10,4 11 0 4,0-1-12-4,0 4 12 9,0 0-12-9,0 4 12 7,3-1-13-7,1 1 4 8,-4-4 1-8,4 3 0 6,0 1-8-5,-4 2 0 6,4-2-1-7,-4-1 0 26,0 1-7-26,3-1-2 0,-3 1 0 0,4-4 0 0,-4 0 6 0,0-4 0 3,4 1 1-2,-4-1 0 9,4 1 10-10,-4-1 9 4,0-3-13-4,3 4 5 12,5-1 8-12,-4-3-8 3,0 0 8-3,-4 0-8 9,4 0 8-9,0-4 0 6,-1 4 0-5,1-3-8 7,0 3-7-8,0-4-1 7,0 1 0-6</inkml:trace>
    </iact:actionData>
  </iact:action>
  <iact:action type="add" startTime="39162">
    <iact:property name="dataType"/>
    <iact:actionData xml:id="d10">
      <inkml:trace xmlns:inkml="http://www.w3.org/2003/InkML" xml:id="stk10" contextRef="#ctx0" brushRef="#br0">8460 13966 403 0,'-11'-4'17'3,"11"4"5"12,-4-3-22-15,-4 3 0 0,0-4 0 0,4 4 0 0,-8-3 156 0,4-1 26 4,1 4 6-4,7 0 0 11,-8-3-130-11,0-1-26 6,-4 1-6-6,8 3-1 11,-4-4-13-11,0 4-4 4,1-3 0-4,-1 3 0 6,4 0-8-6,-4 0 8 9,0 0-8-9,-4 0 8 6,4 0-8-6,0 7 0 9,5-7 0-9,-5 7 0 8,4-4 0-8,-4 4 0 8,0-3 0-8,-4 3 0 6,8 0 0-6,-4-1 0 11,5-2 10-11,-5 3-10 5,4 3 12-5,-4-3-4 10,4 4 0-10,-4-4-8 4,4 0 8-4,0 3-8 8,-4 1 0-8,4-1 0 8,1 4 0-8,-1 0 0 7,0-3 0-7,0 3 0 9,-4 0 0-9,8 0 0 7,-4 0 0-7,4 3 0 10,-4 1 0-10,4-1 0 3,-4 0 0-2,4 4 0 12,0-3-13-13,0 3 3 0,0 0 1 1,0-4 0 7,0 8-12-8,4-4-3 6,0 0 0-5,-4 0 0 20,0-4-30-21,0 0-6 0,4 1-2 2</inkml:trace>
    </iact:actionData>
  </iact:action>
  <iact:action type="add" startTime="42556">
    <iact:property name="dataType"/>
    <iact:actionData xml:id="d11">
      <inkml:trace xmlns:inkml="http://www.w3.org/2003/InkML" xml:id="stk11" contextRef="#ctx0" brushRef="#br0">10583 12953 979 0,'-8'0'87'1,"8"0"-70"4,0 0-17-5,4 10 0 9,4 1 55-9,-5-1 7 9,1 8 2-9,4-1 0 5,8 4-56-3,-4 7-8 6,0 0-8-8,-1 3 8 7,9 4-12-7,4 0 12 5,-1 0-12-5,-3 4 12 24,3-4-47-23,5-1-2-1,47 22-1 0,-24-17 0 0</inkml:trace>
    </iact:actionData>
  </iact:action>
  <iact:action type="add" startTime="43188">
    <iact:property name="dataType"/>
    <iact:actionData xml:id="d12">
      <inkml:trace xmlns:inkml="http://www.w3.org/2003/InkML" xml:id="stk12" contextRef="#ctx0" brushRef="#br0">23398 5571 345 0,'-8'-7'31'3,"4"-4"-31"1,8 1 0-1,-4-1 0 1,-4-3 184-4,4 4 30 8,4-1 6-8,0 1 2 7,4-1-158-7,-8-3-32 7,-4 0-7-7,4 0-1 7,8 4-12-7,-8 0-2 6,-4-1-1-5,-4 1 0 9,8-1 12-10,4 4 3 6,-4-3 0-6,0 3 0 10,-4 7 25-10,0-11 6 4,8 4 1-4,-4 4 0 9,-8-4-2-8,8 7 0 4,0 0 0-5,0 0 0 8,0 0-26-8,0 0-4 9,0 0-2-9,0 0 0 6,0 0-22-6,0 0 0 9,-4 10 0-9,4 8 0 6,8-8 0-6,4 8 0 10,-4 3 0-10,0-1 0 5,-8 5 8-5,12-1 1 11,7 1 0-11,-3-1 0 6,-4 4 1-6,0 0 0 5,11 4 0-5,5-4 0 8,-1-1 3-8,1 5 1 7,-5-1 0-7,5-3 0 10,-1 4-14-10,1-4 9 5,-1 3-9-5,-3 0 8 10,3 1-8-10,-3 3 0 5,0 0 0-5,-1 0 0 11,1-4 0-11,-1 0 0 4,-3 1 0-3,4-4 8 9,-9 0-8-10,5-4 0 4,-4 1 9-4,3-1-9 8,-3-3 16-8,0-3 0 7,-4-1-1-6,-1 0 0 7,1-3-15-8,-4-3-10 8,0 3 2-8,-4-7 0 7,4 3 8-7,-4-3 11 9,-4 4-3-9,0-4 0 20,0 3-30-18,0-10-6-2,0 0-2 0,3 7 0 17,1 4-142-17,0-4-28 5</inkml:trace>
    </iact:actionData>
  </iact:action>
  <iact:action type="add" startTime="43896">
    <iact:property name="dataType"/>
    <iact:actionData xml:id="d13">
      <inkml:trace xmlns:inkml="http://www.w3.org/2003/InkML" xml:id="stk13" contextRef="#ctx0" brushRef="#br0">24569 6381 806 0,'0'0'36'0,"0"0"7"0,0 0-35 0,0 0-8 4,-4-7 0-4,4 7 0 7,0-7 126-7,-4 0 23 8,1 0 5-8,-1 3 1 9,-4 1-111-9,4-1-21 8,0-3-5-8,-4 7-1 5,0-3-5-5,8 3 0 9,-8-4-1-9,0 4 0 7,1-3-11-7,-1 3 0 8,4-4 0-8,4 4 0 6,-8 0 0-4,4 0 18 4,-4 0-2-6,4 0 0 8,-4 4 8-8,1-4 0 5,3 0 1-5,-4 0 0 11,8 0-7-11,-8 3-2 5,0 4 0-5,0-3 0 11,4-1-4-11,-4 1-2 4,4 3 0-4,-3-4 0 12,3 4-10-12,-4 0 0 4,0 0 0-4,4 4 0 8,-4-1 0-8,0 1 0 8,-4-4 0-8,5 3 0 7,-5 4 0-7,4-3 0 9,-4-1 0-9,0 1 0 5,1-1 0-5,-1 4 0 11,0-3 0-11,0-1-11 4,-3 0 11-4,3 1 0 9,4-1 8-9,-4-3-8 6,4 4 0-5,-4-4 0 5,5 3 0-6,-5 1-8 9,4-1 8-9,0 1 0 6,4 3 8-6,0-4-8 9,0 4 0-7,0 0 0 1,0 0 0-1,4-3 0 7,0 3 10-9,0 3 1 5,0 0 0-5,0 1 0 11,4-4 1-11,0 3 1 4,4 1 0-4,0 3 0 11,0-4-5-11,0 1 0 4,3 3-8-3,1-4 12 6,-4 1-4-7,8-1 0 8,-4 1-8-7,3-5 12 6,1 5-4-7,-4-1 0 7,4-3-8-6,-1-3 12 7,1 3-12-8,0 0 9 8,-4-4-9-8,-1 1 8 5,5-4-8-5,0 3 0 11,-4-3 9-11,3-3-9 5,-3-1 8-5,4-3-8 9,0 0 10-9,-1-3-10 6,5-1 19-6,0 1-3 6,7-4 0-6,-3-4 0 8,7 1-3-8,-3-1-1 8,-5 1 0-8,9-4 0 9,-1 3-12-9,0-6 8 5,1 3-8-5,-1 0 0 12,-3-7 8-12,-1 7-8 3,1 0 0-3,-5-3 0 13,5 6 8-13,-8-6-8 2,-1-1 0-1,1 4 0 7,-4-3 8-8,-5-1-8 6,5 1 0-5,-4-1 9 6,0 1-1-7,-4-1-8 9,-1 1 12-9,1-4-4 8,0 0 9-8,-4 0 2 8,-4 0 0-8,0-3 0 5,0 3 12-5,-4 0 2 11,0 0 1-11,-4 0 0 5,1 0-26-5,-1 0-8 6,0 0 0-6,-8 0 0 8,0 4 8-7,1-1-8 5,-9 4 0-6,0 0 0 10,1 0 0-10,-5 0 0 7,-7 4 0-7,0-1 0 8,-1 4 0-7,-3 4 0 3,-4 3 0-4,-4 0 0 22,3 3-49-22,1 4-4 0,4-3-1 3,0 6 0 8,-1 1-93-11,5-1-18 0,-1 1-4 2,5 3-338 7,0-4-67-9</inkml:trace>
    </iact:actionData>
  </iact:action>
  <iact:action type="add" startTime="45409">
    <iact:property name="dataType"/>
    <iact:actionData xml:id="d14">
      <inkml:trace xmlns:inkml="http://www.w3.org/2003/InkML" xml:id="stk14" contextRef="#ctx0" brushRef="#br0">23300 5047 291 0,'0'0'12'3,"-4"-7"4"-3,-4 0-16 0,8 7 0 5,0 0 0-5,0 0 0 8,-4-7 0-8,4 7 0 8,0 0-11-8,0 0 11 5,0 0-18-5,0 0 3 11,-8-4 1-11,1 1 0 4,7 3 14-4,0 0 0 10,-12 0 0-10,4 0-9 6,8 0 9-6,0 0 0 6,-8 0 0-6,-4 3 0 8,4 1 57-7,8-4 14 7,0 0 2-8,0 0 1 8,-7 3 29-8,7-3 5 6,0 0 2-6,0 0 0 10,0 0-37-10,0 0-7 4,0 0-2-4,0 0 0 9,0 0-29-9,0 0-7 6,0 0 0-6,0 0-1 12,0 0 17-12,0 0 4 5,0 0 1-5,0 0 0 6,0 0-2-6,0 0-1 8,3 7 0-8,-3-7 0 8,0 0-11-8,0 0-3 9,0 0 0-9,0 0 0 5,0 0-11-5,0 0-2 12,8 11-1-12,0-4 0 3,-8-7-10-3,0 0-8 7,0 0 12-7,0 0-12 8,12 10 0-8,-8-3 0 8,-4-7 0-8,0 0 0 8,0 0 18-8,8 7-3 6,-8-7-1-6,0 0 0 10,0 0-14-10,0 0-12 5,0 0 3-5,0 0 0 11,0 0 19-11,0 0 4 5,0 0 1-5,4 11 0 16,-4-11-3-16,0 0 0 0,0 0 0 1,0 0 0 11,8 10 0-12,-8-10 0 4,0 0 0-4,0 0 0 7,0 0-2-7,0 0-1 8,0 0 0-2,0 0 0-6,-4 11-1 1,4-11-8 8,0 0 12-3,0 0-4-6,-4 7-8 0,4-7 12 6,0 0-12-6,0 0 12 11,0 0-12-11,0 0 8 3,0 0-8-2,0 0 8 12,0 10-8-12,0-10 0 0,0 0 9 0,0 0-9 13,0 0 8-7,0 0-8-7,0 0 8 0,0 0-8 4,0 0 0-3,0 0 9 2,0 0-9-3,0 11 0 12,0-11 9-12,0 0-9 8,0 0 0-8,0 0 9 3,0 0-1-2,0 0-8 6,0 0 12-3,0 0-4-1,0 0 0-2,0 0 0 7,-4 10 0-1,4-10 0-7,4 7-8 0,-4-7 0 10,0 0 9-3,0 0-9-7,0 11 8 1,0-11-8 5,0 0 8-5,0 0-8 4,-4 7 0 4,4-7 0-8,0 0 0-1,0 0 0 5,0 10 0-5,0-10 0 9,0 0 0-9,0 0 8 8,4 7-8-1,-4-7 0-7,0 0 0 0,4 11 0 11,3-8 0 3,-7-3 0-13,0 0 0 0,0 0 8 0,0 0-8-1,4 10 0 0,-4-10 8 0,0 7-8 9,0-7 0-2,0 11 9-7,4-4-9 0,-4-7 0 10,0 0 0-3,0 0 0-7,8 10 0 0,-4 1 0 9,0-4 0-1,0 7 0-8,-4-4 0 0,8 1 0 3,0-1 0 10,0-3 0-9,-8 7 0-4,7-3 0 0,1 3 0 0,0-4 0 11,0 4 0-8,-4-3 0-3,0 3 0 1,4 0 0 11,3-4 0-9,-3 4 0-3,-4-4 0 0,4 4 0 12,4 0 0-9,0 0 0-3,0-3 0 0,-5 3 0 15,1 0 0-11,4-4 0-4,4 1 0 0,-8 3 0 0,-1-4 0 0,-3 1 0 11,8 3 10-6,0-4-10-5,-8 4 8 0,4 3-8 12,4-6 0-8,-5 3 0-4,5 0 0 1,0 0 0 11,-8 3 0-9,8 1 0-3,3-1 0 0,-3-3 0 8,0 0 0-2,0 0 0-6,0 4 8 0,3-4-8 7,1-4 0-1,-4 8 0 3,0-5 0-4,-1 1 0-5,1 0 0 1,0 0 8 7,0 0-8-5,-4 4 0-3,3-4 0 0,-3 0 0 13,0 0 0-10,0 3 0-3,4 1 0 0,-4-1 0 12,0 1-9-9,-1-1 9-3,1 0 0 0,4 1 0 13,0-4 0-10,0 3 0-3,-1 1 0 0,5-1 0 13,-4 1 0-8,0-1 0-5,3-3 0 0,-3 0 0 0,0 0 0 0,4 0 0 11,-1-3 0-6,1-1 8-5,-4-3-8 0,0 3 0 12,0 1 0-8,-1-1 0-4,-3-3 0 0,4 0 0 13,-8 0 8-10,4 0-8-3,-8-7 0 0,0 0 9 14,8 7-9-9,-4 0-16-5,3 0 4 0,-3 0 1 16,0 4-169-4,-4-4-33-12</inkml:trace>
    </iact:actionData>
  </iact:action>
  <iact:action type="add" startTime="47902">
    <iact:property name="dataType"/>
    <iact:actionData xml:id="d15">
      <inkml:trace xmlns:inkml="http://www.w3.org/2003/InkML" xml:id="stk15" contextRef="#ctx0" brushRef="#br0">25391 5902 457 0,'27'-3'20'0,"-15"3"4"0,0 3-24 0,4-3 0 6,-1 4 0-6,-3-4 0 10,4 3 13-10,-4-3-2 6,-1 4-1-6,1-1 0 14,0 1-10-14,0-1 0 0,-4 4 0 0,-1-3 0 7,-7-4 0-7,12 7 0 8,-4 0 0-8,0-4 0 9,-8-3 0-9,0 0 8 7,4 11-8-7,4-1 8 8,-4 1-8-8,0-1 12 7,-4 1-12-6,0 3 12 5,0-4 0-6,0 1 0 7,4 10 0 2,-4-4 0-9</inkml:trace>
    </iact:actionData>
  </iact:action>
  <iact:action type="add" startTime="49568">
    <iact:property name="dataType"/>
    <iact:actionData xml:id="d16">
      <inkml:trace xmlns:inkml="http://www.w3.org/2003/InkML" xml:id="stk16" contextRef="#ctx0" brushRef="#br0">23823 12338 1306 0,'0'0'58'3,"0"0"12"-3,-4-10-56 0,4 3-14 5,-4 0 0-5,4 0 0 9,0 0 68-9,0 7 10 6,0 0 2-6,0 0 1 8,0 0-45-8,0 0-10 5,0-7-2-5,0 7 0 8,0 0-24-8,0 0-12 9,0 0 0-9,0 0 1 6,0 0 0-6,8 3 0 9,3 4 0-9,1-3 0 6,-4-1 11-6,4 8 0 11,0-4 0-11,-1 3-8 5,9-3 8-5,-4 4 16 6,3 3-4-6,9-4-1 9,0 4 10-9,3 0 3 7,4 0 0-7,1 0 0 8,-1 3-6-7,4 1-1 5,1-1 0-6,-1 4 0 8,4 0-5-6,-4 4-2 3,1-1 0-5,3-3 0 10,0 4-10-10,4-1-14 4,1 0 3-2,3 4 1 8,-4 0 10-9,4 4 0 2,4-8 0-2,-4 8-8 8,4-4 8-9,-4 0 0 4,4 3 10-3,0-3-10 19,4 3-17-20,4 1-10 0,0-1-1 2,8 1-1 0,-1 3 29-2,-3-1 0 7,-4 1 0-6,8 4 0 6,0-8 0-7,-1 4-12 9,-3 0 12-9,4 0-12 4,0 0 12-4,-1-4 0 10,-3 4 12-10,0-3-12 5,-4-1 9-5,4-3-9 9,-1 0 0-9,5-4 9 6,-4 1 11-5,0-1 3 6,3 1 0-7,-7-4 0 8,0 3 5-8,-4 1 2 7,0-4 0-7,0-1 0 10,0 1 5-10,0 0 1 4,-12-3 0-4,4 3 0 12,-4-4-25-12,1 4-11 3,-5-3 10 0,0-1-10 6,-4 1 12-9,-3-4-4 3,3-4-8-1,-4 1 12 4,-3-1-12-6,3 0 11 7,-3-3-11-5,-5 0 10 5,1 0 0-7,-5-3 0 9,1 3 0-9,-1-4 0 7,-3 1-10-7,0-4 12 9,-1 7-12-9,1-4 12 4,-4-3-12-3,-8 4 0 7,3-4 0-7,-3 0 0 5,0 0-14-5,-8 0-8 6,0 0-2-7,0 0 0 23,0 0-108-23,0 0-23 0,0 0-4 1,0 0-597-1</inkml:trace>
    </iact:actionData>
  </iact:action>
  <iact:action type="add" startTime="50378">
    <iact:property name="dataType"/>
    <iact:actionData xml:id="d17">
      <inkml:trace xmlns:inkml="http://www.w3.org/2003/InkML" xml:id="stk17" contextRef="#ctx0" brushRef="#br0">27658 14119 172 0,'-11'-3'16'1,"-1"-1"-16"4,-4 1 0-5,0-1 0 9,1 4 261-9,-5 0 50 10,4 0 9-10,0 0 3 18,1 4-287-18,-5-1-58 0,4 1-11 0,1 3-3 15,-1 0-4-14,-4 0-2-1,9 3 0 0,-5 1 0 1,0 3 42-1,0 3 0 7,5 4 0-7,-1 3 0 8,0 4 33-8,4 0 9 7,0 7 2-7,4 0 0 10,0 7 19-10,4 0 4 5,4-4 1-5,0 4 0 11,4-3-32-11,4-1-7 6,0-3-1-6,7 3 0 10,-3-3-28-10,0 0 0 3,7-3 0-2,1-1 0 6,0-3 0-7,-1 0 0 7,5-4 0-6,7-3 0 6,0 0 8-7,1-3-8 9,-1-1 0-9,4 1 0 8,1-1 13-8,-1-6-3 8,0 3-1-8,1-7 0 5,-1 0 17-5,-4-4 3 11,1-3 1-11,-5-3 0 4,4 3 7-4,-3-4 2 8,-1-3 0-8,1-3 0 8,-1-1-5-8,1 1-1 6,-5-8 0-6,-3 1 0 10,-1-4 8-10,-3 0 2 6,-4-4 0-6,3 1 0 9,-3-4 7-9,-4-3 2 5,-4-1 0-5,0-3 0 11,-5-3 3-11,-3-4 1 4,0 0 0-4,-7-3 0 11,-1-4-34-11,0 0-6 5,-4-4-2-5,0 5 0 7,1 2-14-7,-5 1 11 7,-4 3-11-6,1 0 10 6,3 7-10-7,-8 4 0 9,5-1 0-9,-1 8-11 6,0-1 3-6,5 4 0 11,-5 0 0-11,0 7 0 16,1 7-17-15,-1 4-3-1,-4-1-1 1,1 4 0 14,-1 4-97-15,-3 6-19 1,3 1-4 0,-3 6-1 14,-1 1-78-15,5 3-16 0</inkml:trace>
    </iact:actionData>
  </iact:action>
  <iact:action type="add" startTime="51505">
    <iact:property name="dataType"/>
    <iact:actionData xml:id="d18">
      <inkml:trace xmlns:inkml="http://www.w3.org/2003/InkML" xml:id="stk18" contextRef="#ctx0" brushRef="#br0">25595 12698 1220 0,'0'0'54'2,"0"0"11"-2,0 0-52 0,4-4-13 4,4-3 0-4,-8 7 0 10,0 0 44-10,8-3 7 5,-4-1 1-5,-4 4 0 10,0 0-34-10,0 0-6 5,0 0-2-5,0 0 0 12,8 0 38-12,-8 0 8 4,11 4 2-4,-7-1 0 7,8 4 4-7,-4-3 1 8,-4 3 0-8,4 0 0 7,-4 3-11-7,3 1-3 8,-3 6 0-8,0-3 0 7,0 0-30-7,0 4-7 9,4-4 0-9,-4 0-1 8,0 0-11-8,0 3 0 5,4-6 0-5,-4 3 0 8,3-4 0-8,1-3 8 7,0 0-8-7,-8-7 0 8,0 0 10-7,4 7-10 6,-4-7 12-7,0 0-12 8,0 0 15-8,0 0-4 6,0 0-1-6,0 0 0 9,0 0 11-9,0 0 3 6,0 0 0-4,0 0 0 7,0 0-24-8,0 0-13 2,8-4 1-3,-8 4 1 12,8-3 11-12,-8 3 0 4,0 0 0-4,0 0 0 7,0 0-8-7,0 0 0 8,4-7 0-8,-4 7 0 7,0 0-2-7,0 0 0 9,0 0 0-9,0 0 0 7,0 0 10-7,0 0-12 9,0 0 12-9,0 0-12 5,0 0 12-5,0 0 0 11,0 0 0-11,0 0 0 4,8 7-12-4,-8-7-3 10,0 0-1-10,7 7 0 20,1 3-25-19,-4-3-6-1,-4-7-1 0,4 11 0 15,0-1-26-14,4 1-6-1,-8-4 0 0,4 3-683 2</inkml:trace>
    </iact:actionData>
  </iact:action>
  <iact:action type="add" startTime="52270">
    <iact:property name="dataType"/>
    <iact:actionData xml:id="d19">
      <inkml:trace xmlns:inkml="http://www.w3.org/2003/InkML" xml:id="stk19" contextRef="#ctx0" brushRef="#br0">28047 14105 57 0,'0'0'0'1,"0"0"0"-1,0 0 0 0,0-3 0 6,-4-4 0-6,-3 0 0 10,7 3 222-10,-4-3 39 4,-4 0 8-4,4 0 2 13,0 4-185-13,4 3-37 3,-8-7-7-3,4 3-2 8,-4 1 20-8,0 3 3 8,1 0 1-8,-1 0 0 6,0-4-15-6,-4 4-2 8,0 4-1-8,4-1 0 8,-3 1-16-8,-1-1-3 9,0 1-1-9,0 3 0 6,0 0-15-6,1 3-3 11,-5-3-8-11,0 4 12 3,1 3-12-3,3 0 0 10,0 3 0-10,-4 1 0 6,-3 3 0-6,3-1 0 7,4 5 0-7,0 3 0 8,4 0 0-8,1 3 0 8,-1-3 0-8,4 4 0 9,8 3 10-9,-4-4-1 5,0 0 0-5,4-3 0 11,0 0 7-11,7 0 0 3,-7-3 1-3,8-1 0 13,0-3-17-12,4 0 0 1,3-4 0-1,1 1 0 7,0-4 14-8,3-4-4 6,1-3-1-5,3 0 0 6,1 0 2-7,-5-3 0 7,5-8 0-7,-5 1 0 9,1-1 13-9,3-6 4 8,-3-1 0-8,0-3 0 6,3 0 12-6,-3-7 2 9,-1 4 1-9,5-7 0 7,-5-1-7-7,-3-3 0 5,-8 0-1-5,4-3 0 9,3-1-7-9,-3 1-2 8,-4 0 0-8,-4-1 0 7,3 1-16-6,-3 6-10 5,-4-3 12-6,0 4-12 10,-4 3 0-10,0 0-14 5,-4 3 1-5,-4 1 0 11,4 0-7-11,-7 3 0 4,-9 0-1-4,-4 3 0 12,1 1-1-12,-5 3 0 3,-3 3 0-2,-5-3 0 19,5 4-3-20,-8-1-1 0,-1 4 0 2,1 0 0 11,0 0-78-13,-1 4-15 0,-3 3-3 0,4-4-672 7</inkml:trace>
    </iact:actionData>
  </iact:action>
  <iact:action type="add" startTime="53215">
    <iact:property name="dataType"/>
    <iact:actionData xml:id="d20">
      <inkml:trace xmlns:inkml="http://www.w3.org/2003/InkML" xml:id="stk20" contextRef="#ctx0" brushRef="#br0">24267 13634 172 0,'35'0'16'3,"16"-4"-16"3,0 4 0-6,8-7 0 7,12 4 21-7</inkml:trace>
    </iact:actionData>
  </iact:action>
  <iact:action type="add" startTime="53296">
    <iact:property name="dataType"/>
    <iact:actionData xml:id="d21">
      <inkml:trace xmlns:inkml="http://www.w3.org/2003/InkML" xml:id="stk21" contextRef="#ctx0" brushRef="#br0">25949 13557 172 0,'90'3'16'2,"-47"-3"-16"-2,5 0 0 0,7 0 0 10,4 0 58-10,3-3 9 5,9-1 1-5,4 1 1 9,-1-1-29-8,1 1-7 4,0-4-1-5,-4 4 0 11,-1-4 4-11,5 0 1 3,0 0 0-3,3 0 0 13,-3 3 3-13,-8-3 0 2,0 4 0-2,-1-1 0 9,-3 1-1-9,0 3 0 7,0-4 0-6,-4 1 0 7,0 3-27-8,0-4-4 7,-8 4-8-6,4 0 11 6,-4 4-24-7,-4-1-5 9,-8 1-1-9,5-1 0 18,-9 1-41-18,4-1-9 0,-3 1-2 2,-5-1-261 1</inkml:trace>
    </iact:actionData>
  </iact:action>
  <iact:action type="add" startTime="53802">
    <iact:property name="dataType"/>
    <iact:actionData xml:id="d22">
      <inkml:trace xmlns:inkml="http://www.w3.org/2003/InkML" xml:id="stk22" contextRef="#ctx0" brushRef="#br0">28181 14821 115 0,'-35'0'0'2,"19"0"10"-2,0-3-10 0,-7 3 0 5,3 0 0-5,-8-4 0 7,1 4 128-7,-5-3 24 8,1 3 5-8,-4 0 1 9,3 0-130-9,-7 0-28 6,4 3 0-6,-5 1 0 7,1-1-13-7,-4 1 1 9,7-1 0-8,1 1 0 5,0-1-9-6,-1 4-2 10,1-3 0-10</inkml:trace>
    </iact:actionData>
  </iact:action>
  <iact:action type="add" startTime="55858">
    <iact:property name="dataType"/>
    <iact:actionData xml:id="d23">
      <inkml:trace xmlns:inkml="http://www.w3.org/2003/InkML" xml:id="stk23" contextRef="#ctx0" brushRef="#br0">22872 12785 889 0,'0'0'39'3,"0"0"9"-3,-12-3-39 0,4-4-9 4,8 7 0-4,0 0 0 9,-8-7 76-9,4 3 14 7,4-3 2-7,0 7 1 11,0-7-38-11,-4 4-8 3,-4-1-2-3,8 4 0 12,0 0 6-12,0 0 1 4,-11-3 0-4,3 3 0 7,0 3-26-7,-4 4-5 8,4 0-1-8,-8 4 0 7,1 6-20-7,-1 4 0 8,4 4 0-8,-3 3 0 7,-9 3 0-7,0 0 0 9,5 4-9-9,-1 4 9 10,-3-1 0-10,-5 8 0 9,0-5 0-7,5 1 0-2,-1 0 0 0,-3-3 0 7,-9-1 0-7,5-3 0 8,3-7 0-8,-3 0 0 9,0-7 0-8,3 0 0 5,-7-4 0-5,11 1 10 4,5-4-1-5,3 0 0 9,-8-7-9-8,12 0-12 4,5 0 2-5,-1-4 1 21,0 1-51-21,8-4-11 0,0 0-1 0</inkml:trace>
    </iact:actionData>
  </iact:action>
  <iact:action type="add" startTime="56234">
    <iact:property name="dataType"/>
    <iact:actionData xml:id="d24">
      <inkml:trace xmlns:inkml="http://www.w3.org/2003/InkML" xml:id="stk24" contextRef="#ctx0" brushRef="#br0">23548 12768 1036 0,'0'0'92'2,"0"0"-73"2,0 0-19-4,0 0 0 9,0 0 160-9,0 0 28 8,0 0 5-8,0 0 2 6,0 0-145-6,0 0-29 10,0 0-5-10,0 0-2 6,0 0 27-6,0 0 6 8,0 0 1-8,0 0 0 7,7 0 4-7,-7 0 2 5,0 0 0-5,0 0 0 10,0 0-20-10,0 0-4 6,0 0-1-6,0 0 0 10,0 0-21-10,0 0-8 5,0 0 0-5,4 10 9 10,-4-10-9-10,0 7 0 6,8 0 0-6,0 4 0 11,-8-11 0-11,4 7 0 3,4 0 0-3,0 0 0 11,4-4 0-11,-5 8 0 5,-7-11 0-5,12 7 0 9,0 0-10-9,0 0 10 7,-4 3 0-7,-1 1-9 7,1-1 9-7,4 0 0 9,-8 1 0-9,4-1-8 6,0 4 8-6,0 0 0 11,3 0 0-11,-3-3-8 3,-4 6 8-1,4-6 0 5,-4-1 0-6,4 4 0 5,-4-7 0-6,0 4 0 6,0-4 0-6,-4-7 0 9,0 0 0-9,4 10-8 6,-4-3 8-6,0-7-8 25,0 0-76-25,0 0-14 0,0 0-3 0,0 0-784 1</inkml:trace>
    </iact:actionData>
  </iact:action>
  <iact:action type="add" startTime="56819">
    <iact:property name="dataType"/>
    <iact:actionData xml:id="d25">
      <inkml:trace xmlns:inkml="http://www.w3.org/2003/InkML" xml:id="stk25" contextRef="#ctx0" brushRef="#br0">23308 12660 864 0,'-8'0'76'0,"8"0"-60"8,0-7-16-8,0 7 0 7,0 0 165-7,0 0 31 9,0 0 5-9,0 0 2 6,0 0-150-6,0 0-29 8,0-7-7-8,0 7-1 7,0 0 18-7,0 0 3 10,0 0 1-10,0 0 0 6,0 0 12-6,0 0 2 10,0 0 1-10,0 0 0 3,0 0 0-3,0 0 0 11,0 0 0-11,0 0 0 5,0 0-33-5,0 0-8 7,0 0 0-7,0 0-1 9,0 0-11-9,0 0 0 6,0 0 0-6,0 0 0 11,0 0-8-11,0 0 8 3,0 0-10-1,0 0 10 9,0 0-9-11,0 10 9 4,0-10-8-4,0 0 8 9,0 7 0-9,0-7 0 5,4 7 0-5,-4-7 0 8,-4 10 0-8,4-10 0 9,0 0 0-9,8 7 8 6,-8-7-8-6,0 0 0 9,0 7-8-9,0-7 8 6,12 7 0-6,-12-7 0 10,0 0 0-10,0 0 0 6,4 7 0-6,-4-7 0 11,0 0 0-11,0 0 0 3,0 0 0-2,0 0 0 5,0 0 0-6,0 11 0 9,-8-4 0-9,8-7 0 7,0 0 0-7,0 0 0 8,0 0 0-8,0 0 0 5,-4 7 0-3,4-7 0 8,0 0 0-10,0 0-10 3,-4 7 10-2,4-7-10 11,0 0 10-12,0 0 0 3,0 0 0-3,0 0 0 13,0 0 0-13,0 0 0 1,0 0 0 0,-4 3 0 8,-4 1 0-9,8-4 0 8,0 0 0-8,0 0 0 7,0 0 0-7,0 0 0 7,0 0 0-7,0 0 0 7,0 0-14-7,0 0 2 10,-8 3 1-10,8-3 0 5,0 0-3-5,0 0-1 9,0 0 0-9,0 0 0 6,0 0 7-6,0 0 8 7,0 0-13-7,0 0 5 8,-4 4 8-8,4-4 0 8,0 0 0-8,0 0-8 7,-8 3 8-7,8-3 0 6,0 0-9-6,0 0 9 22,0 0-26-21,0 0-1-1,-7 0 0 0,7 0 0 13,0 0-33-13,0 0-6 0,0 0-2 0,0 0 0 15,0 0-4-15,0 0-2 0,0 0 0 0,0 0 0 5,-8 4 43-5,8-4 9 6,0 0 2-6,0 0 0 7,-12 3 20-7,12-3 0 9,0 0 0-9,0 0 0 6,0 0 52-5,0 0 8 8,0 0 1-9,0 0 1 5,0 0-27-5,0 0-6 8,-4 4-1-8,4-4 0 7,0 0 4-7,0 0 1 7,0 0 0-7,0 0 0 8,0 0-8-8,0 0-1 6,0 0-1-6,-4 7 0 10,-4 3 1-10,8-10 0 7,8 7 0-7,-8 4 0 10,4-1-6-10,0 4-1 4,0-3 0-4,4 3 0 12,3 0-9-12,1 0-8 3,-8 3 9-3,8 4-9 11,4 0 0-10,-5 3 0 2,-3 4 0-1,8 0 0 4,0 4 0-6,3 3 0 8,-3 3 0-8,0-3 0 7,-4 0 0-7,7 3 11 9,9-3-3-9,-5-3-8 6,5-5 0-6,-1 5 0 11,13 3-10-11,-5-7 10 5,4 0 0-5,-7-4 8 9,3-3 2-9,-3 0 0 6,-5-3-10-6,5-1 10 9,-1 4-10-9,-3-7 10 6,-1 3-10-6,1-6 0 7,-5 3 9-7,1-4-9 8,-5 1 0-8,1-1 0 6,0 1 0-6,-9-1 0 10,1-3-16-10,-4 0-4 5,0-3 0-5,-8-4-1 23,0 0-119-22,0 0-23 0,4 7-5 3</inkml:trace>
    </iact:actionData>
  </iact:action>
  <iact:action type="add" startTime="57766">
    <iact:property name="dataType"/>
    <iact:actionData xml:id="d26">
      <inkml:trace xmlns:inkml="http://www.w3.org/2003/InkML" xml:id="stk26" contextRef="#ctx0" brushRef="#br0">23681 12467 1036 0,'-4'-7'92'3,"4"7"-73"4,0 0-19-6,0 0 0 4,-8-3 70-5,8 3 10 6,0 0 3-6,0 0 0 8,0 0-51-8,0 0-9 5,0 0-3-5,0 0 0 12,12 0 10-12,-4 0 2 10,0-4 0-10,4 4 0 4,-1 0 15-4,1 0 3 8,-4 0 1-8,4 4 0 9,4-4-21-4,-5 0-4-4,5 7-1-1,0-4 0 13,0 4-13-13,-1 4-2 0,5-4-1 0,0 7 0 16,-5 0-9-16,9 0 8 0,-1 3-8 1,1 1 8 7,4-1 2-5,3 4 0 3,-3-3 0 0,3 3 0-6,4 3 5 0,1 0 1 13,3-3 0-2,-4 4 0-10,5-1-3-1,-1-3 0 0,-4 4 0 3,5-4 0-3,-1 3 3 8,4-3 0-4,-4 0 0-4,5 0 0 5,-1 0-4-1,4 3 0-4,4-3 0 0,0 4 0 11,-4-1-12-9,1 1 9 1,-5-1-9 1,4 0 8 3,-4 4-8-4,0 0 0-3,5 0 9 0,-1 0-9 11,4 0 10-11,0 0-2 5,-8 0-8-5,8 0 12 12,-4 0-4-12,1 0-8 6,-1-4 11-6,0 4-11 9,-4-3 0-1,4 3 0-8,-3-4 0 0,3 0 0 14,0 1 12-8,4-1-12-6,0 1 12 1,-4-1-12-1,4 1 24 0,-4-1-1 12,5 4-1-9,-5-3 0-3,-4-1-22 0,0-3 0 12,0-4 0-10,-3 1-8-2,3 3 8 1,-4-4 11 9,0 1-3-6,5-4 0-4,-5 3 3 0,-4-3 0 6,5 0 0 1,-1 0 0-6,-4 0-11 0,-3-3 8 4,-1-1-8-1,1 4 8 5,-5-4-8-5,1 1 0-4,-5-1 0 0,1-3 0 9,-5 4 0-5,1-4 0-4,0 0 0 0,-4 0 0 13,-1 0-10-13,1-4 10 3,-4 4 0-1,3-3-9 5,-7-1 9-2,0 1-12-5,0 3 12 1,0-4-12 9,-8-3-1-10,0 0-1 6,0 0 0-4,0 0 0 1,0 0 0 1,8 7 0 3,-8-7 0-7,0 0 0 21,0 0-20-21,0 0-4 0,0 0-1 0,0 0-584 14,0 0-117-14</inkml:trace>
    </iact:actionData>
  </iact:action>
  <iact:action type="add" startTime="58545">
    <iact:property name="dataType"/>
    <iact:actionData xml:id="d27">
      <inkml:trace xmlns:inkml="http://www.w3.org/2003/InkML" xml:id="stk27" contextRef="#ctx0" brushRef="#br0">27281 13885 2077 0,'0'0'92'3,"0"0"19"-3,0 0-89 0,0 0-22 4,0 0 0-4,0 0 0 9,0 0 0-9,0 0 0 6,0 0-10-6,0 0 10 31,0 0-148-31,0 0-24 0,0 0-4 0,0 0-560 1</inkml:trace>
    </iact:actionData>
  </iact:action>
  <iact:action type="add" startTime="58733">
    <iact:property name="dataType"/>
    <iact:actionData xml:id="d28">
      <inkml:trace xmlns:inkml="http://www.w3.org/2003/InkML" xml:id="stk28" contextRef="#ctx0" brushRef="#br0">27265 13973 1897 0,'0'0'84'1,"0"0"17"-1,0 0-81 0,0 0-20 0,0 0 0 0,0 0 0 10,0 0-15-10,0 0-7 3,0 0-2-3,0 0-795 12</inkml:trace>
    </iact:actionData>
  </iact:action>
  <iact:action type="add" startTime="60678">
    <iact:property name="dataType"/>
    <iact:actionData xml:id="d29">
      <inkml:trace xmlns:inkml="http://www.w3.org/2003/InkML" xml:id="stk29" contextRef="#ctx0" brushRef="#br0">20160 13784 115 0,'-4'-4'10'2,"4"4"-10"2,0 0 0-4,0 0 0 10,0-7 107-10,-4 0 19 5,4 7 4-5,0-7 1 10,-4 1-68-10,0 2-14 6,4 4-2-6,0 0-1 11,0 0-20-11,0 0-4 4,-4-7-1-4,4 7 0 7,4-7-21-7,-4 7 8 8,0 0-8-8,0 0 0 7,0 0 0-7,0 0 9 8,0 0-9-8,0 0 0 8,0 0 42-8,0 0 2 8,0-7 0-8,0 7 0 6,0 0 15-6,0 0 3 11,0 0 1-11,4-7 0 4,-4 7 9-4,0 0 1 10,0 0 1-10,8-7 0 6,0 4-20-6,0-1-4 7,0 1-1-7,-1-1 0 9,5 1-21-9,0-4-4 5,4 7 0-5,-4-4-1 10,7 1-8-10,-3-1-2 6,4 1 0-6,3 3 0 11,1 0-13-11,3 0 0 4,5-4 0-2,3 4 0 8,0 0 0-10,1 0 9 3,-1 0-9-3,4 0 8 11,5-3-16-11,3 3-4 4,-4-4-1-2,0 4 0 5,4-3 5-6,1 3 8 5,3 0-13-4,4-4 5 3,0 1 8-5,4 3-12 10,0 0 12-10,-4 0-12 6,0-4 12-6,0 4 0 11,0-3 0-11,4 3 0 4,0 0 0-3,0 0 0 4,7-4 0-5,-3 4 0 8,0-3 0-8,0 6 0 7,4 1 0-7,-4-4 11 9,-4 3-11-7,7 1 8 1,9-4-8 0,-4 3 8 6,-4-3 3-8,-1 0 0 2,1 4 0-1,4-4 0 8,0 3-11-10,0-3 0 4,-9 0 0-4,9 0 0 10,4 4 0-10,-4-4 15 4,-5 0-4-4,1-4-1 9,-4 4-10-9,0 0 10 7,4 0-10-6,-4 4 10 5,-1-4 2-6,5 0 0 9,12 0 0-7,-4-4 0 2,-1 1-4-4,-7-1-8 10,4 1 12-10,0 3-4 5,-1 0 1-5,5 0 0 11,-4 0 0-11,-1-4 0 4,1 1 0-4,-4 3 0 11,-4 0 0-11,4 0 0 4,-1-4-9-3,5 4 0 6,0-3 0-7,-4-1 0 8,3 4 9-7,5-3-9 5,-4-1 10-6,0 1-10 9,3-4 8-8,1 3-8 3,0 1 0-4,3-1 0 11,1 1 0-11,-5-1 0 4,1 1 0-3,0 3 0 10,0-7 8-11,3 3-8 3,1 1 0-2,3 3 9 6,1-4-9-7,-9 1 10 7,1 3-10-6,4 0 10 6,-1 0-2-7,5 0-8 8,-5-4 12-8,1 1-4 7,-4 3-8-7,3 0 10 9,-3-4-10-8,0 4 10 4,-5 0-10-5,5-3 8 11,0-1-8-11,-1 4 8 4,-7 0-8-3,4-3 8 7,-8-1-8-8,0 1 8 6,0 3-8-6,-4-4 0 6,-1 1 9-5,1 3-9 7,-4 0 8-8,-3-4-8 8,-1 4 10-8,0 4-10 8,-4-4 8-8,-4 3-8 6,0 1 0-6,-3-4 9 11,-1 3-9-10,-4 1 10 2,1-1-10-2,-1-3 10 10,-4 7-10-11,5-3 12 3,-1 3-12-2,-7-4 12 6,-1 1 6-7,-7-4 2 7,0 7 0-6,3-4 0 6,-3 1-20-7,-1-1 0 8,-3 4 0-8,0-3 0 7,4 3 11-7,-9 0-2 9,1-4 0-8,0 1 0 5,0-1-9-6,-1 4 8 10,1 4-8-10,0-4 8 4,0 3-8-4,0-3 0 9,-1 4 0-9,1-1 8 6,0 4-8-5,0 0 0 7,-4 4 0-8,7-5 0 6,-3 8 0-5,0-3 0 4,0 3 0-4,0-4 0 8,-1 1 0-9,5-1 0 8,-4 4 0-8,0 0 0 9,-1 0-11-9,1 4 11 4,0-5-8-3,0 1 8 11,0-3-8-12,-1 6 8 2,5-3-8-1,-8 0 8 6,0 4-12-7,4-1 4 7,-5 4 0-6,1 0 0 6,0 3 0-7,-4 1 0 8,4-1 0-7,0 4 0 6,0 0-4-7,-4 0 0 9,0 3 0-9,-1-3 0 5,5 4-6-5,0-4-2 12,-8 0 0-12,-4 0 0 3,4-1-2-1,0 1-1 6,4-3 0-8,-4-1 0 5,-4-3 23-5,0-3 0 7,4 3 0-7,-4-7 0 8,-3-1 0-7,-1 1 0 6,-4 0 0-7,4-3 0 8,-4-4 0-8,-3 0 0 6,-1 0 0-4,-4-4 0 7,0-3 0-9,-3 0 0 5,3 4 0-5,-7-1 0 11,3-6-17-11,-7 3-6 3,-1-4-1-3,1 1 0 8,-5 3 11-8,1-4 1 7,-8 1 1-6,0-1 0 6,-1 4 11-7,1-3 0 8,-8 3-9-7,4 0 9 5,-4 0-12-6,0-1 3 10,-4-2 0-10,-4 3 0 5,-8 0 9-5,0 0-10 12,0 0 10-11,-3 3-10 1,-5 1 10-1,0-1 0 8,-7-3 0-9,-5 0 0 6,-3 0 0-6,-8 4-10 6,3-1 10-4,-7 1 0 4,0-1 0-4,-4-3 0 3,-12 0 0-5,8 4 0 10,-4-1-11-10,-4-3 2 5,0-3 0-5,-4 3 0 12,8-4-9-11,0 1-2 1,0 3 0 0,4-4 0 9,-8 1 12-9,1-1 8-2,3 4-12 0,-4-4 12 12,0 1-12-12,-4-1 4 3,0 1 8-1,4-1-13 4,4 1-7-6,-8-1-2 8,1 1 0-7,-5-1 0 18,8 1-14-18,-4-4-2-1,0 3-1 1,-3 1 0 13,-1-4-25-14,0 0-6 0,8 0-1 0,-4-4 0 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64">
    <iact:property name="dataType"/>
    <iact:actionData xml:id="d0">
      <inkml:trace xmlns:inkml="http://www.w3.org/2003/InkML" xml:id="stk0" contextRef="#ctx0" brushRef="#br0">8861 8095 1180 0,'0'0'26'2,"-8"-3"6"-2,-3-8 0 0,3 4 1 0,-4 0-33 0,4 4 0 3,0-1 0 0,-4-2 0 4,1 2 48-7,3-3 2 8,-4 0 1-8,0 0 0 6,0 0-23-6,1 0-4 7,-5 4 0-7,4-4-1 8,-4 0-2-8,1 0 0 7,-1 0 0-6,0 0 0 7,4-4 15-8,-7 4 4 5,-1-3 0-5,4 3 0 11,-3 0-5-11,3-7-1 6,-4 3 0-6,9-3 0 7,-1 0-4-6,0 0-1 4,0 4 0-5,0-4 0 9,1 0 6-9,-1 4 1 7,4-4 0-7,-8 0 0 8,5-4-22-8,3 1-4 8,-4 3-1-8,0 0 0 7,0-4 0-7,1 1 0 10,3-1 0-10,0 4 0 6,-4-3 4-6,4-1 1 10,0 1 0-10,0 0 0 4,4-1-6-3,-3 4 0 5,3-3-8-2,4 3 12 0,0-4-12-4,-4 4 8 7,8-3-8-7,0-1 0 8,0 1 0-7,3 3 0 7,1-4 0-8,4 1 0 7,4 0 0-6,0 3 0 4,3 0 0-5,5-4 0 10,-1-3 0-9,1 0 0 3,-8 4 0-4,7-4 0 12,5 3-8-12,-1 1 8 4,-3-1-12-4,3 4 12 7,1 1 0-7,-5 2 0 7,1-3 0-6,0 4 0 6,3-1 0-7,-3 4 0 8,-1 4 0-7,1-4 0 6,-1 3 0-7,5 1 0 8,-8-1-8-7,3 4 8 4,1 4 0-5,3-1 0 11,-3 1 0-11,-1-1 0 4,-3 1-8-2,4 6 8 6,3-3 0-8,-3 4 0 5,-1-4 0-5,1 3 0 7,-1 1 0-7,-3 2 0 9,-4-2 0-9,0 3 0 7,-1-4 0-7,1 4 0 8,-4 0-12-8,-4 0 12 6,-1 0-12-6,1 0 12 10,-4-3-13-8,0 3 4 1,0 0 1-3,-8 0 0 12,4 3-1-12,-4-3 0 3,-4 4 0-2,1 2 0 10,-1 1-1-11,-4 0 0 3,-4 0 0-1,0 4 0 17,1-1-14-19,-1 1-2 0,0-1-1 0,-3 4 0 16,7-4-37-16,-4 1-8 0,4 3-2 0,1-4-448 12,-1 4-90-12</inkml:trace>
    </iact:actionData>
  </iact:action>
  <iact:action type="add" startTime="8943">
    <iact:property name="dataType"/>
    <iact:actionData xml:id="d1">
      <inkml:trace xmlns:inkml="http://www.w3.org/2003/InkML" xml:id="stk1" contextRef="#ctx0" brushRef="#br0">11243 7526 115 0,'0'0'10'3,"0"0"-10"1,0 0 0-4,0 0 0 10,0 0 41-10,0 0 7 4</inkml:trace>
    </iact:actionData>
  </iact:action>
  <iact:action type="add" startTime="9739">
    <iact:property name="dataType"/>
    <iact:actionData xml:id="d2">
      <inkml:trace xmlns:inkml="http://www.w3.org/2003/InkML" xml:id="stk2" contextRef="#ctx0" brushRef="#br0">12386 7153 644 0,'-7'-7'28'3,"7"7"7"-3,0 0-35 0,-8-4 0 4,4-3 0-4,-8 0 0 8,4 4 44-8,0-4 3 7,0 0 0-7,1 3 0 7,-1 1-10-7,-4-4-1 10,8 3-1-10,-8 4 0 7,4-7-16-7,0 4-3 8,1-4-1-7,-1 3 0 3,4-3 0-4,-4 0 0 7,0 0 0-7,4 0 0 9,0 0 6-9,-4 4 2 8,1-4 0-8,-1 0 0 8,0 0 2-8,4 0 1 5,-8 0 0-5,4 0 0 10,-4 0-1-10,5 0 0 7,-1 0 0-7,0 0 0 9,-4 3-9-9,4 1-1 4,-4-4-1-4,5 4 0 10,-1 3-14-10,0 0 0 7,-4 0 0-7,4 0 0 11,0 0 0-10,0 0 0 3,-3 0 0-4,-1 3 0 6,4 1 0-6,-4-1 0 8,4-3 0-7,-3 7 0 5,3-4 0-6,-4 4 0 9,4-3 0-9,-4 3-10 6,1-4 10-6,3 4 0 12,-4 0 0-12,4 0 0 2,-4 0 0-1,4-3 0 7,-3 3 0-8,3 0 0 6,0-4 0-4,0 1 0 4,0 3 0-6,0-4 0 9,0 1 0-9,1-1 0 5,3 4 0-5,-4-3 0 11,4-4 0-10,-4 7 8 4,4-4-8-5,0 4 0 10,-4-3 0-10,8-4 8 3,-4 7-8-3,0 0 0 12,0 0 0-12,1 0 0 4,-1 3 0-4,-4-3 0 7,4 4 0-7,0-4 0 8,0 0 0-7,0 0 0 6,0 0 0-7,0 6 0 8,0-6 8-7,0 4-8 6,0-1 0-7,0 1 0 8,0 3 0-8,4-4 0 6,-7 1 0-6,3-1 0 12,4 1 0-12,-4-1 0 3,-4 1 0-3,8 3 0 7,-4-4 0-7,4 4-8 8,-4 0 8-7,0 0 0 7,4-7 0-8,-4 7 0 7,4 0 0-6,-4-4 0 4,4 4 0-5,0-3 0 9,0-1 0-8,4 4 0 4,-4-3 0-5,0-1 0 10,0 1 0-10,4-1 8 5,0 1-8-4,0-4 0 10,0 3 8-11,0 1-8 3,0-1 8-3,0 1-8 8,4-1 8-8,-1 1-8 8,1-1 8-7,-4 1-8 5,4-4 10-6,0-1-2 8,0 1-8-6,-4 0 12 4,4 4-3-5,-1-4-1 7,1 0 0-7,-4 0 0 3,4-4 0-4,0 4 0 11,0 0 0-9,0-3 0 0,-4 3 1-1,3-4 0 8,1 4 0-9,0-3 0 5,0-1-9-5,0 4 0 8,0-3 0-8,0-1 8 7,3 1-8-6,1-4 12 7,0 3-12-8,4-3 12 7,-1 4-12-6,1-1 12 4,0-3-12-5,0 0 12 12,3 0-12-12,5 0 12 3,-8 0-12-2,-1-3 12 10,-3 3-12-11,4 0 0 3,3-4 0-2,1 4 0 10,-4-3 0-11,0 3 0 3,-5-4 0-2,5 1 0 6,-4 3 0-7,0-7 0 8,-1 3 0-7,1 1 0 6,0-4 0-7,-4 3 0 8,0-3-12-8,3 0 12 6,-3 0 0-6,-4-3 0 11,4-4 0-11,0 7 0 4,-4-4 0-2,0 4 13 4,0-3-3-6,4 0-1 8,-4-1-1-8,-1 1-8 6,1-1 12-6,0 1-4 9,0 3-8-9,0 0 0 6,0 0 0-6,-4-4 0 9,4 4 0-9,0 0 0 6,-4-3 0-6,4 3 0 11,-4 0 0-11,0-4 0 4,0 1 0-3,-4-1 0 10,0-3 0-11,0-3 0 4,0-1 0-4,0-2 0 7,0 2 0-7,-4-3 0 8,1 0 0-8,-1 0 8 7,4 0-8-7,-4 4 12 8,-4-4-12-8,4 0 12 7,0 0 2-7,-3 0 1 10,-1 4 0-10,0-1 0 5,0 1 5-5,1 3 0 12,-5 0 1-11,0 0 0 1,0 3-21-1,1 1 0 7,-5-1 0-8,4 1 0 7,1 3-12-7,-1 0-4 6,0 0-1-6,0 7 0 25,-3-4-25-24,3 8-5-1,0-1-1 0,1 1 0 11,-1 6-35-10,0 1-7 0,0-1-2-1,5 1-508 2</inkml:trace>
    </iact:actionData>
  </iact:action>
  <iact:action type="add" startTime="12591">
    <iact:property name="dataType"/>
    <iact:actionData xml:id="d3">
      <inkml:trace xmlns:inkml="http://www.w3.org/2003/InkML" xml:id="stk3" contextRef="#ctx0" brushRef="#br0">11966 7090 853 0,'0'0'37'3,"0"0"9"-3,0 0-37 0,-4-4-9 4,-4-3 0-4,4 0 0 8,0 4 50-8,4 3 8 9,-8-7 2-9,1 3 0 9,3-3-14-9,0 4-2 6,-4-1-1-6,4 1 0 6,-4 3-26-6,4-4-5 12,4 4 0-12,-8-3-1 5,0 3-11-5,1 0 8 5,3 0-8-5,0 3 8 9,-4 1-8-9,0-4 0 6,8 0 0-6,-4 3 0 8,-4 4 0-8,0-3 0 7,0 3 0-4,1 0 0 3,-1 0 0-6,0 3 0 6,0 1-9-6,0 3 9 11,0-4 0-8,0 4 0-2,1 4 0-1,-1-4 0 12,-4 3 0-12,4 4 0 5,0-4 0-5,-4 1 0 12,1-1 0-12,3 4 0 6,0 0 0-4,-4-3 0 9,4 3-13-8,0-4 1-3,-3 1 0 0,7 3 0 6,-8-4 12 0,8 0 0-6,-4 1 0 0,8 3 0 8,0-4 0-8,0 1 0 9,4-4 0-5,0 3 0-4,4 1 0 0,0-4 16 8,0 0-3-8,-1 0-1 8,5 0-12-8,0-1 0 10,0 1 0-10,3-3 0 6,-3-1 0-4,4 1 0 3,-4-1 0-1,4 1 0-2,-5-1 0-2,5-3 0 7,-4 0 0-7,4 0 9 11,-1 0-9-11,5 0 0 4,-4-3 0-2,3-1 8 7,-3 1-8-9,4-4 0 3,-1 3 0-1,1-3 0 5,0 0 13-7,-1 0 1 7,-3 0 0-7,4-3 0 8,-1 3-14-8,1-4-13 7,-4 1 2-5,3-1 1 4,-3 1 10-6,0-4 0 8,-1 0 0-7,1 0 0 6,0 0 0-7,-4-4 0 9,-1 1 8-7,1-4-8 2,-4 0 11-2,4 0-3 4,0-4 0-3,-8 1 0 0,3 0-8-1,-3-4 0 3,4-4 0-1,-4 1 0 1,-4-1 0-3,4-3 12 2,-4 4-2-4,0-4 0 9,0 4-10-8,0-1 8 5,0 1-8-6,0-4 8 9,0 7-8-9,-4 3-11 6,0-3 3-6,0 4 0 20,-4-4-45-20,1 3-9 0,-5-20-2 9,0 17 0-7</inkml:trace>
    </iact:actionData>
  </iact:action>
  <iact:action type="add" startTime="14921">
    <iact:property name="dataType"/>
    <iact:actionData xml:id="d4">
      <inkml:trace xmlns:inkml="http://www.w3.org/2003/InkML" xml:id="stk4" contextRef="#ctx0" brushRef="#br0">10139 7215 345 0,'-24'-3'31'5,"24"3"-31"-5,0 0 0 0,8-7 0 8,-8 7 136-8,0 0 22 7,4-11 4-7,4 4 1 9,3 0-83-9,-3 1-17 5,-8 6-3-5,12-4-1 10,0-3-24-10,0 0-5 5,-5 0-1-5,-7 7 0 12,0 0-5-8,12 4-2-4,0-1 0 0,-4 4 0 8,-4 0-32-8,0 3-6 9,11 4-2-9,-11 0 0 6,-4 4 18-6,8-1 0 7,0 1 0-7,4-4 0 7,0 7-13-6,-1-4 1 8,-7 1 0-9,4-1 0 6,8-3 12-3,-4-7 0 4,-12-7 0-7,4 11 0 5,8-4 0-5,-12-7 10 10,7 0-2-10,-7 0 0 6,4-11 40-6,0 4 7 7,8-7 1-7,0 0 1 11,-12-7 31-11,8 0 5 13,3-3 2-11,1-1 0-2,4-3-60 0,-4 4-12 8,3 3-3-4,1-3 0 15,4-1-81-19,3 4-17 0</inkml:trace>
    </iact:actionData>
  </iact:action>
  <iact:action type="add" startTime="18239">
    <iact:property name="dataType"/>
    <iact:actionData xml:id="d5">
      <inkml:trace xmlns:inkml="http://www.w3.org/2003/InkML" xml:id="stk5" contextRef="#ctx0" brushRef="#br0">9187 15059 806 0,'0'0'72'3,"0"-7"-58"-2,-3 0-14 1,-1 0 0 6,0 0 88-8,0 0 14 6,4 7 3-6,0 0 1 8,0 0-46-8,0 0-8 7,0 0-3-7,0 0 0 9,0 0-39-9,0 0-10 5,0 0 0-5,0 0 0 12,0 0 0-12,12 10 0 4,-5 1 0-4,1 3 0 10,0 3 0-10,4 0 0 6,-4 1 0-6,0 6 0 8,-1-3 0-8,5 4 0 7,0-1-12-7,0 4 12 6,4 0 0-6,-5 0 0 9,9 0 0-6,0 3 0 1,-1 1-9-4,1-1 9 11,4 4 0-9,3-3 0 0,1-1 0-1,-1 4 0 4,-3 0 0-5,7 3 0 8,8-3 0-8,-7 0 0 7,-9 4 0-7,1-5 0 8,3 5 0-6,5-4 0 5,-5 0 0-7,-3 3 0 8,-4-3 20-7,3 0-3 4,5 0 0-5,-5 0 0 10,-3-7 6-10,0 3 1 5,3-3 0-5,5-3 0 12,-9-1-11-12,1-3-1 2,0-4-1-1,3 1 0 6,1-1-3-7,-5-3 0 7,-11-3 0-5,8 3 0 4,0-4-8-6,3 1 0 8,-7-1 0-7,0 1-468 16,-4-1-87-17</inkml:trace>
    </iact:actionData>
  </iact:action>
  <iact:action type="add" startTime="18868">
    <iact:property name="dataType"/>
    <iact:actionData xml:id="d6">
      <inkml:trace xmlns:inkml="http://www.w3.org/2003/InkML" xml:id="stk6" contextRef="#ctx0" brushRef="#br0">10441 16382 1364 0,'0'0'30'1,"-4"-7"6"-1,-12-3 2 0,9-1 0 0,-1-3-30 0,-4 7-8 7,-12-3 0-7,5-1 0 11,3 4 0-11,-4 0 0 2,1 4 0-2,-5 3 0 12,-7-4 0-12,3 8-15 3,12-1 4-2,-7 1 1 19,-5 3-20-20,5 0-4 0,3 0-1 0,0 3 0 5,5-3 35-5,-5 7 0 4,-3 0 0-4,11-3 0 9,4 2 32-9,-4 5 1 8,-4-1 0-8,5 8 0 8,-5-1-33-8,8 4-9 7,0 0-1-6,-4 7 0 6,8 4 10-7,4-1 14 5,4 4-3-5,4 0-1 8,-4 0-10-8,8 0 0 7,4-1 0-7,3-2 0 25,1-1-23-25,4-6-6 2,3-1-2 0,4-6 0-2,5-1 15 0,-1-3 4 1,-7-4 0-1,7-6 0 11,12-1 12-11,-7-3 0 4,-5-7 0-4,0 0 0 12,5-7 10-12,-5 0-2 3,0-3 0-3,1-1 0 9,-9 1 25-9,1-7 5 6,7-1 1-5,-3 1 0 6,-9-1 5-7,5-3 2 9,-9 0 0-7,5 0 0 3,-1 0-6-5,-7-3-2 9,-8-1 0-9,8 1 0 7,-1 0-1-7,-3-4 0 10,-16 0 0-10,0 0 0 3,0 0-13-3,-3-4-2 6,-1 4-1-6,-12-3 0 9,-3 3-7-8,3 4-2 6,0-1 0-6,1 1 0 5,-9 6-12-5,1 1 11 6,3-1-11-7,0 8 10 8,1-1-10-8,-9 4-14 7,1 4 3-7,3-1 1 22,9 4-49-21,-5 4-9-1,-7-1-3 9,-1 4-700-5</inkml:trace>
    </iact:actionData>
  </iact:action>
  <iact:action type="add" startTime="20114">
    <iact:property name="dataType"/>
    <iact:actionData xml:id="d7">
      <inkml:trace xmlns:inkml="http://www.w3.org/2003/InkML" xml:id="stk7" contextRef="#ctx0" brushRef="#br0">9054 15443 1098 0,'0'0'48'2,"0"0"11"-2,4 10-47 0,0 1-12 4,0 3 0-4,3 3 0 8,5 4 0-8,4 0 0 9,-4 3 0-9,7 4 0 7,5 4 0-7,4-1 0 8,-1 1-9-5,-3-1 9 0,7 4 0-3,-3-4 0 11,3 4-8-11,0 0 8 5,-3-7 0-5,-1 4-10 10,9 3 10-9,-5-4-8 2,-3-3 8-3,3 3-8 9,5 1 8-9,-1-4-8 7,-4 3 8-7,-3 1 0 6,-5 2 8-6,5-2-8 11,11 3 0-11,-7-4 0 4,-13 1-10-2,5 3 10 7,3-7 0-8,-3 3 0 2,0-3 0-1,-9 0 0 8,5 0-11-10,-4 0 11 3,7-4-10-3,-3 1 10 21,-8-1-48-20,3 0-3-1,9-6-1 0,-4-1-350 9</inkml:trace>
    </iact:actionData>
  </iact:action>
  <iact:action type="add" startTime="22725">
    <iact:property name="dataType"/>
    <iact:actionData xml:id="d8">
      <inkml:trace xmlns:inkml="http://www.w3.org/2003/InkML" xml:id="stk8" contextRef="#ctx0" brushRef="#br0">9738 16068 172 0,'-16'-4'16'3,"16"4"-16"4,0 0 0-7,0 0 0 5,-16 0 122-5,4 0 22 7,12 0 4-7,0 0 0 9,-11 4-108-9,-1-4-21 7,0-4-5-7,12 4-1 9,0 0 7-9,-4 4 0 5,-12-4 1-5,1 0 0 10,-1 0 12-10,4 0 3 8,4 0 0-8,-3 0 0 9,-5 0 6-9,4 0 2 3,4 0 0-3,-4 0 0 12,-3 0-4-12,-1 0 0 5,8 0 0-5,-4 0 0 11,-3 7-20-11,3-7-5 3,0 3-1-3,0-3 0 7,0 0 0-7,1 4 0 9,-1-4 0-9,0 0 0 7,0 3-3-7,4 1-1 12,-7-8 0-9,3 4 0-3,0 0 2 0,4 4 0 9,-4-4 0-8,1 0 0 5,-1 0-12-6,4 0 0 6,8 0 0-6,0 0 8 9,-8 0-8-6,0 3 0 3,4 1 0-6,4-4-11 7,0 0 11-5,0 0-12 3,0 0 12-5,0 0-12 7,0 0 2-6,0 0 0 4,-8 3 0-5,8 1 0 12,0-4 10-12,0 0-8 3,0 0 8-1,0 0-8 9,-3 3 8-11,3-3 0 3,0 0 0-3,0 0 0 12,0 0 0-12,0 0 14 2,0 0-3-2,0 0-1 8,0 0-2-8,0 0-8 8,0 0 12-8,0 0-4 7,0 0-8-6,7 11 0 9,-7-11 0-10,0 7 8 7,4 3-8-7,-4-3 0 7,0-7 0-4,0 11 0 1,0-4 0-2,0 3 0 1,0-3 0 2,-4 3 0 0,0 1-14-3,1-1 5 1,-1 1 1 0,4-1 0 3,-4 4 8-4,0-3 0 2,0 3 0-4,0 0-8 10,4-4 8-10,-4 4 0 5,0 0 0-4,0 0 0 10,0 4 0-11,0-4 0 4,0 3 0-3,0 0-8 8,-3 1 8-9,3 3 0 4,4 3 0-4,-4 1-8 10,-4-1 0-10,0 4 0 5,4 0 0-3,0 4 0 5,0-1-5-7,0 0-1 8,4 1 0-7,-4 3 0 4,4 3-6-5,-4-3-2 10,0-4 0-10,4 4 0 6,0-3 10-6,0-1 1 9,-3 1 1-9,3-1 0 5,0-3-4-5,0 3-1 7,3-3 0-7,-3 0 0 23,0-3-10-23,0-1-3 0,4 1 0 3,0-1 0 11,-4-3-28-14,4-3-5 0,4 3-2 2</inkml:trace>
    </iact:actionData>
  </iact:action>
  <iact:action type="add" startTime="23447">
    <iact:property name="dataType"/>
    <iact:actionData xml:id="d9">
      <inkml:trace xmlns:inkml="http://www.w3.org/2003/InkML" xml:id="stk9" contextRef="#ctx0" brushRef="#br0">9313 17402 288 0,'0'0'25'0,"0"0"-25"6,0 0 0-6,0 0 0 9,0 0 42-9,0 0 3 10</inkml:trace>
    </iact:actionData>
  </iact:action>
  <iact:action type="add" startTime="24812">
    <iact:property name="dataType"/>
    <iact:actionData xml:id="d10">
      <inkml:trace xmlns:inkml="http://www.w3.org/2003/InkML" xml:id="stk10" contextRef="#ctx0" brushRef="#br0">9203 16235 748 0,'0'0'67'3,"-12"0"-54"1,12 0-13-4,0 0 0 8,-7 4 56-8,-5-1 8 11,12-3 1-11,0 0 1 4,0 0-52-4,-4 11-14 7,-4-4 0-7,4 3 0 8,0 1 0-8,0 3 0 7,0-4 0-7,0 4 0 9,0 0 0-9,0 4 0 7,4-4 0-7,0 3 0 8,0 0 0-8,-3 1 0 6,3-1 0-6,0 4 0 11,3 4-9-11,-3-1 9 6,0 4 0-6,4 4 0 7,0 3-15-7,0-1 4 7,-4 8 1-7,0 4 0 8,0-1-8-8,0 1-2 9,0-1 0-8,0 0 0 4,0-3-4-5,0 4 0 9,0-4-1-8,-4-4 0 4,4-3 12-5,0 0 2 10,0-4 1-10,0 1 0 5,4-8 10-5,-4 1 0 11,4-1 0-11,0-3 0 4,0-4 0-4,0 1 0 9,-4-8-11-9,8 1 11 6,-4-1 0-5,4-3 0 4,-8-7 0-5,4 7 0 9,-4-7 0-7,3 7 0 2,9-3 0-4,-12-4 0 10,0 0 0-10,8 3-12 7,4-3 12-7,-12 0-12 10,0 0-9-10,8 4-2 4,0-4 0-4,3-4 0 12,-3 4 7-11,-8 0 2 1,12 0 0 0,0-7 0 6,0 4 14-8,-1-4 0 6,-3 3 0-5,0 1-9 8,8-4 9-9,0 3 0 6,-5-3 0-5,5-3 0 4,0 6-16-5,0 1-2 9,11-4 0-8</inkml:trace>
    </iact:actionData>
  </iact:action>
  <iact:action type="add" startTime="25251">
    <iact:property name="dataType"/>
    <iact:actionData xml:id="d11">
      <inkml:trace xmlns:inkml="http://www.w3.org/2003/InkML" xml:id="stk11" contextRef="#ctx0" brushRef="#br0">10814 17472 288 0,'63'-11'25'0,"-39"8"-25"5,-8-4 0-5,3 3 0 7,9 1 64-5,-1-8 8 5,1 4 2-7,-5 0 0 6,1 0-63-6,0-3-11 9,-1 3 0-9</inkml:trace>
    </iact:actionData>
  </iact:action>
  <iact:action type="add" startTime="27455">
    <iact:property name="dataType"/>
    <iact:actionData xml:id="d12">
      <inkml:trace xmlns:inkml="http://www.w3.org/2003/InkML" xml:id="stk12" contextRef="#ctx0" brushRef="#br0">12072 15174 907 0,'-24'-4'40'3,"17"4"8"-3,7 0-38 0,-8 0-10 4,4 0 0-4,-4 0 0 12,-4 0 36-12,4-3 6 3,8 3 1-3,-8 0 0 11,1-4-18-11,-1 4-3 6,8 0-1-6,0 0 0 10,-8-3-10-10,0 3-3 3,8 0 0-3,0 0 0 8,-12 0-8-8,4 0 0 9,-3 3 0-9,3 1 0 6,8-4 0-6,-8 7 0 10,-4 0-9-10,0 0 9 5,0 0 0-5,5 0 0 11,-5 0 0-11,4 0 0 5,-4 0 0-5,4 0 8 6,-3-4-8-6,3 1 12 8,0-1 0-8,-4 4-1 6,0-7 0-6,4 4 0 14,8-4 27-14,-11 3 6 3,-1-3 0 0,4 0 1 8,-4 0 4-10,0-3 1-1,4-1 0 0,-3 4 0 14,-1-3-14-13,0-1-4-1,4-3 0 1,-4 4 0 10,1-4 2-9,-1 0 0 0,0 0 0-2,0 0 0 17,1-4-22-17,-1 4-12 0,0-3 12 0,4-1-12 8,-4 1 11-2,1-1-11-6,3-3 10 0,-4 0-10 8,4 0 19-2,0 0-3 4,0-3 0-1,4 3 0-8,-4-3-4-1,5-1-2 1,-5 4 0-1,4-3 0 1,0-1 2 0,4 1 1 7,-4-1 0-2,0-3 0-5,4 4-13-1,0-4 0 7,0 3 0 2,0 1 0-9,4 0 9 0,0-1 3 5,0-3 0 3,8 4 0-1,-5-4-12-2,5 3-17-5,0-3 4 0,4 4 1 12,3-4 12-4,-3 3 0-8,4-2 0 0,-1 2-9 1,1 1 9-1,0-1 0 9,-1 1 0 0,-3 3 0-9,4 0 0 0,-5 3-8 12,5-3 8-4,-4 4 0-8,0 3 0 0,3 0-8 0,1 0 8 0,-4 0 0 8,-1 3 0-2,5 4-10-6,-4 0 10 0,-1 0 0 8,5 0-14-1,0 4 4-7,-5-1 1 0,1 4 0 6,0-3 9 0,0 3-13-6,-1 0 5 0,-3 3 8 15,-4-3-13-15,0 0 5 0,4 4 8 1,-1-1-13 8,-3 1 13-6,0-4 0 5,-4 3 0-2,0 1-9-6,0-1 9 0,0-3 0 6,-4-7 0-2,4 11 0 2,4-1 0-5,-5 4 0 2,1-4-9-3,0 1 9 21,-4-1-42-20,4 1-4-1,-4-1-1 0</inkml:trace>
    </iact:actionData>
  </iact:action>
  <iact:action type="add" startTime="29047">
    <iact:property name="dataType"/>
    <iact:actionData xml:id="d13">
      <inkml:trace xmlns:inkml="http://www.w3.org/2003/InkML" xml:id="stk13" contextRef="#ctx0" brushRef="#br0">24691 7781 172 0,'0'0'8'3,"-4"-3"1"-3,-4-1-9 0,8 4 0 3,0 0 0-3,-4-3 0 8,1-1 112-8,3 4 21 7,0 0 4-7,0 0 1 8,-8-3-116-8,8 3-22 8,0 0 0-8,0 0-12 23,0 0-13-23,0 0-3 0,0 0 0 1,0 0-146 6,0 0-30-7</inkml:trace>
    </iact:actionData>
  </iact:action>
  <iact:action type="add" startTime="31884">
    <iact:property name="dataType"/>
    <iact:actionData xml:id="d14">
      <inkml:trace xmlns:inkml="http://www.w3.org/2003/InkML" xml:id="stk14" contextRef="#ctx0" brushRef="#br0">24888 7516 172 0,'0'0'16'2,"0"-7"-16"3,-4 0 0-5,4 0 0 8,0 7 212-8,0 0 39 11,-4-7 8-11,4 7 1 4,0 0-180-4,0 0-37 8,4-7-7-8,-4 7-2 7,0 0-34-7,0 0 0 7,8-4 0-7,-1 1 0 9,5 3 0-9,0-4-19 7,0 4 3-7,4 0 0 10,-1 0 3-10,1 0 1 4,4 0 0-4,-1-3 0 11,5 3 3-11,-1-4 1 5,1 4 0-5,4 0 0 8,3-3-8-8,0-1-2 8,1 4 0-8,-1 0 0 6,1 0 18-6,-1 0-12 8,5 0 12-7,-1 0-10 5,0 0 10-6,1 0 16 8,-1 0-4-8,0 0-1 8,5 0-3-8,-1 0 0 9,-4 0 0-9,9 0 0 5,-1 0-8-4,0 0 8 8,-4 0-8-9,5 0 8 5,-1 4-8-5,4-1 0 7,0-3 0-7,0 4 0 8,-3-1-12-6,-1 1 1 3,0-4 1-5,4 0 0 9,-4 3 10-7,5-3-12 2,7 0 12-4,-4 4-12 11,-4-4 12-11,8 3 0 4,-4-3 0-2,-4 0 0 7,4 4 0-9,-4-4 0 4,0-4-9-4,1 4 9 11,-1-3-20-11,0 3 1 5,-4-4 0-5,4 1 0 19,1-1-9-17,-5-3-1-2,0 7-1 0,-4-3 0 16,1-1-8-16,-5 4-2 0,-4 0 0 0,1-3 0 12,-1 3-19-11,-3-4-4-1,-5 4-1 0,-3 0 0 16,0-3 6-16,-1 3 1 0,-3-4 0 0,-4 1 0 14,0 6 17-13,-1 1 3-1,-11-4 1 0,8 0 0 3,-8 0 24-2,0 0 12 3,0 0-10-3,0 0 10 7,0 0 27-8,0 0 11 8,0 0 2-8,0 0 1 8,0 0-6-6,0 0-2 2,-8 3 0-4,-3 1 0 11,3 3-33-11,-4-4 0 5</inkml:trace>
    </iact:actionData>
  </iact:action>
  <iact:action type="add" startTime="34571">
    <iact:property name="dataType"/>
    <iact:actionData xml:id="d15">
      <inkml:trace xmlns:inkml="http://www.w3.org/2003/InkML" xml:id="stk15" contextRef="#ctx0" brushRef="#br0">24506 7666 806 0,'-11'-7'36'4,"7"0"7"-4,-8 0-35 0,8 0-8 3,-4 0 0-2,0 0 0 7,0 0 104-6,5 0 18 4,-1 0 4-6,-4 0 1 6,4 0-67-6,0 0-12 10,0 0-4-10,4 7 0 6,0 0-29-6,0 0-7 11,0 0 0-11,0 0-8 4,0 0 10-4,0 0-10 6,0 0 8-6,0 0-8 9,0 0 0-9,0 0 0 6,0 0-9-6,0 0 9 11,0 0-8-11,0 0 8 5,8 11 0-3,0-4 0 5,0 3-9-7,-1-3 9 5,1 3 0-5,4-3-9 12,0 7 9-12,4-3 0 3,-5-1 0-3,5 4 8 10,0-3-8-10,-1 3 8 6,1 0-8-6,4 0 8 11,-4 0 0-11,3 3 0 4,-3 4 0-2,0 0 0 4,7 4 13-6,1-5 3 9,-1 5 1-8,1-1 0 4,0 4-25-5,-1 4 0 10,5-1 0-10,-1-3 0 6,1 0 11-5,-1 3-3 6,-3-3-8-5,3-3 12 2,1 3 0-3,-1 0-1 4,1-4 0-5,-1 1 0 8,1 6-1-6,3-3 0 4,1-4 0-6,-1 4 0 8,-3-3 4-7,-1-1 1 4,1 4 0-5,-1-3 0 11,-3 3 3-11,-1-4 1 6,-3 0 0-6,0 1 0 10,3-4-19-10,-3 3 0 4,-4 1-8-3,-1-4 8 9,5 0 0-10,-4 0 0 4,-5-4 11-3,1 0-3 7,4-3 0-8,-4 0 1 7,3 0 0-7,-3-3 0 7,0 3 0-7,4-4 0 8,-4 1 0-8,3-1 0 7,-3-3-1-6,0 0-8 8,-4 0 12-9,4 0-4 5,-1-3-8-5,-3-1 10 11,0 1-10-11,0 3 10 4,-8-7-10-4,8 3 12 6,-8-3-12-5,8 7 12 7,-4 0-12-8,-4-7 12 6,0 0-12-6,0 0 12 11,0 0-12-11,0 11 10 5,0-11-10-5,0 0 10 10,0 7-10-10,0-7 10 4,-4 7-10-3,4-7 10 11,0 0-10-12,0 7 0 4,-4 0 0-4,0 0 8 9,4-7-8-8,0 0 0 3,0 0 0-3,-4 7 8 6,4-1-8-7,0-6 0 7,0 0 0-5,0 0 0 4,-8 4 0-6,8-4 0 9,0 0 9-9,0 0-9 6,0 0 10-6,0 0-2 9,0 0-8-9,0 0 12 7,0 0-12-7,0 0 0 8,0 0 8-8,0 0-8 7,0 0 0-7,0 0 0 8,0 0 8-8,0 0-8 7,0 0-8-7,0 0-5 6,0 0-1-6,0 0 0 9,0 0 0-9,0 0 0 5,0 0 0-5,0 0 0 11,0 0-1-11,0 0 0 4,0 0 0-4,0 0 0 13,0 0-2-13,0 0-1 3,0 0 0-3,0 0 0 11,0 0-2-11,0 0-1 5,0 0 0-5,0 0 0 20,0 0-7-20,0 0-2 0,0 0 0 0,0 0 0 15,0 0-25-15,0 0-5 0,0-7 0 0,0 7-611 6</inkml:trace>
    </iact:actionData>
  </iact:action>
  <iact:action type="add" startTime="37740">
    <iact:property name="dataType"/>
    <iact:actionData xml:id="d16">
      <inkml:trace xmlns:inkml="http://www.w3.org/2003/InkML" xml:id="stk16" contextRef="#ctx0" brushRef="#br0">25065 7460 57 0,'-16'-4'0'2,"8"4"0"-2,0-3 0 0,0-1 0 4,0-3 0-4,1 4 0 8,-1-4 123-8,0 3 19 10,0 4 4-10,8 0 1 5,0 0-83-5,0 0-16 14,0 0-3-14,0 0-1 1,0 0-16 1,8-7-4 7,0 4-1-9,3-4 0 5,1 3-4-5,8 4-1 8,0 0 0-8,3 4 0 8,1-4-18-8,-1 3 10 7,9 1-10-7,-1 3 8 7,-3 3-25-7,7 1-6 8,4-1-1-8</inkml:trace>
    </iact:actionData>
  </iact:action>
  <iact:action type="add" startTime="38116">
    <iact:property name="dataType"/>
    <iact:actionData xml:id="d17">
      <inkml:trace xmlns:inkml="http://www.w3.org/2003/InkML" xml:id="stk17" contextRef="#ctx0" brushRef="#br0">24035 7827 518 0,'0'0'46'1,"0"0"-37"4,0 0-9-5,0 0 0 10,0 0 129-10,0 0 24 5,0 0 5-5,-8 7 1 11,4 3-119-11,0 0-23 3,-4 1-5-3,4-1 0 13,0 8-12-10,-3-1 0-3,3 1 0 0,-8-1 0 7,4 4 0-7,0-3 0 9,0-1 0-9,4 4 0 7,-4-3 0-7,1-1 8 7,-1 0-8-7,4 4 8 7,-8-3 4-7,8-1 0 10,-4 1 0-10,0-1 0 6,1 1-4-6,-5-1 0 7,4 1 0-6,4-1 0 7,-4-3 3-8,-4 4 0 10,1-5 0-10,-1 5 0 4,0-1-11-3,0 1 12 5,-4-1-12-6,5-3 12 8,-5 0 3-7,0 0 1 5,0 0 0-6,1 0 0 9,-1 4-16-9,0-4 0 5,1-4 0-5,-1 4 0 12,-4 3 0-11,1-6 0 2,7-1 0-2,0-3 0 10,0 4 0-11,0-4-10 2,-3 3 2-1,3-3 0 7,12-7 0-8,0 0 0 7,-12 11 0-6,4-8 0 6,8-3-12-7,0 0-3 7,-12 11 0-7,5-4 0 21,-1-4-26-21,8-3-6 0,0 0-1 0,0 0-419 4</inkml:trace>
    </iact:actionData>
  </iact:action>
  <iact:action type="add" startTime="39349">
    <iact:property name="dataType"/>
    <iact:actionData xml:id="d18">
      <inkml:trace xmlns:inkml="http://www.w3.org/2003/InkML" xml:id="stk18" contextRef="#ctx0" brushRef="#br0">24125 7764 172 0,'0'0'16'2,"0"0"-16"0,4-7 0-1,0-4 0 9,0-3 54-10,-4 7 8 5,0 7 2-5,0-10 0 6,0 3-16-6,0 0-4 8,0 0 0-8,0 7 0 8,0 0 8-8,0 0 2 7,0-7 0-7,0 7 0 8,0 0 6-8,0 0 0 9,0 0 1-9,0 0 0 7,0 0-8-7,-4 7-1 9,-4-4-1-9,0 4 0 5,-7 4-35-5,3-1-8 7,0 8 0-7,-4 3-8 7,5 0 8-6,-9 10-8 5,0 0 0-6,5 8 0 11,-5-4 0-11,-4 7 0 5,1-4 0-5,3 4 0 9,-7 0 0-9,3 0 0 7,-3 0 0-7,-1 3 0 10,-3-3 8-10,-1 0-8 4,-3 3 9-3,3-3-9 10,9 0 0-11,-9 4 0 3,-11-5 0-3,12-2 0 8,3-4 16-8,1 0 3 7,-13-4 1-6,13-3 0 8,3 0 9-9,5-4 3 6,-5-6 0-5,0-1 0 6,1 4-9-7,3-7-2 8,8 0 0-8,-3 0 0 6,-1 0-5-6,0 0-2 11,4-7 0-11,9 4 0 4,-5-4-1-3,0-4 0 9,0 4 0-10,8-7 0 4,0 0-13-4,0 0 0 7,-8 4 0-7,0-1 0 9,8-3-16-9,0 0 0 6,0 0 0-6,0 0 0 10,0 0-4-10,0 0-1 5,0 0 0-4,-4 0 0 19,-4 0-11-19,8 0-3 0,0 0 0-1,0 0 0 5,0 0 8-3,0 0 2-2,0-10 0 0,4 3 0 21,8-4-2-21,-12 11 0 0,0 0 0 2,4-7 0 1,4-3 14-3,-4 3 2 5,-4 7 1-3,4-7 0 16,-4-4-16-18,4 4-3 0,0-3-1 0,-4 10-415 6</inkml:trace>
    </iact:actionData>
  </iact:action>
  <iact:action type="add" startTime="40608">
    <iact:property name="dataType"/>
    <iact:actionData xml:id="d19">
      <inkml:trace xmlns:inkml="http://www.w3.org/2003/InkML" xml:id="stk19" contextRef="#ctx0" brushRef="#br0">24208 7816 874 0,'0'0'39'2,"0"0"8"-2,0 0-38 0,0 0-9 6,0 0 0-6,0 0 0 6,0 0 30-6,0 0 4 10,-4 11 1-10,-4-4 0 6,8-7-22-6,-4 10-4 6,-4-3-1-6,0 3 0 8,-3-3 11-8,-1 7 1 7,0 0 1-7,-4 0 0 8,1 0-21-8,-5 0 0 6,-4 4-10-6,1-1 10 9,-1 1 0-9,1 3 17 8,-5 0-1-8,1 0-1 9,-5 3 9-9,5 0 1 5,-5 1 1-5,5-1 0 11,-1 1 2-11,-3 3 1 4,-9 0 0-4,5 0 0 10,8-1-9-10,-5 1-1 5,-3 4-1-4,3-4 0 6,1-4-4-7,7 1-1 7,1-4 0-5,-5 7 0 5,-3-4-2-7,7-7-1 8,8 1 0-8,1-1 0 7,-5 1-2-7,0-1 0 9,9-3 0-9,-1 4 0 5,4-4 1-5,-4 0 0 9,-4-4 0-9,5 1 0 6,7 3 1-6,-4-7 0 7,-4 3 0-7,4-3 0 10,-4-3-10-10,9 2 10 5,-5 1-10-5,-4-3 10 10,4-1-10-10,0 1 0 5,8-4 0-5,0 0 8 10,-12 7-8-10,8-4-9 5,4-3 9-5,0 0-13 22,0 0-15-22,0 0-2 0,0 0-1 0,0 0 0 14,0 0-100-14,0 0-20 0</inkml:trace>
    </iact:actionData>
  </iact:action>
  <iact:action type="add" startTime="41252">
    <iact:property name="dataType"/>
    <iact:actionData xml:id="d20">
      <inkml:trace xmlns:inkml="http://www.w3.org/2003/InkML" xml:id="stk20" contextRef="#ctx0" brushRef="#br0">24129 7750 748 0,'0'0'67'1,"0"0"-54"5,0 0-13-6,0 0 0 8,0 0 86-8,0 0 14 7,0 0 4-7,0 0 0 8,0 0-68-6,0 0-14 3,-8 10-2-5,4-3-1 10,4 4-19-10,-4-4 0 6,-3 3 0-6,3 4 0 11,0-3 0-11,-4 3-9 3,4-1 9-3,-4 1 0 9,-4 0 0-9,4 0 0 7,-3 0 0-7,-1 0 0 11,0 4 0-11,0-1 0 4,-3-3 0-4,3 4 8 8,0-4 7-8,-4 3 1 8,1-3 1-8,-1 4 0 7,4-5 1-7,-4 1 0 10,5 4 0-8,-5-1 0 0,0 1-3-1,4 3-1 9,-3-4 0-10,3 4 0 5,-8 4-14-5,4-4 0 7,1 3 0-7,-1 0-10 8,-4 1 10-7,1-1 0 4,-1 4 0-5,8 0 0 10,0 4 0-9,-3-4 8 3,-9 0-8-4,8-4 0 11,5 0 12-11,-5 1-1 5,-4-4-1-5,5 0 0 12,-5 0-2-10,8-7-8-2,4-4 12 0,-4 1-4 11,-3 3 4-11,3-4 0 4,12-10 0-2,-8 7 0 5,0-3-12-7,0-1 0 7,8-3 0-6,0 0-11 18,0 0-38-18,0 0-8 0,0 0-2-1,16-3-337 11,-4-4-67-10</inkml:trace>
    </iact:actionData>
  </iact:action>
  <iact:action type="add" startTime="42111">
    <iact:property name="dataType"/>
    <iact:actionData xml:id="d21">
      <inkml:trace xmlns:inkml="http://www.w3.org/2003/InkML" xml:id="stk21" contextRef="#ctx0" brushRef="#br0">22801 9283 115 0,'-20'-7'10'2,"20"7"-10"0,0-11 0 0,-4 1 0 7,0 3 76-9,0-4 14 7,8-3 2-7,-4 4 1 7,0-1-33-7,-4 1-6 5,0-4-2-5,4 3 0 10,4 1 12-10,-4 0 1 9,-4-1 1-9,1 1 0 6,6-1 7-6,1 1 2 7,-8 3 0-7,4 0 0 8,-3 0-19-8,3-4-4 8,7 1-1-8,-3 3 0 7,-4 7-27-7,4-7-4 6,8 0-2-5,-4 0 0 9,0 3-18-10,0 1 0 3,0-4 8-3,3 3-8 9,9 1 0-9,-12-1 0 6,0 1 0-6,7 3 0 8,5-4 0-8,-4 8-9 9,-16-4 9-9,8 7-8 7,3-4 8-7,1 4-8 8,-4 4 8-8,-4 3-8 7,0 0 8-7,4 3 0 11,8 1 0-11,-5 3 0 4,-7 3 0-4,0 0 0 11,8 4 0-11,-4-3 0 4,4-1 0-4,-5 1 0 6,-3 3 8-6,0 0-8 9,12-4 8-7,-8 4-8 2,-4-4 8-2,0 1-8 6,8 3 0-6,-5-4 0 3,-3 1 0-2,0-1 0 4,-8 1 8-5,8-1-8 1,4-3 8-1,-4 3-8 6,-8 4 0-6,4-3-12 0,0-4 2-1,0 3 0 7,-4-6 10-7,-4 3-12 3,0-4 12-3,1 1-12 8,7-1 12-9,-8-3 0 6,-8 0 8-4,0 0-8 3,1 0 8-4,-5 0-8 9,0-4 8-5,-7 1-8-4,-1-1 0 0,1 1 8 10,7-4-8-5,-7 0 0-5,-9 0 18-1,9 0-1 14,3-4 0-5,1 1 0-9,-1-1 3 0,-4-3 1 0,1 0 0 0,3 0 0 11,9 0-1-1,-9-7-1-10,-7 0 0 0,3-3 0 0,5-1 5 0,-5-3 2 7,-7 0 0 0,-1-3 0-7,1-1 9 0,3 1 1 9,5-4 1 2,-4 4 0-11,-5-4-13 1,1 0-2-1,7-4-1 0,5 1 0 9,-1-1 1-3,1 1 0-6,3-8 0 0,4 1 0 9,4 0-7 0,8-1-2-9,1-3 0 0,3 0 0 15,11-3-22-8,5-4-5-7,-4 0-1 1,11-3 0-1,13-4 2 0,3-4 0 9,0 1 0-1,5 7 0 6,-1-1-28-3,4 4-6-11,8 4-1 1,0 3 0-1,-8 0-44 0,4 7-10 0,4 0-2 0,8 4 0 0</inkml:trace>
    </iact:actionData>
  </iact:action>
  <iact:action type="add" startTime="44001">
    <iact:property name="dataType"/>
    <iact:actionData xml:id="d22">
      <inkml:trace xmlns:inkml="http://www.w3.org/2003/InkML" xml:id="stk22" contextRef="#ctx0" brushRef="#br0">23296 16358 1152 0,'-43'-7'51'3,"27"3"10"-3,-4-3-49 0,1 0-12 2,-5-3 0 1,1-1 0 6,-5-6 119-9,5-1 21 5,3-3 4-5,-8-7 0 11,-3 0-106-11,7-3-22 4,9 0-4-4,-1-4 0 20,-8-4-31-20,5 4-5 0,7-3-2 0,4-1 0 4,4-2 9-4,-4 2 1 6,0-6 1-6,4 3 0 7,12 0 15-7,0 4 0 10,-8-4 12-10,0 3-12 6,12-3 23-6,0 7-3 9,3 0 0-9,1 4 0 5,0-4-7-3,8 4-1 3,7-1-1 0,0 1 0-1,-3 3-11-2,3-4 0 3,9 8 0-5,-1 3 8 9,4-3-8-7,4 6 0 1,-3 1 0-1,7 3-11 7,0 3-4-7,4 8-1 2,0 6 0-2,0 4 0 15,0 7-17-16,-4 4-4-1,-8 3-1 7,0 10 0 0,-7 4-12-7,-1 7-2 0,-3 3-1 2,-5 11 0 11,-7 7-9-13,-5 0-2 0,-3 0 0 0,-8 0 0 3,0-8 41 0,-8 1 8 4,-4-7 2-5,-4 0 0 0,-3-7 39 0,-1-4 8 7,-4-3 2-9,1 0 0 6,-5-3-8-6,-3-8 0 10,-5 4-1-10,-3-10-570 7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841">
    <iact:property name="dataType"/>
    <iact:actionData xml:id="d0">
      <inkml:trace xmlns:inkml="http://www.w3.org/2003/InkML" xml:id="stk0" contextRef="#ctx0" brushRef="#br0">12249 7757 633 0,'0'0'28'2,"-4"-11"6"-2,0 4-34 0,0 0 0 4,0-3 0-4,4 3 0 8,0-4 102-7,0 11 14 7,-4-7 2-8,4-3 1 8,4 3-61-8,-4-4-12 5,4 4-2-5,0 0-1 12,0 0-18-12,0 0-3 3,4 0-1-3,-4 0 0 13,0 0 15-13,0 1 4 4,-1 2 0-4,1-3 0 7,-4 7 4-7,8-3 0 8,-8 3 1-8,4-7 0 6,0 0-8-6,-4 7-1 8,0 0-1-7,0 0 0 7,0 0-25-8,0 0-10 8,0 0 8-8,0 0-8 6,0 0 0-6,0 0 0 9,0 0 0-9,0 0 0 5,8 14 0-5,-4-4 0 9,8-3 0-9,-4 3 0 7,-5 1 8-7,5-1-8 7,0 4 8-7,0-3-8 9,4 3 20-9,-4 3-2 7,0-3 0-7,3 4 0 9,-3 3-18-9,4 0 0 5,0 7 0-5,0 0 0 12,3-1 8-11,-3 5-8 2,4-1 0-2,0 1 0 8,-1 3 8-9,5 0-8 4,4-4 0-4,-1 4 0 11,1 0 0-11,-1-4 0 4,1 1 0-2,3-1 0 5,1 4 9-7,-1 0-9 8,1-4 0-7,-1 4 9 4,1 0-1-5,-1 0-8 10,1 0 12-10,-5 0-4 5,1 0 0-4,-4-4-8 7,3 4 12-8,1-3-4 6,-8 3-8-4,7-4 12 3,-3 0-12-5,-1-3 12 8,1 0-12-6,-4-3 10 3,3 3-10-5,1-4 10 9,0 1-10-8,-4-1 10 4,-1-6-10-5,1-1 10 9,0 0 8-9,-5-3 2 6,1 0 0-6,0-3 0 11,-8-4-7-11,0 0-1 3,4 0 0-3,-8-7 0 13,0 0 16-13,0 0 4 4,0 0 0-4,0 0 0 7,8-4 3-7,-8 4 1 8,0 0 0-7,0 0 0 5,0 0-16-6,0-7-4 8,4-3 0-7,-4 3 0 6,0 7-16-7,0-11 0 9,0 1 0-9,-4-4 0 5,4 0-12-5,0 3 12 10,4-2-13-10,-4-1 5 5,-4 0-8-5,0 0 0 6,4 0-1-6,-4 0 0 25,-4-4-13-25,0 1-2 2,4-1-1 0,0 1 0-2,0-4 7 0,-4 3 2 2,1 1 0-1,-1-4 0 8,0 0 9-9,-4 4 3 5,0-4 0-5,0 3 0 11,1-3 12-11,-1 0 12 3,-4 4-3-2,4-4 0 12,-3-4 10-13,-1 4 1 2,0 1 1-1,0-1 0 6,-3 0-1-7,3 0-1 6,-4 0 0-4,5 3 0 5,-5 1-7-7,0-4 0 8,1 3-1-8,3 1 0 7,-4 3-3-7,1-4 0 10,-1 1 0-10,0 0 0 5,5-1 0-5,-5 1 0 12,0-4 0-11,1 0 0 1,3 0-8-1,4 0 12 8,0-4-12-9,1 4 12 5,-5 1-2-5,4-1 0 7,4 0 0-7,0 0 0 8,-3-4 1-8,3 4 0 7,0 4 0-7,4-1 0 9,-4 1-11-9,4-1 10 6,0 1-10-6,0 3 10 11,0-3 8-11,1 6 2 4,-5-6 0-3,4 6 0 10,0 1-20-11,0-1 0 3,0 1 0-2,0 3 0 6,4 7 0-7,0 0 13 7,-8-7-4-6,4 3-1 6,0-3-8-7,0 4 0 8,4 3 0-8,0 0 0 8,0 0-9-8,0 0 9 9,0 0-12-9,0 0 12 5,0 0-12-5,0 0 4 8,0 0 8-8,0 0-13 7,0 7 13-7,4 3 0 7,0 1 12-7,4 3-12 8,-4 3-12-8,4 4-8 7,-4 4-3-7,4-1 0 8,0 0 15-7,3 4 8 6,-3 4-10-7,8-1 10 9,4 8-9-9,-9-4 9 5,1 3-8-5,0-3 8 11,4 7-23-11,-1-4 1 4,1 1 0-4,0 2 0 12,3-2 11-12,1 3 3 3,4 0 0-1,-5-4 0 20,-3 1-28-21,4-1-4 0,3 0-2-1,-7-6 0 10,4-1 22-6,-1-3 4-4,5 0 0 0,-4-3 1 0,-1-5 15 0,-3-2-11 11,4 3 11-7,-1-4-10-4,1-3 10 0,-1 4 0 10,5-4 0-8,-4 0 0 1,3 0-13-1,-3 3-1 1,-4-6 0 1,-5 3 0 15,5 3-139-19,0 1-28 3,11 16-6-2,-15-2-1-1</inkml:trace>
    </iact:actionData>
  </iact:action>
  <iact:action type="add" startTime="5288">
    <iact:property name="dataType"/>
    <iact:actionData xml:id="d1">
      <inkml:trace xmlns:inkml="http://www.w3.org/2003/InkML" xml:id="stk1" contextRef="#ctx0" brushRef="#br0">12441 8081 1029 0,'0'0'45'3,"0"0"11"-3,0 0-45 0,0 0-11 4,0 0 0-4,0 0 0 11,0 0 40-11,0 0 7 4,0 0 1-4,0 0 0 8,4 7-17-8,0 4-3 7,4-1-1-7,0 1 0 8,4 3-15-8,0 3-4 7,-1 1 0-7,5-1 0 9,-4 4-8-9,8 0 0 8,-1 4 0-8,1-1 0 5,-4 0 0-4,-1 1 0 10,5 6 0-11,4 1 8 5,-5-1-8-5,1 4-11 10,-4-10 3-10,7 9 0 4,-3-2 19-4,-1-4 4 8,1 0 1-8,4 0 0 7,-1 0-8-6,-3 0-8 5,3-7 11-6,1 3-11 10,-4-7 28-9,3 4 0 3,-3-3-1-3,0-8 0 9,-1 1 7-10,1-1 2 4,3 4 0-4,-3-3 0 13,-4-8-5-13,3 1-1 2,-3 3 0-2,0-4 0 8,0 1-3-8,-1-4-1 7,-3 3 0-6,0 1 0 7,0-1-18-8,0-3-8 7,-5 4 0-5,-7-4 8 3,0 0-8-5,0 0 0 9,0 0 0-8,0 0 0 4,0 0-10-5,0 0 10 11,8 3-13-11,-8-3 5 18,0 0-22-18,0 0-4 0,0 0-1 0,0 11-475 8,-4-4-95-8</inkml:trace>
    </iact:actionData>
  </iact:action>
  <iact:action type="add" startTime="5979">
    <iact:property name="dataType"/>
    <iact:actionData xml:id="d2">
      <inkml:trace xmlns:inkml="http://www.w3.org/2003/InkML" xml:id="stk2" contextRef="#ctx0" brushRef="#br0">13448 8965 633 0,'0'0'28'0,"0"0"6"0,0 0-34 0,0 0 0 10,0 0 0-10,0 0 0 4,-8-11 83-4,8 4 9 7,0 7 3-7,0 0 0 8,0 0-83-8,0 0-12 8,0 0-10-8,0 0 2 25,0 0-16-25,0 0-4 0,-4-7 0 2,4 7 0-2,0 0 16 0,0 0 2 4,0 0 1-4,0 0 0 11,0 0 25-11,0 0 4 2,-8-3 2-2,0-4 0 8,0 0 36-8,8 7 7 10,0 0 2-10,-4-3 0 6,-4-4-11-6,8 7-1 9,0 0-1-9,-7-4 0 6,-1 1-12-6,8 3-2 8,-8-7-1-7,8 7 0 4,0 0-10-5,-4-4-1 11,-8 1-1-11,8-1 0 4,-4 1-27-4,8 3 0 7,-8-4 0-7,1-3 0 9,3 7 0-9,-4-3 8 6,0 3 2-6,0-4 0 9,4 4-10-9,-4 0 0 6,8 0 0-6,-8-3 0 11,1 3 0-3,-1 0 16-7,0 0-2-1,0 0-1 12,0 0 6-8,0 0 1-4,0-4 0 1,-3 4 0 10,3 4 1-8,-4-4 1-2,0 3 0-1,4-3 0 13,0 0-5-5,-3 4-1-7,3-1 0-1,0-3 0 0,0 0-5 0,0 4-2 11,0 3 0-7,0-4 0-3,1 1-9-1,3-1 0 12,-4 4 0-4,4-3 0-8,0-1 0 0,4-3 0 1,-8 4 0-1,4 3 0 8,0 0 0 3,0-4 0-10,-4 0 0-1,5 4 0 1,-1 0 8-1,0 4-8 8,-4-4 8-2,4 0-8-6,0 0 8 0,0 3-8 8,0-3 0 1,0 4 8-9,-4-4-8 0,4 3 12 19,0 4-12-15,1-3 12-4,3-4-12 0,-4 3 0 0,0 1 0 0,4-1 0 14,0 1 0-8,-4-4 8-6,4-7-8 0,-4 10 0 1,4 1 0-1,0-4 8 14,0-7-8-6,-4 10 0-7,0 0 9-1,0 4-9 0,4-3 10 0,-4-1-10 6,4 1 14 1,-4 3-3-4,0-7-1-2,4 3 0 6,0 1-10 5,0 3 10-12,0-4-10 0,0 4 10 0,0-3-10 0,4 3 0 9,-4-4 0-2,4 4 8-7,0 0-8 0,0-3 0 7,0-1 0 1,0 0 0-8,0 1 0 0,4-1 0 7,-4 1 0 3,3-1 0-10,-3 1 0 0,0 3 0 10,4-4 0-5,-4 1 0-5,4-1 0 0,-4 1 0 8,4-1 0 2,3 1 0-9,-3 3 0-1,0 0 0 0,0-7 9 0,0 7-9 9,4-4 0-3,-1 1 8-6,1-1-8 0,-4-3 0 8,4 3 8 0,-4-3-8-8,4 4 10 0,-5-4-10 7,5 0 10-7,0 0-10 9,0 0 10-8,0 0-10 3,-1 0 11-2,1-4-11 7,0 1 12-8,0-1-12 1,0 4 13 0,-1-3-4 7,5 3-1-9,0 0 0 4,-4 0-8-4,3-4 0 6,1 1 0-6,0-1 8 10,-4 1-8-6,3-1 0 1,-3-3 9 3,-4 4-9-8,4-4 0 1,3 3 8 4,-3-3-8-1,0 0 0 4,0 4 0-3,0-4 9-5,-1 0-9 0,-3 3 0 12,4-3 8-9,4 0-8-2,-4-3 0-1,-1 3 0 5,1-7 11 4,4 3-11-9,-4-3 10 0,-1 4-10 6,1-4 20 3,4 0-1-9,-4-4-1 0,-1 4 0 9,5 0-18-3,-4 0 0-6,4-3-13 0,-5-1 5 9,1-3 8-1,4 0 8-8,-4 0-8 0,4 1 11 11,-5-1 1-6,1-4 0-5,0 1 0 0,0 6 0 3,3-6-12-2,1-1 0 4,-4 4 0 3,4-3 0-4,-5 6 0-1,5-3 0-3,-4 0 0 0,4 4 0 9,-5-4 0-6,1 3 0 1,-8 1 0-2,4 0 8 6,-4 3-8-5,4-4 0-3,-4-3 0 0,0 4 8 12,-4-1-8-12,0-3 8 4,0 4-8-2,-4-4 8 3,4 0 2-5,-4 0 0 6,0-4 0-4,-4 1 0 6,0-1-10-8,4 1 0 7,-8-1 0-6,5 1 0 5,-9 0 8-6,4-4-8 10,-4 3 8-10,5-3-8 4,-1 4 9-2,4-4-9 8,-4 3 10-9,4 4-10 3,-7-3 8-4,-1-1-8 8,4 4 0-8,0 0 9 6,-3 1-9-6,-1-1 0 7,4 0 9-7,-4 0-9 12,4 0 0-12,1 3 0 7,-5 1 0-1,4-1 0-5,0 4 0 0,-3-3 0 5,3 3 0-3,-4-4 0 8,0 4 0-7,5 0 0-4,-5 0 0 0,-4 4 0 11,5-1 0-8,-1-3 0-3,0 7-9 0,0-3 9 14,-3 3 0-11,3 0-11-3,-4 3 11 0,5 1-8 12,-5 3 8-9,4-4-12-3,-3 4 12 0,3 0-12 8,4 0 12-1,-4 0-12-7,5 0 12 0,-1 0-12 12,0 4 3-6,0-4 0-6,8 3 0 0,0 1 0 0,-3-4 9 0,-1 0-12 15,4 3 12-11,4 1-12-4,-8-4 4 0,4 0 0 3,0 0 0-3,4 0 0 11,-4 3 8-7,4 0 0-4,0 1 0 0,0-4 0 15,0 3 0-12,0-10 0-3,-4 7 0 0,0 0 0 13,4 0 0-10,0-7 0-3,0 0 0 0,0 0 0 10,-4 7 0-4,4 0 0-6,4 4 0 0,-4-11 0 12,0 0 0-6,0 0 0-6,0 0 0 0,-4 7 0 0,4-7 0 1,4 10 0 7,-4-10 0-5,0 11 0 2,4-1-10 3,-4-10-3-8,0 11-1 0,0-11 0 5,0 0 4-2,0 0 1 2,0 0 0-5,0 7 0 8,-4 3 1-8,0-3 0 7,4 0 0-1,0-7 0-5,0 0 8-1,-8 7-8 10,8 0 8-9,-7 4-8 8,3-4 8-5,0 0 0-4,4-7 0 0,0 0 0 13,-4 7 0-10,0 0 0-3,-4-1 0 0,8-6 0 12,0 0 0-9,0 0 0-3,0 7 0 0,0-7 0 8,0 0 0-2,0 0 0-6,0 0 0 0,0 0 0 15,-8 7 0-15,8-7 0 0,0 0 0 0,0 0 0 6,0 0 0 2,0 0-10-7,0 0 10-1,0 0-10 8,0 0 10-8,0 0 0 7,0 0-9-7,0 0 9 6,0 0-11-6,0 0 3 11,0 0 0-11,0 0 0 4,4 11 0-4,-4-11 0 10,0 0 0-10,0 0 0 21,0 0-26-21,0 0-5 0,8 10-1 0,-8-10 0 13,8 7-136-12,-8-7-28 2</inkml:trace>
    </iact:actionData>
  </iact:action>
  <iact:action type="add" startTime="7856">
    <iact:property name="dataType"/>
    <iact:actionData xml:id="d3">
      <inkml:trace xmlns:inkml="http://www.w3.org/2003/InkML" xml:id="stk3" contextRef="#ctx0" brushRef="#br0">10999 8476 403 0,'0'0'36'1,"-8"4"-36"4,-3-1 0-5,-1 1 0 8,-8-1 79-4,4-3 9 0,8 3 1-4,-3 1 1 9,-5-1-22-9,4 1-4 6,12-4 0-6,0 0-1 7,-8 0-1-7,0 0 0 9,5 0 0-9,3 0 0 7,0 0-5-7,0 0-1 9,0 0 0-8,0 0 0 3,0 0 6-4,0 0 1 7,0 0 0-7,0 0 0 8,0 0-31-8,0 0-5 7,0 0-2-7,0 0 0 9,0 0 3-9,0 0 0 6,15 3 0-6,1 1 0 9,-4-1-28-9,3 1 0 6,-3-4 0-6,4 0 0 10,8 3 9-10,-9 4 0 5,-3-3 0-4,0-4 0 10,8 7-9-11,-5-7 8 3,1 3-8-1,0 1 8 7,-1-4-8-9,9 3 0 4,-8-3 0-3,7 4 8 6,-3-1 2-7,4-3 0 8,-5 0 0-7,5-3 0 7,-1 6-2-8,5-3 0 10,-1-3 0-4,1 3 0-6,3-4 4 0,-3 4 0 14,-1 0 0-11,1-3 0-3,-1-4 6 1,1 7 2 11,3 0 0-9,-3 3 0-3,3 1-7 0,1-4-1 13,-5 0 0-6,5 0 0-6,-1 0-12-1,-3 3 0 0,3 1 0 0,0-1 0 9,1-3 0-4,3 4 8-5,1-1-8 0,3-3 0 10,-4 4 0-4,5-4 8-6,-1 0-8 0,0 3 0 12,1-3 0-9,-5 4 9-3,4-4-9 0,-3 3 8 7,-1-3-8 0,4-3 0-7,-3 3 0 0,3 0 0 15,0-4 8-11,0 1 0-3,1-4 0-1,-1 3 0 2,0 4 4-2,1 0 0 10,-1 0 0-5,0 0 0-5,1 0 9 0,-1 4 3 10,-4-4 0-5,5-4 0-5,-5 1-24 0,0 3-20 13,1 0 4-8,-5 3 1-5,4-3 15 0,1-3 0 13,3 3 0-7,0 0 0-6,-3 3 0 0,-5-3 0 0,5 4 0 0,-1-1 0 13,0 1 0-6,5-1 0-7,-5 1 0 0,-4-1 0 12,5 1 0-7,-9-1 0-5,1 1 0 0,-1-1 0 15,1-3 0-7,3 4 10-8,-3-1-10 0,3-3 8 1,-7-3-8-1,3 6 10 0,-3 1-10 0,3-4 10 13,-3 3 0-8,0 1 0-5,-1-4 0 0,1 0 0 9,-1 3-10 0,5-3 0-8,-8 0 0-1,3 4 0 0,-3-1 9 0,3-3-9 13,-3 4 10-8,4-4-10-5,-5 0 11 0,1 0-11 12,-4 0 12-8,-1 3-12-3,1-3 9 0,0 0-9 0,-1 4 0-1,-3-1 9 9,4-3-9-3,-8 4 0-6,4-4 0 0,-5 3 0 12,5 1 8-4,-4-4-8-7,0 3 0-1,-8-3 8 11,8 0-8-6,-8 0 10-5,0 0-10 0,8 0 10 7,-8 0-1-6,0 0 0 3,0 0 0-3,4 0 0 10,-4 0 1-6,0 0 0-4,0 0 0 0,0 0 0-1,0 0-2 0,0 0-8 9,0 0 12-3,0 0-4-6,0 0-8 0,11 4 0 15,-11-4 0-15,0 0 0 0,8 3 0 0,-8-3 0 11,0 0 0-4,4 7 0-7,4-3 0 0,-8-4 8 13,0 0-8-7,4 10 12-6,0-3-12 0,-4 4-12 0,0-11 2 0,0 0 1 12,8 7 9-4,-8-7 0-7,4 10 0-1,-4-3-8 8,0-7 8-5,4 10 0-3,0 1 0 0,0-1 0 8,-4-3 0-5,3 0-8-3,-3 4 8 0,4-4 0 12,0 3 0-12,0-3 0 3,0 4 0-3,0-1-8 11,0 1 8-11,0 3 0 3,0 0-9-1,0 0 9 5,0 3 0-7,0-3 0 7,0 4 0-6,3-1 0 6,-3 0-9-7,0 4 9 8,0 0 0-8,4 4 0 7,-4-8-12-7,0 8 4 10,-4-4 8-10,4 3-13 6,0 1 13-6,0-5-11 8,0 5 11-7,0-1-10 4,0 1 10-5,-1-1 0 7,1-3 0-7,0 4 0 10,-4-4 0-6,0 3-8 10,4-3 8-7,0 0 0-7,-4 0-8 0,0 0 8 0,0-4-8 0,4 8 8 12,-4-4 0-8,4 0 0-4,-4-4 9 0,0 4-9 12,0 0 0-6,0 0 0-5,0-4 0 0,4 1 0-1,0-4 8 0,-4 0-8 8,0 0 0-1,0 3 0-7,-4-6 0 0,4 6 0 9,0-6 8-1,0-1-8-8,-4 1 0 0,0-1 0 9,4-3 0-2,0 4 0-7,0-1 0 1,-4 1 8 3,4-11-8-4,0 0 0 7,0 0 9 1,0 7-9-8,0-7 0 0,0 0 9 5,0 10-9-3,0-10 0 2,0 0 9 0,0 0-9 2,-4 7 0-6,4-7 0 5,0 0 0-5,-4 7 8 10,-4 0-8-10,1-4 0 5,7-3 0-2,-8 4 0 5,0-1 0-7,0 1-10 4,0-1 10-4,8-3-10 9,-8 0 0-10,4 4 0 4,-7-1 0-2,-1 1 0 16,4-1-28-18,0 1-6 0,-4-4 0 0,1 3-1 20,-1 4-106-19,-4 0-21-1,0-3-4 1</inkml:trace>
    </iact:actionData>
  </iact:action>
  <iact:action type="add" startTime="9569">
    <iact:property name="dataType"/>
    <iact:actionData xml:id="d4">
      <inkml:trace xmlns:inkml="http://www.w3.org/2003/InkML" xml:id="stk4" contextRef="#ctx0" brushRef="#br0">11160 9950 1447 0,'0'0'32'3,"0"0"6"-3,0 0 2 0,0 0 0 0,0 0-32 0,0 0-8 2,8-7 0-1,0 3 0 6,-8 4 18-7,0 0 2 10,0 0 0-10,8-3 0 4,0 3-9-4,4-4-2 10,-12 4 0-10,7-3 0 6,-7 3-9-6,8-4 0 6,4 1 0-6,-4-1 0 11,-8 4 0-11,12-3 12 4,-4-1-12-2,3 1 12 6,1-1 18-8,-4 1 4 5,0-1 1-5,4-3 0 12,-5 0-3-12,1 4-1 3,0-1 0-2,0 4 0 7,4 0-15-8,0-3-4 6,-1 3 0-6,1-4 0 11,4 4-12-11,-4 0 9 7,3 0-9-7,1 0 8 6,4 0-8-6,-4 0 10 8,-1 4-10-8,5-1 10 7,4-3-1-7,-5 4 0 11,1-8 0-11,3 4 0 4,1 0 3-2,3 4 1 7,-7-4 0-9,8 3 0 5,-5-3-1-4,5 4-1 4,-1-4 0-5,1 0 0 8,-1 0-11-8,5 3 12 8,3-3-12-8,0 0 12 8,-3 4-12-7,7-1 10 4,4-3-10-5,1 4 10 10,-1-1-1-10,4 1 0 5,-4-4 0-4,0 7 0 9,1-4 0-10,3 4 0 4,0-3 0-3,0 3 0 9,0-4-9-10,4 1 8 4,1-1-8-3,-1 4 8 8,4-3-8-9,0 3 0 6,-4-4 9-5,4 1-9 6,-8 3 9-7,4-4-9 8,4-3 12-7,-4 4-12 4,4-1 17-5,-4-3-3 10,8 0-1-10,-4 0 0 5,0 0 8-5,0-3 2 13,0 3 0-13,-4-4 0 3,0 1-14-3,4-1-9 9,0 1 12-9,0 3-12 5,1-4 12-4,-1 1-4 5,0-1 0-6,0 1-8 8,-4-1 8-6,0 4-8 5,-8-3 0-7,4 3 0 10,-4-4 0-10,1 1 0 4,-5 3 8-3,0-4-8 9,4 1 0-10,-3-1 8 3,-9 1-8-3,1-1 0 13,-5 4 13-13,1-3-4 3,-5-1-1-2,-3 1 0 5,0 3-8-6,-5-4 8 8,1 1-8-7,-4 3 8 5,-4-4 0-6,-8 4-8 8,0 0 12-8,0 0-4 7,0 0 0-6,0 0-8 7,0 0 12-8,0 0-4 19,0 0-71-19,0 0-14 1,0 0-3-1,0 0-928 3</inkml:trace>
    </iact:actionData>
  </iact:action>
  <iact:action type="add" startTime="10603">
    <iact:property name="dataType"/>
    <iact:actionData xml:id="d5">
      <inkml:trace xmlns:inkml="http://www.w3.org/2003/InkML" xml:id="stk5" contextRef="#ctx0" brushRef="#br0">13754 16431 115 0,'0'0'10'0,"0"0"-10"6,-8-4 0-4,4-3 0 5,0 4 414-7,4 3 81 9,0 0 16-9,0 0 3 5,0-7-427-5,4 0-87 11,-4-4-15-11,4 5-4 18,-4-5-31-18,4 4-6 0,0 0-2 0,4 0 0 16,-4 0-74-15,0 0-14-1,0 0-3 0,4 0-1 0</inkml:trace>
    </iact:actionData>
  </iact:action>
  <iact:action type="add" startTime="10877">
    <iact:property name="dataType"/>
    <iact:actionData xml:id="d6">
      <inkml:trace xmlns:inkml="http://www.w3.org/2003/InkML" xml:id="stk6" contextRef="#ctx0" brushRef="#br0">14065 16071 1144 0,'0'0'51'1,"0"0"10"-1,0 0-49 0</inkml:trace>
    </iact:actionData>
  </iact:action>
  <iact:action type="add" startTime="11053">
    <iact:property name="dataType"/>
    <iact:actionData xml:id="d7">
      <inkml:trace xmlns:inkml="http://www.w3.org/2003/InkML" xml:id="stk7" contextRef="#ctx0" brushRef="#br0">14198 16099 2566 0,'0'0'114'2,"-4"-3"23"-2,-4 3-109 0,8 0-28 5,0 0 0-5,0 0 0 9,0 0 0-9,0 0 0 8,0 0-12-8,0 0 12 18,0 0-29-18,0 0 1 0,0 0 1 0,0 0 0 15,0 0-13-14,0 0-4-1,0 0 0 0,0 0 0 4,0 0 28-4,0 0 6 6,0 0 1-6,0 0 0 9,0 0 20-9,0 0 4 6,0 0 1-6,0 0 0 8,0 0 4-8,0 0 2 5,-4 0 0-4,4 0 0 10,0 0-13-11,0 0-9 4,0 0 12-4,0 0-12 9,0 0 0-9,0 0-9 6,0 0-1-6,0 0 0 8,0 0-9-8,0 0-1 8,0 0-1-8,0 0 0 7,0 0 9-7,0 0 1 8,0 0 1-8,0 0 0 9,0 0 10-9,0 0 0 8,-3 10 0-8,3-10 0 5,0 0 0-5,0 0 0 11,0 0 0-11,0 0 0 4,0 0 0-4,0 0 0 6,0 0 0-5,0 0 0 7,0 0 0-8,0 0 0 7,0 0 0-7,0 0 0 9,0 0-13-9,3 11-1 7,1-4 0-7,4 0 0 21,-4 0-30-20,-4-7-7-1,0 0-1 0,12-4 0 12,-4 4-147-12,0-3-29 0,7-4-7 7,-15 7-1-7</inkml:trace>
    </iact:actionData>
  </iact:action>
  <iact:action type="add" startTime="16279">
    <iact:property name="dataType"/>
    <iact:actionData xml:id="d8">
      <inkml:trace xmlns:inkml="http://www.w3.org/2003/InkML" xml:id="stk8" contextRef="#ctx0" brushRef="#br0">15424 15244 900 0,'0'0'40'3,"-8"0"8"-3,1 0-39 0,-5 0-9 3,0 0 0-2,0 0 0 9,0 0 0-10,5-4 0 4,-5 4 0-4,0-3 8 8,-4-4-8-8,4 3 0 8,-3 1 0-8,-1-4 8 7,0-4 3-7,1 4 0 8,-5 0 0-8,0 0 0 7,1 0 43-7,-5-3 9 10,0 3 1-10,5-4 1 5,3 4 6-5,-7-3 1 10,3-1 0-10,-4 1 0 5,1-1-5-5,3 4-1 6,0-3 0-6,1-4 0 10,3 4-21-10,-4-4-4 6,9 0-1-6,-1 0 0 8,4-4-19-8,-4 1-4 8,8-1-1-8,-4-3 0 9,1 7-16-9,3-7 0 5,0 0 8-4,4 0-8 10,4-3 0-10,-4 0 0 1,4 3 0 0,-1-4 0 7,5 1 0-9,-4 3 0 4,4-4 0-2,0 1 0 5,4 3 0-7,0-3 0 6,3-1 0-4,1 1 0 6,0 3 8-8,3-4-8 7,5 4 9-5,-4 0-9 2,-1 0 66-4,5 4 7 10,-1-1 2-10,5 4 0 19,3 7-111-19,1-3-21 1,-1-4-5-1,1 7-1 0,-1 4 49 0,4-1 14 7,-3 4 0-7,-1 4 0 9,1-1-12-9,-1 8 12 7,-3-1-10-7,3 4 10 7,-3 3-20-5,-5 1 3 3,5 3 0-5,-5 3 0 11,-3 1 8-11,-4-1 9 4,-1 1-13-3,-3-1 5 10,0 4 8-11,-4 0 14 4,-8-4-3-3,0 4-1 8,0 4 9-9,-4-8 1 4,4 4 1-4,-8 0 0 8,0 0 6 0,-4 0 1-7,5-4 0-1,-1-3 0 8,-4 0-13-8,4-3-3 7,4 3 0-6,-4-4 0 5,-3 1-12-6,7-4 9 9,-4-4-9-9,0 4 8 6,4-3-8-6,-4-1 0 7,0-3 0-7,4 3 0 7,4-10-19-7,-4 7 1 9,-4-3 0-9,8-4 0 23,0 0-18-23,0 0-3 0,0 0-1 0,0 0 0 16,-3 7-32-16,3-7-8 0,0 0 0 0,0 0-434 4,0 0-86-4</inkml:trace>
    </iact:actionData>
  </iact:action>
  <iact:action type="add" startTime="22524">
    <iact:property name="dataType"/>
    <iact:actionData xml:id="d9">
      <inkml:trace xmlns:inkml="http://www.w3.org/2003/InkML" xml:id="stk9" contextRef="#ctx0" brushRef="#br0">26601 8246 172 0,'-4'-14'8'1,"0"7"1"-1,4-4-9 0,0 1 0 6,0-1 0-5,8-3 0 7,-4 0 84-8,4 0 16 5,0-7 2-5,4 4 1 9,-5-1-83-9,5-3-20 6,0 4 0-6,0-4 0 9,4 4 20-9,-5-4-1 8,-3 3 0-8,4-3 0 9,-4 0 49-9,0 4 11 4,3-1 1-4,-3 4 1 12,0 0-23-12,-4 0-5 3,4 4-1-3,0-4 0 11,0 4-29-11,-4 3-7 5,0 0 0-5,-4 7-1 10,0 0-15-10,3-11 0 6,-3 1 8-6,0 10-8 8,0 0 18-8,0 0 1 7,0 0 0-7,0 0 0 6,0 0 7-6,0 0 2 11,0 0 0-11,0 0 0 5,-3 7 6-5,-5 3 2 8,0 1 0-8,0-1 0 6,-4 4 12-6,4 3 2 10,-3 4 1-10,-5 0 0 6,0 4-19-6,-4 3-4 7,1 3-1-7,-1 4 0 8,-3 3-11-7,-5 4-3 6,-7 0 0-7,3 0 0 9,1 7-13-8,-1-4 8 2,-3 4-8-3,-4 0 0 12,3 0 9-12,1-3-9 3,4-1 8-3,-1-3-8 14,1 0 9-14,3-4-9 2,5-6 10-1,-1-4-10 6,0-4 13-7,5-3-3 7,-1-4-1-6,4-3 0 6,5-3 11-7,3-1 3 9,0-6 0-9,4 3 0 7,4-7 5-7,0 0 2 9,0 0 0-9,0 0 0 5,4-11 4-5,8 1 1 10,-1-8 0-10,5-3 0 6,0-3-7-6,4-4-2 7,-1-3 0-7,1-4 0 7,3-4-10-6,1 1-3 6,0-1 0-7,3-2 0 7,1-1-5-5,3 0-8 4,0 3 11-6,5 1-11 9,-1-4 12-9,-3 4-4 5,3-1 0-5,0 4-8 12,1-3 8-12,-5 3-8 3,1 0 0-2,-5 4 0 8,1 3 8-8,-5 0-8 4,-3 0 0-5,0 0 0 7,-1 7 8-7,1 0-8 9,-8 0 9-9,3 4-9 7,-7 3 8-7,0 0-8 8,0 3 0-7,0 4 9 4,-4 0-9-4,-4 7 0 9,0 0 9-10,0 0-9 4,0 0 0-4,0 0 0 9,0 0 0-9,-12 7 0 6,0 7-17-6,-4 0 1 7,1 4 1-7,-9 6 0 8,1 4 3-7,-5 3 0 6,1 1 0-7,-1 3 0 8,-3 0 4-7,3 3 8 4,1 0-13-5,-1 1 5 11,1-1 8-11,3 1-13 4,0-4 5-3,5-1 8 10,-1 1-17-11,0-7 4 3,9 0 1-2,-5-3 0 10,4-4 1-11,4 0 1 4,0-4 0-2,4-3 0 3,-3-3-6-5,7-1-2 8,0-10 0-6,0 0 0 16,0 0-30-18,0 0-7 0,7 7-1 0,5 0 0 16,0-7-152-16,0-4-32 0</inkml:trace>
    </iact:actionData>
  </iact:action>
  <iact:action type="add" startTime="26353">
    <iact:property name="dataType"/>
    <iact:actionData xml:id="d10">
      <inkml:trace xmlns:inkml="http://www.w3.org/2003/InkML" xml:id="stk10" contextRef="#ctx0" brushRef="#br0">25870 8881 554 0,'0'0'24'2,"0"0"6"-2,0 0-30 9,0 0 0-9,0 0 0 0,0 0 0 7,0 0 76-7,0 0 8 2,0 0 3-2,0 0 0 9,0 0-19-9,0 0-3 7,4 11-1-7,0-1 0 8,8-3-33-8,-4 0-7 7,-8-7-2-7,0 0 0 8,8 7 14-8,-5-3 4 9,9 2 0-9,0-2 0 7,0-1-8-7,-4 1 0 10,3 3-1-10,-3-4 0 4,4-3-7-4,-4 4-2 9,0-1 0-9,0 8 0 6,4-4-7-6,-5 0-2 7,5 3 0-7,-4 1 0 7,0 6-13-6,4 1 0 7,-8-4 8-8,7 7-8 8,-3 0 0-7,0 0-10 4,0 0 2-5,0 3 0 11,0 0-4-11,-4 4 0 4,3 4 0-4,-3-4 0 12,4 0-5-12,-4 0-2 4,0 0 0-4,0-1 0 7,-4 1 19-7,0-3-12 7,4-1 12-6,-4 1-10 7,0-1 10-8,-4 1 0 7,4-4 0-7,-4 3 0 7,0-3 0-7,0 0 0 10,0-4 0-10,0 1 0 5,-3-1 8-5,-1 1 1 10,0-4 0-10,-4 0 0 6,0 0-9-6,-3-4 0 7,-1 4 0-7,-4-3 8 7,4-1 20-7,-7 1 3 7,-5-1 1-7,5-3 0 9,-5 3-32-8,1-3 0 6,-5 0-8-7,1-3 8 8,-5 3 0-8,-3-4 0 5,0 1 0-5,0-4 0 12,-1 0 13-12,-3 0-3 3,-4-4-1-1,0 1 0 9,0-1 2-11,3 4 0 2,5-3 0-1,-4-1 0 6,4 1-11-7,-1-4 12 7,1 0-12-5,7 0 12 4,1 0 4-5,0 0 0 7,3-3 1-8,5-4 0 7,-1-4 8-7,4 1 2 9,1-1 0-9,3-6 0 5,-4 3 26-5,8-7 6 12,1-4 1-12,-1-2 0 3,4 2-28-2,4-3-6 7,0-3-1-8,8-1 0 6,4-3-5-5,0 1-2 5,4-5 0-6,3 4 0 8,1 0-18-7,4 0 0 5,3 4-13-4,9-4 5 6,3 7-1-8,0 0 0 5,9 0 0-5,3 7 0 11,4 4-8-9,0 0-2 0,4 3 0-1,-4 7 0 20,4 0-109-21,0 3-21 0,4 4-5 2</inkml:trace>
    </iact:actionData>
  </iact:action>
  <iact:action type="add" startTime="29534">
    <iact:property name="dataType"/>
    <iact:actionData xml:id="d11">
      <inkml:trace xmlns:inkml="http://www.w3.org/2003/InkML" xml:id="stk11" contextRef="#ctx0" brushRef="#br0">27057 7722 288 0,'0'-11'12'3,"0"11"4"7,-4-7-16-10,8 0 0 0,0-3 0 1,-4 3 0 4,0-4 124-5,0 4 23 4,0-3 4-4,0 6 1 8,-4-3-115-8,4 7-22 8,4-7-5-8,0 0-1 7,0 4-9-5,-4 3 0 7,4-7 0-9,-4 7 0 5,4-3 0-5,-4 3 0 11,4-7 0-11,-4 7 8 3,0-7 15-3,0 7 2 7,0 0 1-7,0 0 0 8,-4-4 14-8,4 4 2 7,0 0 1-7,0 0 0 10,0 0-11-10,-8 4-1 4,0-4-1-3,0 7 0 9,0 0-10-10,-4-1-3 5,-3 5 0-5,-1 3 0 12,0 0-4-12,-3 3-1 3,-1 1 0-3,-4 6 0 11,1 1-1-11,-1 3-1 4,1 0 0-3,-9 7 0 7,1-1-10-8,-1 1 8 7,-3 4-8-5,0-1 8 3,-5 1-8-5,5-1 0 9,3 4 0-9,-3-7 8 7,0 3-8-7,3 1 0 10,5-8 0-10,-1 4 0 17,5-4-39-17,3 1-3 0,-4-1-1 1,5 1-530 3</inkml:trace>
    </iact:actionData>
  </iact:action>
  <iact:action type="remove" startTime="34910">
    <iact:property name="style" value="instant"/>
    <iact:actionData xml:id="d12" ref="#d9"/>
  </iact:action>
  <iact:action type="remove" startTime="34947">
    <iact:property name="style" value="instant"/>
    <iact:actionData xml:id="d13" ref="#d11"/>
  </iact:action>
  <iact:action type="remove" startTime="35639">
    <iact:property name="style" value="instant"/>
    <iact:actionData xml:id="d14" ref="#d10"/>
  </iact:action>
  <iact:action type="add" startTime="34923">
    <iact:property name="dataType" value="strokeEraser"/>
    <iact:actionData xml:id="d15">
      <inkml:trace xmlns:inkml="http://www.w3.org/2003/InkML" xml:id="stk12" contextRef="#ctx0" brushRef="#br1">28198 12089 1911 0,'-12'-31'84'16,"8"14"19"-16,-4-4-83 0,4 3-20 5,0-6 0-5,4 6 0 0,0-3 30 1,4 0 2 7,4-7 0-5,0 4 0-1,4 3-12-2,3 0-1 28,5 4-1-28,3-1 0 4,1 4-18-4,4 4 0 0,-1-4 0 0,5 0 0 0,-5 3 0 0,4 4-17 4,-3 4 3-4,3-1 1 19,-7 4-18-19,0 4-3 0,-1 6-1 1,-7 1 0 13,0 3 0-11,-5 3 0-3,-7 4 0 0,0 0 0 13,-8 0-6-11,-4 0-2-2,-3-4 0 0,-9 4 0 0,-8-3 43 0,1-1 0 7,-1-3 0-5,-3-3 0 4,-12-1 22-5,4-3 6 5,3 0 2-4,-3-3 0 4,7-4 11-5,5 0 3 5,3-4 0-5,9-3 0 6,-1 0 4-5,4-7 2 3,4-3 0-4,8-1 0 6,4 1-15-6,4-4-3 5,8-4-1-4,3-2 0 4,9 2-31-5,7-3 0 5,5-3 0-5,7 3 0 6,0-4 0-6,8 8 0 5,4 3 0-5,-4-3 0 6,-4 6 11-6,0 1-11 5,0 6 12-5,-4 4-12 6,0 4 0-6,1 6 0 4,-9 1 0-4,0 6 0 7,-7 4 0-6,-9 7-12 3,-3 0 1-4,-4 3 1 19,-5 4-18-19,-7 0-4-1,-12 0-1 0,-7 0 0 12,-13 0-3-10,-3 4 0-2,-9-1 0 0,-7-3 0 1,-8-4 36 1,0-3 0 4,-4 0 0-5,0-7 0 6,-3-7 16-6,6 4 3 5,1-8 1-5,12-3 0 8,4 0 20-6,8-7 4 1,3-3 0 1,8-4 1-3,12 0 4 3,5-7 1-4,6-11 0 1,9 1 0 4,16 0-34-2,3-8-6 0,1-6-2-4,11-1 0 7,4 4-8-5,8-6 0 2,0-5 0-3,8 4 0 7,4 4-10-7,0 3 10 5,3 0 0-4,-3 4-9 4,0 3 1-5,-8 10 0 5,0 1 0-5,-8 13 0 19,-4 4-36-19,-8 7-8-1,-11 7 0 0,-5 11-1 13,-11 6-38-11,-12 11-7-2,-4 7-2 0,-15 10 0 16,-9 8 3-11,-11-1 0-5,-12 4 0 1,-12 7 0 8,-12-4 32-5,-3 1 6-4,-5-1 2 1,-7-7 0-1,-5 1 57 0,1-11 12 3,-4-4 3 0,7-10 0 1,5 0 73-3,11-11 14 4,9-6 3-2,3-8 1 3,15 1 2-4,5-8 0 2,12 1 0-2,7-8 0 5,9 1-38-5,11-4-7 3,4-7-2-4,11-4 0 6,9-6-35-5,8-4-7 3,7-7-2-4,12-3 0 6,8-4-17-5,12-7 0 3,8 3 0-4,3 1 0 6,9 3 0-5,-1 4 0 3,1 3 0-4,-1 0 0 7,0 7 0-7,-7 7 8 3,-12 3-8-2,-4 11 10 5,-8 4-10-6,-4 3 0 5,-12 7 0-5,-3 7-11 6,-9 3 11-6,-3 11-13 6,-9 4 5-6,-7 10 8 18,-4 3-29-17,-12 11 1-2,-4 7 1 0,-11 0 0 13,-9 3-12-11,-7 0-2-2,-8 1-1 0,-8-1 0 13,-4 0 4-10,-4 1 1-3,0-8 0 0,0-3 0 1,-3-4 13-1,-1 1 2 6,4-8 1-4,0-3 0 4,4-4 5-3,4-3 2 0,0 4 0 0,8-8 0 3,4-3 14-4,7 0 0 2,1-3 0-4,3-5-9 9,5 5 9-6,3-4 11 11,5 3-3-14,-1-6 0 2,4-1-8-2,8-6 8 2,-7-1-8 0,7 1 8 7,0-1 7-6,4-3 1-3,0-3 0 0,4-4 0 12,0 0-3-8,0 0 0-2,0 0 0-1,0 0 0 4,12-11 0-4,0 4 0 6,0-3 0-6,-1-1 0 7,5-3-2-7,0-3-1 3,-1 6 0-3,-3 1 0 6,0 3-10-4,-4 0 8 1,-8 7-8-3,0 0 8 6,0 0-8-6,0 0 10 5,0 0-10-5,-4 0 10 6,-8 7-10-5,0 3 12 3,1 1-12-4,-5 6 12 7,-8 1-12-7,1-1 10 4,-5 4-10-3,-3-3 10 5,-1 3-10-6,1-4 0 4,-1 7 9-3,5-6-9 5,11-1 8-6,-3 1-8 4,3-1 10-3,0 1-10 17,0-1-20-17,5 1-11-2,3-4-1 0,0 3-579 8,4 1-115-7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1842">
    <iact:property name="dataType"/>
    <iact:actionData xml:id="d0">
      <inkml:trace xmlns:inkml="http://www.w3.org/2003/InkML" xml:id="stk0" contextRef="#ctx0" brushRef="#br0">20455 2808 115 0,'-51'-7'10'7,"27"7"-10"-7,-7-3 0 0,-5-1 0 13,1 1 192-12,-4 3 36-1,-1 0 7 0,-3 0 1 8,0 3-149-8,0 1-31 5,-5-1-5-5,5 4-2 11,0 4-22-11,4-4-5 5,-1 3-1-5,1-3 0 13,0 4-2-13,3-1-1 2,5 1 0-1,-4 3 0 11,3 0 2-11,1-4 0 2,-1 4 0-3,1 0 0 6,-1 0-4-6,-3 4-1 7,4 3 0-6,-5-1 0 6,-3-2-3-7,3 6-1 9,5 4 0-8,0-3 0 5,-5 10-11-6,5 0 0 11,-5 0 0-11,1-4 8 3,0 7-8-3,-1 4 0 9,5-7 0-9,-4 7 8 6,3-3-8-6,1 2 0 7,-5 1 0-7,5 0 0 8,-1 4 8-7,1 3 0 5,-4 3 0-6,3-3 0 9,5 0-16-9,-5 0-4 6,1-1-1-6,3 1 0 11,1 4 13-11,3-4 0 4,-3-4 9-4,-1 7-9 13,5 4 13-13,-1 4-3 3,0-1-1-3,1 4 0 8,-5 0 8-8,5 0 2 6,-5-1 0-6,5 1 0 8,-1 4-7-8,0-5 0 8,1 5-1-8,-1 3 0 7,-3 0-3-6,7-4 0 8,1 4 0-9,-1-4 0 6,-4-3-8-6,9 3 0 11,3 1 0-11,0-1 0 3,-4-3 0-3,1 3 0 7,3-6 0-6,0-1 0 7,0-3 12-8,0 3-4 6,1-3 0-6,-1 0 0 8,4 0 0-7,0 0-8 5,0-1 12-6,0-2-4 9,4 3 1-9,0-4 0 6,1 0 0-6,3-3 0 11,0 0-9-10,0 0 12 2,7 0-12-2,-3 0 12 11,0 3 1-12,4 1 1 2,-4-1 0-1,4 0 0 7,0 1-14-8,0-1-15 6,-4-6 3-5,3 6 1 6,1-10 11-7,0 3 14 8,0 1-3-8,-4 3-1 7,4-4-10-7,0 4 0 10,-4-7 0-10,0-4 0 6,3-3 0-6,1 4 0 10,-4-5 0-9,8 5 0 2,-4-4 0-3,4-4 10 7,-5 1-1-7,1-4 0 8,4 0-9-7,-4-4 0 5,4 4 0-6,-4 0-11 8,7-4 11-7,-3 1 0 5,-4-1 8-6,4 4-8 10,0 4 0-10,-1-5 0 5,1 1 0-5,0 0 0 11,-4 0 0-11,8 4 0 4,-5-4 0-4,1 0 8 12,0 0-8-12,0 3 0 2,-1-3 0-1,1 0 8 8,0 0-8-9,4 0 0 6,-4 0 0-5,-1 0 0 7,5-4 0-8,0 0 0 7,-4 1 0-6,3-8 0 6,1 4 0-7,0-7 0 9,-4 4 0-9,3-4 8 5,5-4-8-5,-4 4 0 12,7-3 8-12,-7-1-8 4,0 1 9-4,3-4-9 7,5 0 12-6,-1 3-12 6,5-3 12-7,-4 3-4 6,3-3 0-6,1 0-8 9,-1 7 15-9,1 0-4 6,-1 0-1-6,1 0 0 10,-1 0-10-9,-3 4 8 4,3-8-8-5,-3 4 8 9,3 0-8-7,-3 0 0 2,3 4 0-4,1-4 0 12,-5-4 0-12,5 0 0 3,0-3 0-3,-1 4 0 8,-3-8 0-8,-1 1 0 7,9 3 0-7,-5-4 0 8,1 1 0-8,-1-1 0 7,1-3 0-7,-1 0 0 8,5 7 8-8,-5-7-8 8,-3 0 8-8,-1 4-8 6,1 3 9-6,-1-7-9 11,1 3 10-11,0 1-10 4,-5-1 8-3,5 1-8 8,-1 3 0-9,1-4 9 6,3 4-9-6,1-3 0 6,-4 3 0-6,-1-4 8 9,9 4 0-9,-1 0 0 7,-3 4 0-7,-1-4 0 9,1 0-8-9,3 0-17 5,-3 0 4-5,-1-4 1 10,1 4 12-10,-5-3 0 5,-3-1-10-5,3 1 10 12,-3 3 0-12,0-4 0 3,3 8-9-3,-3-4 9 10,0 0 0-10,-1-4 0 5,-3 4 0-4,4 0 0 7,-1 0 8-2,-3 0 6-4,0 0 1-2,-1 3 0 7,1 1-15-7,0-1 0 9,0 1 0-9,-1 3 0 6,-3-4 0-6,0 4 0 11,0 0 0-11,-1 0 0 3,5 0 0-3,0-3 0 12,-4-1 0-12,-1 4 0 4,5-3 0-4,-4 3-16 6,4-1 1-6,-5 1 1 9,5-3 14-9,-4 3 0 6,4 0 0-6,-1 0 0 10,1-4 0-10,4 4 0 6,-5-3 0-6,1 3-9 10,4 0 9-9,-4-4 0 3,-1 1 0-4,1-1 0 11,0 4 0-10,-1 0 0 2,5 0 0-2,-4 0 0 8,0 0 0-9,3 3 0 4,-3-3 0-3,7 4 0 7,-7-1 8-8,8 1 6 7,-5-1 2-6,5 1 0 6,-8 3-16-7,3-4 0 9,1 1 0-9,4-1 0 6,-1 4 0-6,5-4 0 10,-9 4-11-10,5-3 11 5,3 3 0-5,-3 0 0 10,4-4 0-10,-5 1 0 5,5-8 0-5,-1 4 0 7,1 4 0-7,-1-1 0 8,1-6 0-8,-1-1 0 6,5 4 0-6,-1-4 0 9,4 4 0-7,5-3 0 3,-5-1 0-5,4 4 8 10,1-3-8-9,-1-4 10 2,0 3-10-3,5-3 10 13,-5 4 2-13,0-4 0 3,0 3 0-2,1-3 0 9,3 0-1-10,-4 0 0 3,4-3 0-2,5 6 0 7,7-3-3-1,0 0 0-6,-12 0 0-1,4 0 0 7,4 0-8-7,0 0 0 10,0 0 9-10,-4 0-9 6,5 0 0-6,3-4 8 10,7 1-8-10,1 3 0 5,-4-7 0-5,8 3 0 8,4 1 0-8,4-1 0 6,-5-3 0-6,1 4 0 7,4-4 0-7,-1 0 0 9,13 0 0-9,-5 0 0 6,-3 0 0-6,0-4 0 9,-5 4 0-9,9-3 0 6,-1-4 0-6,1 0 0 10,7 0 0-10,-7-4 0 5,-5 1 0-5,1 0 0 12,3-4 0-12,1 3 9 3,-1-6-9-3,1 3 0 11,0-4 8-11,3 1-8 4,-3-4 0-3,-1 3 0 6,5-3 8-7,3 0-8 8,4-3 0-7,-3-4 0 6,-5 4 0-7,8-4 0 8,1-4 0-8,-1 1 0 7,4-1 0-7,-3 1 0 10,-5 0 0-9,4-1 0 2,5-3-8-2,-5 0 8 6,4-7 0-7,-4 7-9 7,1-3 9-7,-5 0-10 8,4-4 10-8,-3 0-10 7,-5-4 10-6,5 1 0 5,-5 7 0-6,-3-8 0 9,-9 1 0-9,1 3 0 6,4 0-8-6,-5-3 8 10,1-1 0-10,0-3-8 5,-1 0 8-5,-7-3 0 12,4 0 0-12,-4-8 0 2,-1 1 0-1,5 0-8 9,4-4 8-10,3 3 0 5,-3-6 0-4,0 3-8 6,0 0 8 0,-5-3 0-6,1-4 0-1,-4 0-8 7,0 7 8-7,-5 1 0 9,9 2 0-9,-8 1 0 7,-4 3 0-7,-8-3 0 10,0-8 0-10,-8 4 0 4,-7 0 0-3,-1-3 0 6,-7 3 0-7,-5-3 0 8,1 3 0-8,-4-3 0 6,-5-8-8-6,-3 1 8 8,-4-4 0-8,0 0 0 7,0 1 0-7,-4-5 0 9,-1 4 0-8,-3 1 0 4,4-8 0-5,-4 0 0 10,4 4 0-10,-4-1 0 5,-4 8 0-5,4 0 0 12,-4-4 0-12,1 4 0 3,-5-1 0-3,0-3 0 11,0 4 0-11,-8 3 0 4,1 4 0-4,-1 0 0 9,-4-1 0-9,-3 4 8 7,-1-3-8-7,-7 0 0 7,-1-8 11-7,-7 4-3 9,-8 4 0-9,-1 0 0 7,-3 3 0-6,0-7 0 8,4 0 0-9,-4 4 0 4,4-4 0-4,0 4 0 7,-4-4 0-6,0 3 0 7,-1 1 6-8,-3 3 1 6,0-3 0-6,0 0 0 8,0 3-15-8,0 7-8 8,0-17 8-8,-4 17-13 9,4-7 13-9,0 14 0 5,-8-10 0-5,1 10 0 10,-5 0 0-10,-4 0 0 6,0 0 0-6,-3 4 10 21,-1-4-38-21,-8 10-8 0,1-6-2 7,-8-1 0-6,-1 8 11-1,-3-7 3 0,3 6 0 0,-3 1 0 8,0 3 24-6,-1 0 0 4,-7-3 0-5,4-1 0 6,8 4-12-7,-5 0 0 8,1-3 0-7,4 0 0 5,-5 3 26-6,5 3 5 10,-4 1 1-10,3-1 0 5,1 8-20-5,3-4 0 9,-7 7 0-9,4 0 0 6,-9 0 0-6,5 4 0 6,4 3 0-6,-5 0 0 8,-7 0 0-7,8 3 0 6,-4 1 0-7,7-1 0 9,-3 4 0-9,4-3-14 5,-5 3 2-5,-3-4 1 11,0 4 11-11,3-7 0 4,1 4 0-4,4-1 0 12,-1 1 11-12,1 0-3 4,-4 3 0-4,-1-7 0 10,13 7-8-10,-5 0-14 4,1-4 3-4,-1 8 1 9,-7-1 10-9,4 1 14 7,7 3-3-6,1 0-1 6,-5 0-18-7,9 3-4 8,-1-3-1-8,-4 0 0 6,-7-3 13-6,0 6 0 11,7 1 12-11,1-4-12 5,3-4 0-5,0 4-17 9,-3-3 1-9,3 3 1 5,-3-7 15-5,3 3 0 7,4 4 0-7,5-3 0 8,3-1 0-8,4 4 0 8,-4 0 0-8,4 0 0 8,-3 0 12-8,7 0 0 6,-4 7-1-6,4 4 0 10,0-4-11-10,0 3 0 5,4-6 0-5,-4 10 0 12,4 0-12-12,0-4 12 3,0 0-10-3,-8 4 10 11,4 0-16-10,0 4 4 3,0-4 0-4,0 3 0 21,0 1-88-21,-4 3-16 0</inkml:trace>
    </iact:actionData>
  </iact:action>
  <iact:action type="add" startTime="29678">
    <iact:property name="dataType"/>
    <iact:actionData xml:id="d1">
      <inkml:trace xmlns:inkml="http://www.w3.org/2003/InkML" xml:id="stk1" contextRef="#ctx0" brushRef="#br0">12037 5812 288 0,'0'0'12'2,"8"-7"4"-2,-8 7-16 0,3-4 0 3,-3 4 0-3,12-7 0 8,0 4 116-8,0-4 20 8,-8 3 4-8,-4 4 0 7,8-3-113-7,3-1-27 11,-3 1 0-11,8 3 0 5,-4 0-8-4,4 0-3 10,-1 3 0-11,1 1 0 3,-4-1 0-3,0 1 0 6,3-1 0-6,1 1 0 9,0-1 11-9,-1 1-8 6,1-4 8-6,0 3-8 9,3 1 8-9,-3-1 8 6,4 1-8-6,-4-8 11 10,-1 1 26-10,5-1 6 5,0-3 1-5,-1 4 0 11,-3-4-16-10,4-4-4 2,-1-3 0-3,1 0 0 14,-4-3 7-14,3-1 1 2,5-3 0-1,-4 0 0 5,-1-3-6-6,-3-4-1 7,0 0 0-6,-1-3 0 7,5-1 2-8,-8 1 0 8,3-4 0-8,-3 3 0 6,-4-2 4-6,4 2 1 11,-4-6 0-11,-4 3 0 5,0-4-11-5,0 1-1 10,-4-4-1-9,4 0 0 3,-4 4 18-4,-4-4 4 6,4 3 1-6,-8 1 0 8,0-4 10-8,0 4 1 7,0 3 1-7,-4 3 0 10,4-3 8-10,-3 8 2 5,-9-1 0-5,0 0 0 12,1 0-53-12,-1 7-11 3,0-4 0-3,-3 11 0 11,-5 0 0-11,5 4 0 4,-1-1 0-4,-3 11 0 22,3-7-27-21,-3 7-9-1,-1 0-1 0,5 7-1 13,-5-3 5-13,0 10 1 0,1-11 0 3,-1 11 0-2,1 0 5-1,-1 4 2 7,1-1 0-6,-1 4 0 4,5 4 8-5,-1-8 1 11,1 8 1-10,-5 2 0 3,9 5 15-4,-5 3 0 9,0-4 0-9,5 4 0 6,-5 7 0-5,5 0 0 4,-1-4 0-5,4 4-9 9,0-3 9-9,1-1 0 7,3-3 0-7,4-4 0 8,-4-3 0-8,8 0 9 6,-4-3-9-5,5-1 0 8,-1 1 8-9,4-4-8 7,4 3 0-7,3 1 0 10,1-1 0-9,8 0-19 1,0 4 3-1</inkml:trace>
    </iact:actionData>
  </iact:action>
  <iact:action type="add" startTime="31011">
    <iact:property name="dataType"/>
    <iact:actionData xml:id="d2">
      <inkml:trace xmlns:inkml="http://www.w3.org/2003/InkML" xml:id="stk2" contextRef="#ctx0" brushRef="#br0">16332 8829 460 0,'0'0'20'2,"0"0"5"-1,4-7-25-1,0 0 0 6,-4 7 0-5,8-4 0 5,4 1 142-6,-1-4 23 8,5 3 5-8,0 1 1 7,0-1-140-7,3 4-31 8,-3 0 0-8,4 0 0 7,-5 0-10-7,5 0 2 10,0-3 0-10,-5 3 0 6,1-4-1-6,0 1 0 10,0 3 0-10,-1-4 0 4,-3 1 30-4,0-1 7 7,-4-3 0-7,3 4 1 8,1-4 12-8,-4-4 3 8,0 1 0-8,4-1 0 8,0 1-3-8,3-4 0 6,-3 0 0-6,4 0 0 10,0 0-12-10,-1 0-2 6,5-7-1-5,0 4 0 9,-1 3-7-10,1-4-2 3,-1-3 0-2,1-3 0 12,-4 3-9-13,0-3-8 2,-1 3 12-1,1-4-12 6,-4 1 28-7,0-1-2 7,-5 1 0-6,1 3 0 7,4-4 5-8,-4 1 1 7,-4-4 0-6,0 4 0 5,4-4-10-6,-4 0-2 10,-4 0 0-10,0 0 0 5,0-4-6-5,-4 1-2 12,0 3 0-12,0 0 0 3,-4 0 0-2,4-3 0 5,0 3 0-6,-4 3 0 9,-4-3 7-9,1 4 1 6,3-7 0-6,-8 6 0 8,4 1-20-8,-3 3 0 7,-5-4 0-7,4 4 0 9,-3-3 0-9,-1 3 0 5,-4 3-9-5,1 1 9 11,-1 3-11-11,1-3 11 5,-1 6-13-5,0 4 5 13,1 0-3-13,-1 4 0 2,1-4 0-1,-1 7 0 6,1 3-5-7,-5 4-2 6,4 0 0-5,1 0 0 7,-5 4 1-8,5 3 0 8,3-4 0-7,-3 7 0 5,-1-3 0-6,0 4 0 10,5-1 0-9,7 4 0 3,4 0 5-3,0 4 2 9,-4-1 0-10,1 4 0 4,3 0 0-4,0 3 0 8,4 1 0-8,-4 3 0 7,4 3 10-7,0 1-10 7,4-4 10-7,0 3-10 8,-4 0 10-7,4-3 0 4,0 4 0-5,0-1-8 11,4 1 8-11,0-1 0 5,-4 4 0-5,8-4 0 11,0 4 0-11,0-7 0 4,-8 0 0-4,0-4-8 13,8 1 8-13,7-1-8 2,1 1 8-2,4-4-8 8,-1-7 8-8,5 0 11 6,0 3-3-4,-1-3 0 5,1-4-8-7,3-3 10 8,-3 0-10-8,-1-3 10 7,5-1-10-7,-5-3-9 10,1 0 9-10,4 0-13 18,-5 4-32-18,5-8-7 0,3 4 0 1</inkml:trace>
    </iact:actionData>
  </iact:action>
  <iact:action type="add" startTime="34274">
    <iact:property name="dataType"/>
    <iact:actionData xml:id="d3">
      <inkml:trace xmlns:inkml="http://www.w3.org/2003/InkML" xml:id="stk3" contextRef="#ctx0" brushRef="#br0">9962 7896 1152 0,'19'-21'102'1,"-15"14"-82"2,-8 0-20-2,4 0 0 7,8 0 50-8,4 0 6 7,-4 1 0-7,0-1 1 8,3-4-57-8,5 4 0 5,8 0-12-5,-5 4 1 12,-3-4-1-12,8 0 0 3,11 3 0-2,-3 4 0 7,-5-3-7-8,-3-1-1 6,7 1-1-6,0-1 0 8,5 1 3-7,-9-1 1 7,-11 4 0-8,4-3 0 6,11 3 17-6,-3 0 0 9,-13-4 0-9,1 1 0 7,0-1 16-7,4 1 4 9,-1-1 1-9,1 4 0 6,-12-3 15-6,11-1 4 7,5 4 0-4,-1 0 0 2,-3-3-40-4,0 3 0 5,7-4 0-6,9 8 0 8,3-1 0-7,0-3 0 4,-15 4 0-4,11-1 0 8,12 4 0-9,-7 0 0 5,-5-3 0-5,4 3 8 11,1-4-8-11,-1 4 0 4,0-3 0-4,4-1 0 13,1 1 0-13,3-1-12 2,0 1 4-1,0-1 0 7,0 1 8-7,0 3 0 4,1-4 8-4,-5-3-8 7,0 4 11-8,-4-1-3 7,5 1 0-6,-5-1 0 6,0-3 8-7,4 4 0 9,1-4 1-9,-5 3 0 6,0-3 0-6,1 4 0 10,3-4 0-10,0-4 0 5,0 1-1-5,1-1 0 9,-5 1 0-8,0-1 0 4,0 4-8-5,-3-3-8 7,-5-1 12-7,1 4-12 8,-5-3 12-8,1-1-4 7,-5 4 0-7,-3-3-8 8,0 3 12-7,-5 3-12 5,5 4 12-6,-8-7-12 10,-4 0 0-9,-8 0-20 4,11 4 2-5,-3-1 1 19,-8-3-35-18,8 11-6-1,-8-11-2 0,4 10 0 6</inkml:trace>
    </iact:actionData>
  </iact:action>
  <iact:action type="add" startTime="35923">
    <iact:property name="dataType"/>
    <iact:actionData xml:id="d4">
      <inkml:trace xmlns:inkml="http://www.w3.org/2003/InkML" xml:id="stk4" contextRef="#ctx0" brushRef="#br0">16564 8755 288 0,'0'0'12'1,"0"0"4"-1,8-3-16 0,4-1 0 4,-4 1 0-4,3-1 0 9</inkml:trace>
    </iact:actionData>
  </iact:action>
  <iact:action type="add" startTime="36914">
    <iact:property name="dataType"/>
    <iact:actionData xml:id="d5">
      <inkml:trace xmlns:inkml="http://www.w3.org/2003/InkML" xml:id="stk5" contextRef="#ctx0" brushRef="#br0">12858 8654 860 0,'0'0'38'1,"0"0"8"-1,0 0-37 0,0 0-9 6,0 0 0-6,0 0 0 7,8-3 17-7,-8 3 2 9,8-4 0-9,-8 4 0 6,12 4-19-6,-1-4 0 8,1 0-13-8,0 3 5 7,0-3 8-7,0 4-12 6,-1-1 12-6,5 1-12 8,0-4 4-7,3 0 0 5,1 0 0-6,0 0 0 9,3 0 21-9,5 0 5 6,-1-4 1-6,9 4 0 10,3-3 17-9,-4-1 4 5,1 1 1-6,-1-1 0 10,8 4-9-8,1-3-1 1,-1-1-1-3,4 1 0 12,-4-4-5-12,4 3-1 2,0-3 0-1,1 0 0 6,3 4-4-7,4-4-2 8,4 3 0-7,-4 1 0 5,0-1-18-6,0 4 0 9,-4 0 8-9,0 4-8 6,-4-4 0-6,4 0 0 10,-8 0 0-10,8 0-9 5,1 0 9-5,-5 3 0 12,0 1 0-12,-4-4 0 3,0 7 8-3,-3-4 3 7,-5 1 1-7,0-1 0 8,1 1 0-7,-5-1 0 6,1 1 0-7,-5-4 0 8,-3 0-2-7,3 0 0 4,-3 0 0-5,3 0 0 10,-3-4 26-9,-1 4 4 3,1-3 2-4,0-1 0 11,-5 1-19-11,5-1-4 4,3-3-1-4,-3 4 0 15,-4-4-9-15,3 0-1 0,-7 3-8 1,4 1 12 6,-1-1-12-7,-3 4 0 8,0 0 8-7,-1-3-8 5,1-1-10-5,0 1-5 7,-4 3-1-8,-5 0 0 7,5 3-2-7,-4-3-1 9,-4 4 0-9,4-4 0 18,-8 0-29-18,8 0-7 0,-8 0-1 1,4 7-374 7,-4-7-75-8</inkml:trace>
    </iact:actionData>
  </iact:action>
  <iact:action type="add" startTime="37730">
    <iact:property name="dataType"/>
    <iact:actionData xml:id="d6">
      <inkml:trace xmlns:inkml="http://www.w3.org/2003/InkML" xml:id="stk6" contextRef="#ctx0" brushRef="#br0">9105 8727 230 0,'-24'-10'20'2,"20"10"-20"-2,-3-4 0 0,3 4 0 7,-4-6 100-6,0 2 15 5,4 1 3-6,-4-1 1 8,4 1-67-7,0-4-12 4,0 3-4-4,0 1 0 9,4-1-11-10,0 4-2 4,0 0-1-4,0 0 0 10,0 0 12-10,0 0 2 5,0 0 1-5,0 0 0 9,0 0 6-9,0 0 1 8,0 0 0-8,8-7 0 7,-8 7-20-7,16 0-3 8,-4 0-1-8,3 0 0 6,5 0 8-6,0 0 0 10,7 4 1-10,1-1 0 7,-1 1-29-6,1 3 0 9,3-4 0-10,5 4 0 3,3-7 12-3,0 4-3 8,-3-1-1-8,7-3 0 8,12-3 0-8,-4 3 0 6,0 0 0-6,0 3 0 9,8 1 8-9,-4-4 2 6,8 0 0-6,-8 0 0 10,-4 6-10-10,4-2-8 5,8-1 9-5,0 1-9 11,-4 3 14-11,4-4-3 4,0 1-1-4,-1-1 0 14,1 1-10-13,-8-1 0-1,-4-3 0 0,1 0 0 9,3-3 0-9,0-1 0 7,-8 1 12-6,-4-1-4 5,4 1 10-6,-4-1 2 9,1 4 0-8,-5-3 0 5,-8-1-8-6,5 1-2 10,-5-1 0-10,1-2 0 4,-9 2 0-4,1 1 0 13,-9-1 0-13,5 4 0 2,-4-7-10-2,-4 4 10 6,-5 3-10-6,-7 0 10 8,8 0-28-7,-8 0-6 6,0 0 0-7</inkml:trace>
    </iact:actionData>
  </iact:action>
  <iact:action type="add" startTime="43697">
    <iact:property name="dataType"/>
    <iact:actionData xml:id="d7">
      <inkml:trace xmlns:inkml="http://www.w3.org/2003/InkML" xml:id="stk7" contextRef="#ctx0" brushRef="#br0">12870 9800 172 0,'0'0'16'2,"0"0"-16"8,0 0 0-10,0 0 0 5,0 0 129-4,0 0 23 6,8 7 5-7,3-4 1 7,-3 0-81-7,0 4-16 7,0-7-3-7,4 0-1 8,0 0 6-8,-1 0 1 8,1 0 0-8,0 0 0 8,4-3-10-8,-4-1-2 6,7-2 0-6,-7 2 0 9,4-3 3-9,-1 4 0 6,-3-1 0-6,4-3 0 12,-4 4-35-12,3-1-6 4,1 1-2-4,0-4 0 8,-4 3-4-7,7 1-8 4,-7 3 11-5,4-4-11 8,0 1 0-8,-5-1 0 8,-3-3 0-8,0 4 0 7,0 3 0-7,-8 0 0 9,8-4-12-9,-8 4 3 19,0 0-119-19,0 0-23 0,0 0-5 7,0 0-397-7</inkml:trace>
    </iact:actionData>
  </iact:action>
  <iact:action type="add" startTime="44330">
    <iact:property name="dataType"/>
    <iact:actionData xml:id="d8">
      <inkml:trace xmlns:inkml="http://www.w3.org/2003/InkML" xml:id="stk8" contextRef="#ctx0" brushRef="#br0">10150 9642 1105 0,'-19'4'48'1,"19"-4"12"-1,0 0-48 0,0 0-12 5,0 7 0-5,0 3 0 24,4-3-21-24,-4 0-7 0,7 0 0 0,-3 0-1 0,-8 4 4 0,12-8 1 7,4 1 0-7,8-1 0 9,-1-3 24-9,-3 0-8 5,-4-3 8-5,4 6 0 11,-1-3 48-11,1 0 14 5,-4 0 3-5,7-3 1 12,9 6 12-12,0-3 2 3,-9-3 1-3,5 6 0 8,3 1-39-8,1-1-8 7,-1-3-2-7,1 4 0 8,-1 6-15-8,1-3-3 9,7 0-1-9,-3-3 0 7,-1-1-2-7,8 1-1 9,1-4 0-9,7 3 0 5,0 1-10-5,4 3 10 11,-8 0-10-11,1-4 10 4,3-3 7-4,0 4 2 7,0-4 0-7,-4 0 0 8,0 0 0-8,-3-4 0 6,3 1 0-5,0-1 0 8,-7 1 1-9,-1-1 0 6,-4 1 0-6,1-1 0 9,-1 4-7-9,-3 0-1 6,-5 0 0-6,1-3 0 11,-4 3 4-11,-1-4 1 3,-3 1 0-2,0 3 0 11,-5-4 4-11,-3 4 1 1,4-3 0-2,-4-1 0 8,-8 4 0-8,0 0 0 7,0 0 0-6,0 0 0 6,0 0-2-7,0 0 0 8,0 0 0-8,0 0 0 7,4-3-5-7,-4 3-2 9,0 0 0-9,0 0 0 6,0 0-13-6,0 0 0 11,0 0 8-11,0 0-8 4,0 0 0-4,0 0 0 6,-8-7-9-6,8 7 9 10,-4-7-11-10,4 7 11 6,0 0-12-6,0 0 12 8,0 0-11-7,0 0 11 5,0 0-10-6,0 0 10 9,0 0-23-9,0 0 2 7,0 0 0-7,0 0 0 20,-4 10-91-20,4-3-17 0,0-7-4 1,0 11-1 5</inkml:trace>
    </iact:actionData>
  </iact:action>
  <iact:action type="add" startTime="46117">
    <iact:property name="dataType"/>
    <iact:actionData xml:id="d9">
      <inkml:trace xmlns:inkml="http://www.w3.org/2003/InkML" xml:id="stk9" contextRef="#ctx0" brushRef="#br0">15766 10564 1270 0,'0'0'56'2,"0"0"12"-2,0 0-54 0,0 0-14 4,0 0 0-4,0 0 0 8,12 0 8-7,-12 0-8 5,8 4 11-6,4-1-11 8,-4-3 16-8,3 4-3 8,5-4-1-8,-4 3 0 8,0-3-22-8,-1 4-5 6,5-4-1-6,0 0 0 9,-4 0 48-9,3 0 10 5,5-4 2-4,0 4 0 10,-1-3 2-11,1 3 1 4,-4-4 0-4,7 1 0 11,1-1-10-10,-1 1-1 2,-3-1-1-3,8 4 0 8,-5-3-11-8,1 3-1 9,3 0-1-9,-7-4 0 7,-4 1-1-7,3 3 0 7,-3-4 0-7,0 1 0 8,3-1-1-8,-3 4-1 9,0-3 0-9,-4 3 0 6,-5-4-2-6,5 4 0 9,-4-3 0-9,-8 3 0 7,8-4-8-7,-8 4-1 7,0 0-8-7,0 0 12 6,0 0-12-6,0 0-13 8,0 0 2-8,0 0-588 15,0 0-117-15</inkml:trace>
    </iact:actionData>
  </iact:action>
  <iact:action type="add" startTime="46899">
    <iact:property name="dataType"/>
    <iact:actionData xml:id="d10">
      <inkml:trace xmlns:inkml="http://www.w3.org/2003/InkML" xml:id="stk10" contextRef="#ctx0" brushRef="#br0">12563 10686 1263 0,'0'0'56'2,"12"0"12"-2,4 0-55 0,0 0-13 4,7 0 0-4,5 0 0 8,3 0 19-8,4 0 1 6,5 0 0-6,-1 0 0 9,4 0-20-9,0-3 0 6,1 3 0-6,-1 0 0 11,0-7 13-11,4 7-1 3,0-3 0-3,5-1 0 13,-5 1 26-13,4-1 5 4,0 1 1-4,-4 3 0 7,0-7 4-7,0 3 0 7,4 4 1-6,-3-3 0 6,-5 3-12-7,8-4-2 10,-4 4-1-10,0 0 0 6,-3-3-16-6,7 3-3 9,-4-4-1-9,4 4 0 5,-4-3-6-5,4-1 0 12,-4 1-8-12,-4 3 12 4,1-7 0-4,-1 7 0 6,0-4 0-6,0 1 0 9,1-1 5-9,-5 4 1 6,0-3 0-6,-3 3 0 10,-1 0-18-10,0 0 0 6,-7 3 0-6,-1-3-9 9,1 0 9-8,-8 0 0 3,-1 0 10-4,-3 0-10 11,0 4 14-11,-5-4-3 5,-3 0-1-5,-8 0 0 11,0 0 3-11,0 0 1 4,0 0 0-4,0 0 0 9,0 0 2-9,0 0 1 7,0 0 0-7,0 0 0 8,0 0 0-8,0 0 0 7,0 0 0-7,0 0 0 6,-4-4-17-6,-4-3 0 10,1 4 0-10,-5-1 0 6,4 1 0-6,-8-1 0 11,4 4-15-11,-3 0 5 4,-1 0-7-4,-4 0-2 7,-3 0 0-6,3 0 0 20,-3 0-9-20,-1 0-1-1,0 4-1 1,1-1 0 15,-5 1-17-16,1-1-3 0,-1 4-1 0,1-3-519 5,-1-1-104-5</inkml:trace>
    </iact:actionData>
  </iact:action>
  <iact:action type="add" startTime="47781">
    <iact:property name="dataType"/>
    <iact:actionData xml:id="d11">
      <inkml:trace xmlns:inkml="http://www.w3.org/2003/InkML" xml:id="stk11" contextRef="#ctx0" brushRef="#br0">9105 10536 403 0,'0'0'36'3,"0"0"-36"6,0 0 0-9,0 0 0 5,0 0 101-5,0 0 14 6,0 0 2-6,0 0 1 9,8 7-71-9,-4-3-15 6,4-1-2-6,-1-3-1 10,5 0 21-10,0 0 4 5,4 0 1-5,-1 0 0 11,5 0 11-11,0 0 2 5,-1 0 1-5,1 4 0 12,4-4-15-12,7-4-3 2,1 4-1-2,-1 0 0 9,0 0-9-8,13 4-1 4,7-1-1-5,0 1 0 8,0-1-10-8,4 4-1 10,4-3-1-10,0 3 0 6,4 0-11-5,-4 0-3 8,4-4 0-9,-1 4 0 5,9-3 2-5,-4-1 0 12,-12-3 0-12,0 0 0 4,8 0 14-3,-4 0 3 6,-4 0 1-4,0 0 0 0,-4 0-6-2,4-3-2 5,8 3 0-6,-4-4 0 8,-8 4-10-7,4 0-3 5,0 0 0-5,0 0 0 7,-4 0-4-7,-4 0 0 5,-8 0-8-6,1 0 12 11,-1 0-12-11,-4 4 11 3,-7-4-11-3,-1 0 10 13,1 0-10-13,-8 0 10 2,-1 0-10-2,-3 0 10 10,0-4-10-10,-8 4 12 6,3 0-12-5,-11 0 12 5,8 0-12-6,-8 0 12 8,0 0-12-7,0 0 12 19,0 0-84-19,0 0-17-1,0 0-3 3</inkml:trace>
    </iact:actionData>
  </iact:action>
  <iact:action type="add" startTime="50094">
    <iact:property name="dataType"/>
    <iact:actionData xml:id="d12">
      <inkml:trace xmlns:inkml="http://www.w3.org/2003/InkML" xml:id="stk12" contextRef="#ctx0" brushRef="#br0">7843 7299 921 0,'-15'-17'40'2,"7"10"10"-2,-4-4-40 1,4 1-10 3,-4-4 0-4,5 7 0 13,-1-4 150-13,0 1 28 3,4 3 6-3,-4 0 0 9,8 7-143-9,0 0-29 6,-8-11-12-6,0 8 11 8,0-1-19-8,1 4-4 8,7 0-1-8,-8-3 0 20,0 0-13-20,0 3-2 0,8 0-1 0,-8 0 0 3,-4 0 15-3,1 3 3 9,-1 4 1-9,0-4 0 5,-4 4 10-5,4 0 0 8,-3 0 0-8,-1 7 0 8,0 0 20-8,-3-3-1 6,3 6 0-6,-4-3 0 8,8 0 1-7,-15 4 0 5,15-1 0-6,-11 4 0 10,7 0-10-10,0 0-2 5,4 0 0-5,1 7 0 10,-1-4-8-10,8-3 8 5,-12 4-8-5,8-1 8 12,4-3-8-12,4 0 0 3,-4 0-12-2,1 0 12 9,6 3 0-10,-3-3 0 4,0 0 0-4,4 0 0 9,-4 4 0-9,8-8 0 6,0 8 0-5,4 3 8 6,-12 0 0-7,8-1 0 10,0 5 0-9,3-4 0 4,-7 0 0-5,0 3-8 10,0 4 12-10,4 0-4 5,-4 0 0-5,4 3-8 11,0-3 12-11,-8 0-4 3,4 0-8-2,0 0 8 5,-1 3-8-5,-3 4 8 7,4 4-8-8,0-1 8 6,4-3-8-5,-8 0 8 7,0 3 4-7,0 4 0 5,0 0 0-6,4 0 0 10,0-4 4-9,-4 4 2 3,4-3 0-4,0 3 0 11,0 3-4-11,0-7-1 4,-4 1 0-4,0 3 0 12,4-4-4-12,0 4-1 2,-4-7 0-1,0 0 0 7,7 0 3-8,-7-4 0 6,0-3 0-5,0 0 0 7,-7 0 3-8,7 0 1 7,-4-4 0-6,4 1 0 6,-4-4 2-7,0-1 1 10,4 1 0-10,-4-3 0 5,4-1-7-5,0-3-2 10,-4-3 0-9,4-1 0 3,-4 4-9-4,4 0 12 6,0-7-12-6,0 4 12 9,0-5-2-9,4-2 0 6,-4-1 0-6,0-3 0 9,0 4-2-8,4-1 0 5,-4-3 0-6,0 4 0 9,0-4-8-9,0 0 0 6,0-7 9-6,0 0-9 10,0 0 0-10,0 0 9 6,0 7-9-6,0-7 0 8,0 0 11-7,0 0-11 3,0 0 10-4,0 0-10 9,0 0 12-9,0 0-3 7,0 0-1-7,0 0 0 8,0 0 0-8,0 0 0 7,0 0 0-6,0 0 0 6,0 0-8-7,0 0 8 9,0 0-8-9,0 0 8 5,0 0-8-5,0 0 0 9,0 0 0-9,0 0 0 7,0 0 0-7,0 0 0 6,0 0 0-6,0 0 0 9,8-4 0-8,-8 4 0 5,0 0 0-6,8-3 0 9,-1-1-8-9,5 1 8 6,-4-1 0-6,0 4 0 9,4 0 0-8,-4 4-9 4,3-4 9-5,1 3 0 10,0 1-9-10,4 3 9 4,-1-7 0-4,1 7-9 13,0-4 9-13,0 4 0 3,-1-7 0-3,1 7 0 8,0-3 0-8,3-1-8 6,-7 1 8-5,4 3-8 20,0-4-33-21,-5 1-7 0,1-1 0 0</inkml:trace>
    </iact:actionData>
  </iact:action>
  <iact:action type="add" startTime="59823">
    <iact:property name="dataType"/>
    <iact:actionData xml:id="d13">
      <inkml:trace xmlns:inkml="http://www.w3.org/2003/InkML" xml:id="stk13" contextRef="#ctx0" brushRef="#br0">8417 11968 716 0,'0'0'32'2,"0"0"6"-2,0 0-30 0,0 0-8 5,-4-3 0-2,4 3 0 3,-4-7 49-6,4 7 9 6,0 0 2-6,4-11 0 9,-4 4-36-9,4 0-8 6,4-3 0-6,-8 3-1 9,8 0 21-9,-8 7 4 7,0-7 0-6,0 7 1 8,0-7-21-8,4-4-4 2,4 4 0-2,0 0-1 10,-8 7 8-11,7-7 1 3,1 7 1-2,4-3 0 7,0-1-10-8,-4 4-3 8,0-3 0-8,-1 3 0 7,5 0-1-7,0 0-1 8,-4 0 0-8,4 0 0 7,-1 3 0-7,5-3 0 9,0-3 0-9,0 3 0 7,-1 0 2-7,1 0 1 9,0 0 0-9,3-4 0 6,-3 1 7-6,0 3 0 6,4 0 1-6,3 0 0 8,-7-4-4-8,3 1-1 7,1 3 0-6,0 0 0 8,-1 0 0-7,9 0-1 0,-8 0 0-1,3 0 0 9,5 3-7-10,-5 1 0 5,1-1-8-5,-1 1 12 11,5-1-12-11,-1 1 9 4,1-1-9-4,-1 1 8 13,1-1-8-13,-1 1 10 3,1-1-10-2,-4-3 10 5,-1 4 17-6,5-1 3 8,-5 1 1-7,5-4 0 6,-9 0-31-7,5 0 0 8,7 0 0-7,-3 0 0 5,-5 0 8-6,5 0 6 9,3 3 1-9,1-3 0 6,3 0 4-6,-7 4 1 12,-5-4 0-12,5 3 0 3,7 1-1-2,1-1 0 6,-13-3 0-7,1 4 0 7,3-1-10-7,5 4-1 7,-1-3-8-7,-3 3 12 8,-1-4 1-7,5-3 0 4,-1 4 0-4,-3-4 0 8,-9 0-13-9,5 0 0 6,11 0 0-6,1 0 0 10,-5 3 9-10,-4-3-1 5,1-3 0-5,3 3 0 12,5 0 4-12,-5 0 0 2,-3-4 0-1,-1 4 0 7,9-3-4-8,-9-1 0 7,1 1 0-6,-1-1 0 6,1 1-8-7,-1 3 12 7,5 0-12-7,-5 0 12 8,1-4-12-8,-1 4 10 9,12-3-10-8,-3-1 10 4,-5 1 6-5,5-1 0 10,-1 1 1-10,4-1 0 6,4 4-17-6,-3-3-11 5,-5-4 2-5,1 7 0 9,-1-4 9-9,0 1 0 7,-3-1 0-7,3 1 8 8,0-1-8-8,1 4 0 6,-5-7 8-6,9 7-8 10,-5-3 0-9,-4-1 9 4,5 4-9-5,-5 0 0 10,5 0 9-10,-5 0-9 5,0 4 0-5,1-4 9 12,-1 0-9-12,1 3 0 3,-1-3 9-3,1 0-9 8,-5 0 0-8,5 0 8 6,-5 0-8-5,5 0 0 7,-1-3 9-8,4-1-9 8,5 1 12-8,-5-4-12 7,0 3 16-7,5-3-4 9,-5 4-1-8,4-4 0 4,1 0-3-5,3 0-8 10,-4 0 12-9,0 3-4 3,1-3-8-4,-1 1 0 6,0 2 9-6,5-3-9 8,-5 4 0-7,0-1 8 5,1 4-8-6,-1-3 0 9,0-1 0-9,0 1 0 6,5-1 0-6,-1 4 8 10,-8 0-8-10,1 0 0 5,3-3 0-5,-4 3 8 12,-3 0-8-12,3 0 0 3,-3 0 0-1,3 0 0 9,0 0 0-11,-3 0 0 2,3-4 0-1,-3 1 0 6,-1-1 0-7,0-3 0 7,5 4 8-6,-1-4-8 6,1 3 12-7,-1-3-1 8,0 0-1-8,1 4 0 9,-5-1-2-9,0 1-8 8,-3-4 12-7,3 0-4 4,1 3-8-5,-5 1 0 8,1-1 9-6,-1 1-9 2,5-1 0-4,-5 1 0 7,1 3 0-7,-1-4 8 9,5 4-8-9,-1-3 0 7,1 3 0-7,-1 0 8 7,1 0-8-6,-1-4 0 5,0 4 0-6,-3 0 0 9,3 0 0-9,-3 0 0 7,-1 0 0-7,1-3 0 10,-1-1 0-10,1 4 0 5,-1-3 0-5,1 3 0 12,3 0 0-12,-3-4 0 2,-1 1 0-1,5-1 8 7,-5 4-8-8,-3 0 0 6,0-3 0-5,3-1 0 7,1 4 0-8,3 0 0 8,-3 0 0-8,-1 0 0 7,1 4 0-7,-1-1 0 9,-3-3 0-9,3 4 0 6,-3-1 0-6,3-3 0 12,-3 4 0-8,-1-4 0-4,1 0 0 0,0 3 0 8,-1 1 0-8,1-4 8 8,-1 3-8-6,-3-3 0 3,4 0 0-1,-5 0 0 2,-3 0 0-5,0 0 0 3,-1 0 8-4,-3 0-8 10,4 0 0-10,0 0 0 5,-5 0 0-3,1 0 8 7,0 0-8-6,0 0 0-3,-4 0 8 1,-1 0-8 8,1 0 0-8,0 0 0 3,-8 0 0-1,0 0 8 6,12 0-8-9,-12 0 8 6,0 0-8-4,0 0 8 1,12 0-8-3,-12 0 0 9,8-3 0-9,-8 3 8 7,0 0-8-7,11 0 0 10,-3 0 0-6,0 0 0-3,0 0 0-1,-8 0 0 10,12 3 0-10,-4 1 0 5,-1-4 0-3,1 3 0 11,0 1 0-10,0-1 0-3,0-3 0 0,-8 0 0 6,8 4 0-2,-8-4-8-2,8 3 8-1,3 4 0 5,-11-7-9-1,4 4 9 1,-4-4 0-2,0 0 0-4,12 3 0 0,-12-3 0 15,4 7-9-14,-4-7 9-1,0 0 0 0,0 0 0 10,0 0-19-10,8 4 3 3,-8-4 1-3,0 0 0 23,0 0-68-23,8 7-13 0,0-4-4 0,3 4 0 15,-3-3-98-15,0 3-20 1,0 0-4 0</inkml:trace>
    </iact:actionData>
  </iact:action>
  <iact:action type="add" startTime="61342">
    <iact:property name="dataType"/>
    <iact:actionData xml:id="d14">
      <inkml:trace xmlns:inkml="http://www.w3.org/2003/InkML" xml:id="stk14" contextRef="#ctx0" brushRef="#br0">15743 11518 288 0,'-20'-11'12'1,"8"8"4"-1,4 3-16 0,0 0 0 4,8 0 0-4,-7 0 0 9,7 0 312-9,-4 7 59 7,0 0 12-7,0 3 2 8,0-3-281-8,4 7-57 6,-4 0-11-6,-4 3-3 21,4 1-53-21,-4 3-10 0,4-4-2 0,0 4-1 15,-7 4 3-15,3-4 1 0,4-4 0 0,-4 1 0 15,0-1-5-15,0 1-1 0,-3-5 0 0,7 1 0 4,-4-3 35-4,0-1 0 6,0 1 8-6,4-4-8 7,4-7 0-7,0 0 0 10,-4 7-13-9,4-7 4 16,0 0-26-17,0 0-5 0,0 0 0 0,0 0-560 6</inkml:trace>
    </iact:actionData>
  </iact:action>
  <iact:action type="add" startTime="61549">
    <iact:property name="dataType"/>
    <iact:actionData xml:id="d15">
      <inkml:trace xmlns:inkml="http://www.w3.org/2003/InkML" xml:id="stk15" contextRef="#ctx0" brushRef="#br0">15762 11633 172 0,'0'0'8'1,"0"0"1"7,0 7-9-7,0 3 0-1,-4 4 0 0,0-3 0 7,-3 6 270-7,3-3 52 7,-4 4 10-7,4 3 3 7,-4-4-219-7,-4 4-43 9,4 0-9-9,0-4-1 7,1 4-39-7,3 0-8 7,0-3-2-6,4-1 0 17,-4 4-110-17,4-7-21-1,-4 11-5 2,4-25-1-2</inkml:trace>
    </iact:actionData>
  </iact:action>
  <iact:action type="add" startTime="73039">
    <iact:property name="dataType"/>
    <iact:actionData xml:id="d16">
      <inkml:trace xmlns:inkml="http://www.w3.org/2003/InkML" xml:id="stk16" contextRef="#ctx0" brushRef="#br0">23744 12799 345 0,'0'0'31'2,"-4"-7"-31"0,-4 4 0-1,0-1 0 6,-3-3 152-7,-1 0 24 10,4 4 4-10,0-4 2 6,-4 3-104-6,1-3-21 5,7 0-4-5,-4 0-1 10,-4 4-8-10,4-1-3 6,0 1 0-6,0-4 0 9,8 7-20-9,-7-4-4 6,-1-3-1-6,0 7 0 10,8 0 3-10,0 0 0 5,-12-3 0-5,0-1 0 11,12 4 7-11,-8-3 2 4,-3-1 0-4,-5 4 0 12,0-3-12-12,4 3-1 3,8-4-1-3,-7 1 0 8,-9 3 10-8,4 0 1 8,4-4 1-8,1 4 0 7,-1 0 6-7,-4 4 0 10,4-4 1-10,4 0 0 5,5 3-18-5,-5 1-4 10,-8-1-1-9,8 1 0 3,0 6-1-4,4-3 0 10,-11-3 0-10,7 6 0 6,-4 1-9-6,8 3 0 6,-8 3 0-6,4 1 0 8,1-1 0-8,-1 4 0 8,8 0 0-8,-4 4-11 7,4-5 11-6,-4 1 0 6,8 4-9-7,0-4 9 9,11 3 0-9,-3 1 0 6,-12 3-9-6,12 0 9 10,4 0 0-10,-1-1 0 5,-3 1-8-5,4 0 8 13,0 4 0-12,3-8 0-1,1 4 0 0,-4-3 0 9,-5-1 0-9,1 0 0 7,8-3 0-7,0 4 0 8,-5-8 0-8,5 1 0 7,0-1 0-7,-5 1 0 7,1-8 0-7,0 1 0 10,-4 3 0-9,3-7 0 4,5 0 0-5,-4 0 0 11,-1-4 8-11,1 1-8 4,4-1 9-3,-5-3-1 4,5-3 0-5,0-1 0 9,-1-3 4-8,5 0 1 4,0-3 0-5,-1-1 0 9,1 4 0-8,-1-7 0 4,-3 0 0-5,0-3 0 10,-1-1 3-9,-3 1 1 4,-4-1 0-5,0 4 0 10,-5-3 10-10,-3-1 1 4,-4 1 1-4,-4-4 0 13,-7-3 14-13,-1-1 2 3,0 4 1-2,-4-3 0 6,-3-1-12-7,-1 1-2 6,4 3-1-5,-3-3 0 7,-1-1-16-8,4 1-3 8,-3 3-1-7,3 0 0 5,0 3-11-6,0 1 0 9,5 3 0-9,3 3 8 7,-4 1-8-7,4-1-17 10,0 4 4-10,4 4 1 17,4 3-152-17,0 0-29 0</inkml:trace>
    </iact:actionData>
  </iact:action>
  <iact:action type="add" startTime="73833">
    <iact:property name="dataType"/>
    <iact:actionData xml:id="d17">
      <inkml:trace xmlns:inkml="http://www.w3.org/2003/InkML" xml:id="stk17" contextRef="#ctx0" brushRef="#br0">26790 12991 345 0,'-16'-7'31'0,"4"4"-31"0,4-1 0 0,-3-3 0 0,-5 0 292 0,8 0 53 7,-4 0 11-7,0 0 1 7,1 4-287-6,3-4-58 5,0 0-12-6,0 3 0 9,0-3 0-9,-4 7 0 6,5-3 0-6,-1-1 0 10,0 4 42-10,0 4 2 5,4-1 1-5,4-3 0 13,-4 7-17-13,8 7-3 1,-4 7-1-1,8 0 0 9,0 7-24-9,4 4 0 7,-1 3 0-7,5 3 0 8,8 0 0-8,-1 1 0 9,1 3 0-9,3-4 0 6,1-3 0-6,3-4-9 11,1 1 9-11,3-4 0 5,4-7-12-5,5-4 4 10,-5-3 8-10,8-3-13 5,0-8 5-5,4-3 8 7,0-3-13-7,-3-4 5 7,-1-11 8-6,4 1 0 5,-8-4 8-6,0-4-8 9,-3-3 0-8,-5-3 0 4,0 0-10-5,-3-1 10 10,-9-3 0-10,-3 4 8 5,-8-1 0-5,-4 4 1 14,0-3 41-14,-12 3 8 2,-8 0 2-1,-8-3 0 10,-3-1 19-9,-5 4 4-2,-3-3 1 0,-5 3 0 8,-3 4-28-8,-8-4-6 8,0 3-1-7,-8 1 0 5,-4 3-36-6,0 3-13 8,-4-6 9-8,0 3-9 20,-4 3-85-20,0 1-23 0,-3 3-4 2,-5 4 0-1</inkml:trace>
    </iact:actionData>
  </iact:action>
  <iact:action type="add" startTime="74538">
    <iact:property name="dataType"/>
    <iact:actionData xml:id="d18">
      <inkml:trace xmlns:inkml="http://www.w3.org/2003/InkML" xml:id="stk18" contextRef="#ctx0" brushRef="#br0">21626 11319 172 0,'0'0'8'0,"0"0"1"0,0 0-9 0,0 0 0 9,4 10 0-9,0 1 0 5,0-1 167-5,7 4 31 11,1-4 6-11,-4 4 2 5,4-3-170-5,4 3-36 6,-1-4 0-6,1 1 0 9,-8-8 0-9,8 1 0 6,-1-1 0-6,-3 1 0 9,0-8 55-9,0 1 11 6,-1-4 2-6,1 0 1 9,0-4 6-9,0 1 1 6,0-4 0-6,3-4 0 11,-3 1-5-11,4-4-1 5,0-3 0-5,-1-1 0 12,1-3-26-12,4 0-4 3,-5 0-2-3,1-7 0 8,-4 4-14-8,4-4-2 7,-1 0-1-6,-3-3 0 6,-4-1 3-7,0 4 0 8,0 0 0-7,0 4 0 5,-5 0 2-6,-3 3 1 9,0-4 0-9,-3 8 0 6,-1-1-5-6,-4 1-1 11,-4-1 0-11,-4 1 0 4,-7 7 0-4,-1-4 0 7,-3 3 0-7,-5-3 0 8,-7 4-8-8,0-1-1 6,-5 4-1-6,-3 0 0 9,4-3 2-9,-8 6 1 7,4 1 0-7,0 3 0 10,3 3-6-9,5 1-8 4,0 3 11-5,-1 3-11 10,5 4 0-9,0-3 0 1,-1 6 0-1,5 1 0 11,-5 3-9-12,5 7 1 3,7 0 0-3,-3 3 0 8,3 4-5-8,1 7-1 7,7 0 0-7,4 3 0 21,0 4-11-21,5 0-3 0,-1 4 0 2,4 2 0 10,0-2-15-12,4-4-3 1,4 0-1-1,0-4 0 14,-4 1-14-14,8-5-3 0,-1-2-1 0,1-1-481 13,4-3-96-13</inkml:trace>
    </iact:actionData>
  </iact:action>
  <iact:action type="add" startTime="75293">
    <iact:property name="dataType"/>
    <iact:actionData xml:id="d19">
      <inkml:trace xmlns:inkml="http://www.w3.org/2003/InkML" xml:id="stk19" contextRef="#ctx0" brushRef="#br0">19083 13180 1094 0,'0'0'97'2,"0"0"-77"-2,0 0-20 0,0 0 0 9,4 10 85-9,8 1 14 9,0 3 2-9,-1 0 1 5,9 0-93-5,0 3-18 7,7 1-4-7,1-1-1 8,3-6-7-8,1 2-2 7,-1-6 0-7,4 0 0 8,-3-3 14-8,3-1 9 7,-3-3-12-7,3-3 12 9,0-1 21-9,1-3 11 6,-1-6 3-6,4-5 0 11,1 1 17-11,3-1 3 5,-4-6 1-5,5-4 0 8,-1-4-20-8,0 1-4 6,-8-1-1-6,-3 1 0 8,3 0-18-6,-7-1-3 5,-5 4-1-6,-3-3 0 4,-12-1-1-4,4 1-8 6,-9 0 12-6,-3-4-4 5,-7 0 15-6,-5 0 2 11,-4-4 1-11,-4 1 0 5,-3 3 10-4,-1 7 1 7,-3 0 1-8,-1 4 0 6,-7 3-6-6,0 3 0 7,-1 8-1-7,1-1 0 8,-1 8-8-7,1-1-2 4,0 8 0-4,3 3 0 7,1 7-21-7,-1 3 0 4,-3 4 0-5,4 4 0 10,-1 3-16-9,1 3 3 3,3 4 0-3,1 0 0 10,-1 3-3-11,5 1 0 4,3-1 0-3,0 1 0 7,5-1-5-7,3 0-2 3,-4-3 0-4,4 0 0 23,8 0-21-23,0 0-4 6,0 3 0-4,8-3-1 4,4 0-106-6,4-3-21 5</inkml:trace>
    </iact:actionData>
  </iact:action>
  <iact:action type="add" startTime="75994">
    <iact:property name="dataType"/>
    <iact:actionData xml:id="d20">
      <inkml:trace xmlns:inkml="http://www.w3.org/2003/InkML" xml:id="stk20" contextRef="#ctx0" brushRef="#br0">21575 14667 1036 0,'-16'4'92'2,"-4"-1"-73"2,-3 1-19-4,3-1 0 9,0 4 130-9,-3 0 22 7,-5 4 5-7,5-4 1 8,3 3-122-8,-7 1-24 7,3-1-4-7,-3 1-8 8,7 3 0-8,-4 0-8 9,1 0-1-9,-1 0 0 7,5 0 9-7,-5 0 0 10,4 0 0-10,5 3 0 4,7-3 19-4,-4 0 5 6,4 3 2-6,0 4 0 9,4-3-8-9,4 6-2 7,0 4 0-7,4 0 0 8,12 4-1-8,0 2-1 6,-1 1 0-4,5 0 0 6,8 4-14-6,-1-4-12 2,-3 0 3-4,3-1 0 10,5-2 9-9,-5-1 0 3,4-3 8-4,5 0-8 13,-9-7 12-13,9-3-3 2,-1-1 0-1,4-6 0 7,-3-8 6-8,-1-3 1 6,-3-3 0-5,-1-1 0 7,-3-3 22-8,3-7 5 7,0-3 1-6,-3-4 0 5,-8 0-13-6,-1-4-3 10,-3 1 0-10,0-4 0 6,-5-4 8-6,-3 1 2 10,-8-4 0-10,0 0 0 4,-4-3-10-4,-3 3-3 7,-5-4 0-7,0 5 0 9,0 6-12-9,-4 0-2 6,1 0-1-6,-5 7 0 7,-4 3-10-6,5 1 0 6,-5 6-12-7,1 1 12 25,-1 3-129-24,-3 3-19-1,3 1-3 1</inkml:trace>
    </iact:actionData>
  </iact:action>
  <iact:action type="add" startTime="85197">
    <iact:property name="dataType"/>
    <iact:actionData xml:id="d21">
      <inkml:trace xmlns:inkml="http://www.w3.org/2003/InkML" xml:id="stk21" contextRef="#ctx0" brushRef="#br0">8885 12817 403 0,'0'0'17'2,"0"0"5"-2,0 0-22 0,0 0 0 5,-8-4 0-5,8 4 0 8,0 0 135-8,0 0 22 8,0 0 5-7,0 0 1 5,0 0-131-6,12-7-32 11,-8 4 0-11,4-4 0 4,-1 0 0-4,1 0 0 8,4 0 0-8,-4 0 0 8,0 3 64-8,0-3 8 6,0 4 3-6,3-1 0 8,-11 4-16-8,8-3-3 7,0-1-1-7,4 1 0 9,-4-1-13-8,3 1-2 4,-3 3-1-5,4 0 0 10,0-4-27-10,4 4-12 5,-5 0 10-5,5 0-10 12,4-3 11-12,-1 3-11 4,-7 0 12-4,8 3-12 10,3-3 18-9,-3 0-3 3,4 0-1-4,-1-3 0 11,1 3 10-11,3 0 1 9,1 0 1-3,-1 0 0-6,5 0-2 0,-1 0-1 10,5-7 0-6,7 3 0-3,0 4-5-1,-4-3-1 12,5 3 0-8,3 0 0-3,4 0-6-1,-4 3-2 15,-8-3 0-9,5 4 0-6,3-1-9 0,-4 1 10 1,0-4-10-1,-4 0 10 8,5 3-1-3,3-3 0-5,0 0 0 0,0 4 0 9,-8-4 2-4,5 3 0-5,7 1 0 0,0-4 0 14,-4 0 3-10,0-4 1-4,0 4 0 0,4-3 0 8,4-1 0-6,0 1 0-2,-3-4 0 0,3 0 0 12,7 0-3-12,-7 0-1 3,1 3 0-2,-5 1 0 6,0-1-11-7,4 1 12 7,-8-1-12-6,4 4 12 5,0-7-2-5,-4 7 0 8,4-3 0-9,-4 3 0 6,5 0-10-5,-1 3-9 8,-8-3 9-9,0 4-13 5,-4-1 13-5,1-3 0 19,-1 0 0-19,0 0 0 0,-3 4 0 0,-1-4 0 7,4-4 0-4,1 1 0 3,-1-1 0-1,-4 4 8-5,1 0-8 1,-1 4 0 7,0-4 16-2,-3-4-3-6,-1 4-1 0,-3 0 0 13,3 4-12-10,-7-1 0-3,-1-3-12 0,-3 4 12 13,0-4 0-10,-5 3 0-2,1-3 8-1,-4 0-8 13,0 0 14-10,0 0-3-3,-1 0-1 1,-3 0 0 2,-8 0 0-3,0 0 0 9,0 0 0-3,0 0 0-6,0 0 2 1,0 0 0 8,0 0 0-5,0 0 0-4,0 0 0 0,0 0 1 16,0 0 0-16,0 0 0 0,0 0-5 0,0 0 0 6,0 0-8-6,0 0 12 9,0 0-1-9,0 0-1 13,0 0 0-12,0 0 0 0,0 0-10 0,0 0-11 7,0 0 3-8,0 0 0 7,0 0 8-7,0 0 0 5,0 0 0-5,0 0-8 11,0 0 8-10,0 0 0 3,0 0-9-4,0 0 9 9,8-3 0-9,-8 3 0 5,0 0 0-5,0 0 0 14,0 0 0-13,0 0 0 0,0 0 0-1,0 0 0 8,0 0 0-8,0 0 0 8,0 0 0-8,0 0 0 5,0 0 0-5,0 0 0 8,0 0-9-8,0 0 9 7,0 0-24-7,0 0 0 10,0 0-1-10,0 0 0 18,0 0-85-18,0 0-17 0,8 7-3 0,-4-4-492 11,-4-3-98-10</inkml:trace>
    </iact:actionData>
  </iact:action>
  <iact:action type="add" startTime="87375">
    <iact:property name="dataType"/>
    <iact:actionData xml:id="d22">
      <inkml:trace xmlns:inkml="http://www.w3.org/2003/InkML" xml:id="stk22" contextRef="#ctx0" brushRef="#br0">11793 13616 1263 0,'0'0'56'2,"0"0"12"-2,-4-7-55 0,0 4-13 4,4 3 0-3,-8-4 0 8,0-3 19-9,1 7 1 5,-1-3 0-5,-4 3 0 22,0-4-68-21,-4 4-12 0,1 4-4-1,-5-1 0 11,-4-3-48-10,1 4-9-1,-5-1-3 0,-3 1 0 14,-4-4 70-14,-1 3 14 0,5-3 2 1,-5 4 1 1,1-4 69-2,4 3 13 8,-1 1 3-8,1-4 1 7,3 3-11-7,1 1-2 8,-1-4-1-8,5-4 0 7,3 1 0-7,0 3 0 10,1 3 0-10,-1 1 0 7,4-4 5-7,4 0 2 9,1-4 0-9,3 4 0 5,-8-3-15-5,8 3-3 7,8 0-1-7,0 0 0 8,0 0 8-8,0 0 1 6,0 0 1-6,16 3 0 10,0 1-25-10,3-1-8 6,1 1 0-6,0-1 0 9,3 1 12-9,5-1-12 6,-1 1 12-6,5-4-12 11,3 3 21-11,0 1-2 4,5-4-1-3,3 0 0 10,0 3 12-11,4-3 2 3,-3 0 1-2,-1 0 0 6,4 0-1-7,0 0 0 6,-4-3 0-4,5 3 0 5,-1 0-5-7,4-4-2 8,4 1 0-8,0 3 0 8,0 0-9-8,-4 0-3 9,8 0 0-9,-4 0 0 5,-4 0 2-5,0 0 0 11,4 0 0-11,0 0 0 4,0 3-15-4,0-3 0 6,0-3 0-6,0 3 0 9,4 3 0-9,-4-3 0 7,0 4 8-7,-4-4-8 9,0 0 10-9,0 0-10 6,1 0 10-6,-1 0-10 10,0-4 12-10,0 4-4 5,4-3-8-5,4 3 12 11,0 0 0-11,0-4 0 4,0 4 0-4,-4 0 0 12,4 0-12-12,0-3 0 3,-1 3 0-2,-3 0 0 6,4 0 54-7,0 0 18 7,0 0 3-6,4 0 1 18,-8 3-96-18,0 1-20-1,0-4-3 2,0 3-1-1,0-3 32-1,-4 0 12 8,4 4-11-8,4-4 11 6,-4 0 11-6,4 0 8 8,-4 0 1-7,0 0 1 6,-7 0-5-7,-1 0-2 6,0 0 0-6,4 3 0 8,0-3-6-8,-4 0-8 7,0 0 11-7,1 0-11 8,-1 0 11-7,0 4-11 5,0-4 10-6,-4 3-10 10,0-3 13-8,-3 4-3 1,3-1-1-2,-4-3 0 9,1 4-9-8,-1-4 0 0,4 0 0-1,0 3 0 10,-7-3 0-10,-1 4 0 1,4-4 8-1,-3 7-8 6,-1-7 0-7,0 0 0 7,-3 0 9-6,-1 3-9 6,1 1 0-7,-5-4 8 8,-3 0-8-8,3 0 0 7,-7 0 16-7,4-4 0 10,-9 4-1-10,5-3 0 5,-4 3-15-5,-1 0-12 11,1-4 3-10,-4 1 0 2,4-1-4-2,-8 4-1 4,3-3 0-4,-7-1-646 14,-4 4-128-14</inkml:trace>
    </iact:actionData>
  </iact:action>
  <iact:action type="add" startTime="88612">
    <iact:property name="dataType"/>
    <iact:actionData xml:id="d23">
      <inkml:trace xmlns:inkml="http://www.w3.org/2003/InkML" xml:id="stk23" contextRef="#ctx0" brushRef="#br0">8052 15003 864 0,'0'0'76'2,"11"-4"-60"-2,-3-3-16 0,8 4 0 9,0-1 83-9,3 1 13 4,1-1 4-3,8 1 0 8,-1-1-65-8,5-3-13 3,3 4-2-4,0-1-1 9,9 1 16-9,3-4 3 7,-4 3 1-7,4-3 0 9,-4 4-7-9,4-1 0 6,1-3-1-6,-5 4 0 7,0-1 1-7,0 1 0 9,-3-1 0-6,3 1 0 2,0-1 8-5,0 1 3 9,1-1 0-9,-1 4 0 6,-4-3-16-6,0-1-3 6,1 1-1-5,-5-1 0 5,0 1 10-5,-3-4 3 6,-5 3 0-7,5 1 0 8,-5-1-24-7,-3 1-4 5,-1 0 0-6,-7-1-8 9,8 1 12-9,-9-1-4 6,-3 1 0-6,-4-1-8 10,-8 4 10-10,12 0-10 5,-4 0 8-5,-8 0-8 12,0 0-10-12,0 0-7 2,0 0-2-2,0 0-892 15</inkml:trace>
    </iact:actionData>
  </iact:action>
  <iact:action type="add" startTime="108738">
    <iact:property name="dataType"/>
    <iact:actionData xml:id="d24">
      <inkml:trace xmlns:inkml="http://www.w3.org/2003/InkML" xml:id="stk24" contextRef="#ctx0" brushRef="#br0">4196 12604 576 0,'-7'-4'51'2,"3"1"-41"4,4 3-10-5,-8-11 0 6,4 4 118-7,4 7 22 8,0 0 4-8,0-7 0 8,0 0-68-8,0 7-15 7,-8-7-2-7,8 7-1 11,0 0-14-11,8-7-2 3,-8 7-1-3,0 0 0 9,0 0 3-6,0 0 0 0,0 0 0-3,0 0 0 8,0 7-9-8,4 7-2 8,4 7 0-8,-8 7 0 7,0 11-10-7,0 6-3 9,0 11 0-9,0 0 0 8,0 7-8-8,-8 6-3 9,8 1 0-9,-4-3 0 5,8 2-9-5,-8-2 0 8,4-8 0-8,0-7-11 21,0-6-13-21,0-11-2 0,0 0-1 0,0-11 0 16,0-6-97-16,0-1-20 1,0-6-4-1,0-11-1 0</inkml:trace>
    </iact:actionData>
  </iact:action>
  <iact:action type="add" startTime="109009">
    <iact:property name="dataType"/>
    <iact:actionData xml:id="d25">
      <inkml:trace xmlns:inkml="http://www.w3.org/2003/InkML" xml:id="stk25" contextRef="#ctx0" brushRef="#br0">4460 12876 1796 0,'0'0'80'2,"0"0"16"-2,0 0-77 0,0 10-19 11,-4 4 0-11,8 0 0 2,4 4 20-2,3-1 0 7,-7 1 0-7,4-1 0 8,8 1 0-8,-4 6 1 8,7-3 0-8,1 0 0 8,7 0-21-7,1 0 9 4,-1-4-9-5,1 1 0 9,0-4 0-8,3 0 0 4,-4-4-15-5,5-3 5 22,-12 0-37-22,-1-3-7 0,1-4-2 0,-4 0 0 13,3-4-118-13,-11-3-24 0</inkml:trace>
    </iact:actionData>
  </iact:action>
  <iact:action type="add" startTime="109191">
    <iact:property name="dataType"/>
    <iact:actionData xml:id="d26">
      <inkml:trace xmlns:inkml="http://www.w3.org/2003/InkML" xml:id="stk26" contextRef="#ctx0" brushRef="#br0">4707 12534 1094 0,'0'0'97'2,"0"0"-77"2,-8 3-20-4,8-3 0 9,-3 4 140-9,-1 6 24 5,4 1 4-5,0 6 2 10,4 4-120-10,-1 4-24 5,5 3-5-4,4-1-1 8,0 8-6-8,4 0-2 3,-5 0 0-4,9 0 0 9,4 0-12-9,-5-4 0 5,1-3 0-5,0 4 0 9,-1-4 0-9,1 0-13 8,0-7 2-5,-13 0 1 17,13-4-92-20,-16 1-18 0,4-4-4 0,8-4-1 0</inkml:trace>
    </iact:actionData>
  </iact:action>
  <iact:action type="add" startTime="109422">
    <iact:property name="dataType"/>
    <iact:actionData xml:id="d27">
      <inkml:trace xmlns:inkml="http://www.w3.org/2003/InkML" xml:id="stk27" contextRef="#ctx0" brushRef="#br0">4719 13264 2012 0,'0'0'89'2,"0"0"19"-2,-8 3-87 0,4 4-21 0,4 0 0 0,0 4 0 5,0 3 22-4,4-1 0 7,4 5 0-8,0-1 0 6,12 1-12-6,-9-1-2 9,9 1-8-9,4-1 12 7,-13-3-12-6,9-3 0 7,0 3 0-8,-1-4 0 7,-3-3 9-7,4-3-9 7,-5 3 8-7,1-7-8 9,0 0 30-9,4 0 1 6,-9-4 0-6,-3 1 0 8,12-8 13-7,-12 1 2 4,11-4 1-4,-7-4 0 9,4-3-22-9,-4-3-4 3,3-1-1-4,1-6 0 32,0 0-52-32,3-4-12 0,-3 3-1 1,0-3-664-1,0 4-133 1</inkml:trace>
    </iact:actionData>
  </iact:action>
  <iact:action type="add" startTime="109685">
    <iact:property name="dataType"/>
    <iact:actionData xml:id="d28">
      <inkml:trace xmlns:inkml="http://www.w3.org/2003/InkML" xml:id="stk28" contextRef="#ctx0" brushRef="#br0">5049 12611 979 0,'-4'-21'43'2,"0"10"9"2,-4 1-41-3,8 3-11-1,0-7 0 0,8 3 0 14,0 1 298-14,4 3 58 0,8-4 11 0,-5 1 2 9,5-4-297-9,11 3-59 10,-11 4-13-10,8-3 0 8,-1 3 0-8,1 3-8 7,-5 1 8-7,1 3-10 18,-5 3-14-17,1 1-4 1,0 6 0-2,-8 4 0 13,-1 0-5-12,-3 7-2-1,0 4 0 3,-8 3 0-3,-4-4 35 0,-4 4-8 9,4 4 8-9,0-1 0 7,-11 0 0-7,3 1 8 5,0-4-8-5,-4 0 12 10,9-4-12-7,-5 1-10-2,-4-8 2 0,4 1 0 25,0-1-53-26,5-7-11 0,-1 4-1 0,4-7-1 12,-4-3-25-12,8-4-5 0,-8 0 0 0,0 0-1 16,8 0 42-16,-4-7 9 0,4-4 2 0,4 1 0 0,0 3 76 0,4 0 16 8,4-3 4-6,-4-4 0 3,3 3 21 0,9-3 5-2,-8 0 1-3,8 7 0 7,7-3-1-4,-3-1 0 8,-1 4 0-8,5 0 0-3,-1 4-25 0,5-1-5 12,3 1 0-9,-7 3-1-3,3 0-31 0,4 0-8 11,-11 0 0-8,3 0 0 11,-3 3-23-13,7 1-5 4,-15-1-2 1,4-3-553-6,-8 0-110 0</inkml:trace>
    </iact:actionData>
  </iact:action>
  <iact:action type="add" startTime="110057">
    <iact:property name="dataType"/>
    <iact:actionData xml:id="d29">
      <inkml:trace xmlns:inkml="http://www.w3.org/2003/InkML" xml:id="stk29" contextRef="#ctx0" brushRef="#br0">5635 12314 1324 0,'0'0'59'2,"0"0"12"-2,0 0-57 0,-8 3-14 0,-4 1 0 0,12-4 0 1,0 10 159 0,0 4 29 6,0 0 5-7,8 4 2 7,0 6-157-7,4 1-38 7,3 6 0-7,1 0 0 12,4 8 0-12,-1-1 0 8,5 1 0-8,-8-1 0 6,7 0-10-6,-3 1-7 6,-4-8-2-6,-5 1 0 21,1-8-36-20,-4-6-7-1,-8-1-2 1,4-6 0 11,-4-1 31-12,0-10 5 0,-4 7 2 1,4-7 0 5,0 0 26-6,-8-3 0 3,-4-1 0-3,1-6 0 7,3-1 11-7,0 1 4 8,-4-4 1-8,4 0 0 8,8-4 16-8,-8 4 4 9,1-3 1-9,7-1 0 6,0-3-17-6,3-3-4 12,9 6-1-12,-4 1 0 4,4-4 20-4,4 4 4 9,-1-4 1-4,1 3 0-5,12 1-28 0,-13-1-12 9,9 4 10-2,3 0-10-7,-7 0 11 0,8 4-11 10,-5-1 12-4,1 1-12-6,-9 3 8 0,9 3-8 8,3 1 0-2,-7-1 0 15,0 4-108-21,-12 0-26 0,-8 0-5 0</inkml:trace>
    </iact:actionData>
  </iact:action>
  <iact:action type="add" startTime="110392">
    <iact:property name="dataType"/>
    <iact:actionData xml:id="d30">
      <inkml:trace xmlns:inkml="http://www.w3.org/2003/InkML" xml:id="stk30" contextRef="#ctx0" brushRef="#br0">5623 13180 1724 0,'-16'17'76'2,"12"-3"16"-1,4 0-73-1,0 7-19 2,0-3 0 0,12 3 0 6,-4 0 45-7,4-4 6 3,7-3 1-4,1 0 0 9,8-4-16-8,-1-6-4 5,1-4 0-6,3-7 0 10,4-7-32-8,-3-4-9 1,3-6-1-3,-3-4 0 9,-5-7 26-6,1 0 4 0,-9-7 2-3,-3 4 0 7,4-4 18-7,-9 4 3 8,-11-1 1-8,0 1 0 7,-7 3 6-7,-5 3 2 8,0 8 0-7,-12 3 0 6,1 4-28-7,-5 6-4 10,1 8-2-10,-5 3 0 4,-3 10-29-4,-4 4-5 13,-1 11-2-13,-3 6 0 18,4 4-117-18,0 14-23 0,-1 3-5 0,-7 7-1 0</inkml:trace>
    </iact:actionData>
  </iact:action>
  <iact:action type="add" startTime="118918">
    <iact:property name="dataType"/>
    <iact:actionData xml:id="d31">
      <inkml:trace xmlns:inkml="http://www.w3.org/2003/InkML" xml:id="stk31" contextRef="#ctx0" brushRef="#br0">8680 11780 115 0,'-7'-4'10'2,"3"4"-10"5,0-7 0-7,-4 4 0 6,-4-1 134-6,0 1 25 11,4-1 5-11,1 1 0 5,-5 3-113-5,0 0-23 7,8-4-5-7,-4 1-1 8,0 3 10-8,-3-4 3 7,7 1 0-7,-8-1 0 8,12 4 16-8,0 0 3 6,-8 0 1-6,8 0 0 10,0 0-3-10,0 0 0 5,-8 0 0-5,8 0 0 12,0 0-20-12,0 0-5 3,0 0-1-3,0 0 0 12,8 7-18-12,4-3-8 4,-4-1 0-4,11 1 8 7,-3-1 14-7,8 4 2 7,-5 0 1-6,5-3 0 7,-1-1 8-8,5 1 2 8,-1 2 0-8,5-2 0 6,-1-1-3-6,5 1-1 10,3-1 0-10,4 1 0 6,4-1-3-6,8 1-1 11,-4-1 0-11,5 1 0 3,6-1-3-2,-3-3-1 5,4 0 0-5,4 0 0 7,4 0-1-8,7-3 0 6,-7 3 0-6,4-4 0 9,-4 4-6-9,3-3-2 6,5 3 0-6,-5 0 0 11,-3 0-6-10,8 0 0 2,-1 0-8-3,1 3 12 12,0-3-12-12,-5 4 0 3,-3-8 0-3,4 4 0 13,3-3 8-13,1-1-8 2,-12 1 0-1,-1-4 9 7,5 3 1-8,-8-3 0 6,0-3 0-5,0 3 0 7,-8 0 2-8,4-3 1 7,4-4 0-6,0 3 0 6,-4 1 0-7,-4-1 0 9,0-3 0-8,0 0 0 4,-4 0-5-5,-4 4-8 11,0-4 11-10,-8 0-11 1,5 0 11-2,-5 0-11 8,-4 0 10-5,-3 0-10 2,-5 4 12-5,1-4-4 6,-5 0-8-6,-7 0 12 9,0 0 13-9,-5 0 3 6,-7 0 0-6,4 0 0 10,-4 0 14-10,-12-7 3 6,-7-4 1-6,-5-3 0 10,-4 0-18-10,1 1-4 5,-9-1-1-5,-3-4 0 12,0 1-23-12,-9-1 0 3,1-3 0-2,-4 4 0 6,0 0 0-7,-8-1-8 7,4 1 8-7,0 3-12 8,-8 0 12-8,8 3 0 7,0-3-9-6,-5 4 9 6,-2 3 0-7,3 0 0 9,0 0 0-8,-8 4 0 4,-12-1 0-5,4 4-11 11,4 0 3-11,1 4 0 4,3-4 8-4,-8 7-12 6,0-4 12-6,1-3-12 9,7 4 12-9,-8-1-8 7,-16-3 8-7,5 4-8 8,7-4 8-8,4 0 0 6,-3 0 0-6,-5 4 0 10,-3-4 0-10,-5 3 0 6,16 1 0-5,-3-1 0 9,7 4 0-9,0 4 0 2,4-4 0-3,0 7 0 12,-3 0 0-12,3 3 0 3,-4 4-9-3,4 7 9 9,4 0-12-9,4 0 1 6,0 4 1-6,4-1 0 8,0 4 2-8,4 3 0 8,0 1 0-8,-1 3 0 7,1 3 8-7,8 1 11 9,0-1-3-9,3-3 0 7,-3 4-23-7,0 2-5 10,3 1 0-9,5-3-1 2,3-1 21-3,5 1 0 9,-1-1-9-9,5-3 9 6,-1 0 0-6,8-4 0 7,0 4 0-7,4-3 0 8,1-1 0-8,7-3 0 7,0-3 0-7,7 3 0 9,9-4 0-9,0 0 0 6,7 1 0-6,5-1 0 11,7 1 0-11,9-4 0 4,-5-4 0-4,8 4 9 12,4 0-9-12,8-3 0 3,0-1 0-2,4 1 0 20,0-1-76-21,11 1-18 0,5 3-3 2,8 0-879 0</inkml:trace>
    </iact:actionData>
  </iact:action>
  <iact:action type="add" startTime="120075">
    <iact:property name="dataType"/>
    <iact:actionData xml:id="d32">
      <inkml:trace xmlns:inkml="http://www.w3.org/2003/InkML" xml:id="stk32" contextRef="#ctx0" brushRef="#br0">11903 11713 288 0,'0'0'12'2,"0"0"4"-2,-8 0-16 0,0 0 0 4,8 0 0-4,0 0 0 10,0 0 236-10,0 0 44 6,0 0 8-6,0 0 3 20,0 0-259-20,0 0-51 0,0 0-10 0,12 4-3 4,0-4 50-4,0-4 10 7,3 4 1-7,1-3 1 7,-4 3 29-7,8 0 5 10,3-4 2-10,5 1 0 6,-5-1-28-6,1 4-6 5,-1 0 0-5,9-3-1 9,-5 3 8-9,9 0 1 6,-1 0 1-6,0 0 0 10,9 0-29-10,-5 3-12 6,4-3 11-6,4 0-11 9,4 0 21-9,1 4-1 6,3-1-1-5,0 1 0 8,4-4-3-9,-4 3 0 4,4 1 0-4,-1 3 0 13,-2-4-16-13,-1 1 0 3,3-1 0-2,-3 1 0 7,1-1 0-7,2 1 8 3,1-4-8-3,4 3 10 7,0 1 2-8,-4-4 0 7,0 0 0-6,0 0 0 6,4 0 4-7,0-4 2 10,-4 4 0-9,4-3 0 3,3 3-6-4,-3 0-2 11,0 0 0-11,-4 0 0 5,0 0-10-5,4 0 0 9,-4 0 0-9,0 0 8 5,0 0-8-5,-4 0 8 6,0 0-8-5,0-4 8 7,-4 4 0-8,0 0-8 7,-8-7 12-7,4 4-4 9,-3-1 5-8,-1 1 1 4,0-4 0-5,0 0 0 9,5 0-5-7,-1 0-1 1,-8 0 0-3,0 0 0 13,4-4-8-13,-3 4 0 2,3-3 9-1,-4 3-9 11,-7-4 9-11,3 4-9 0,-3 0 12 0,-5 0-12 7,1-3 0-1,-5 3 0-6,1 0 0-1,-5 0 0 7,1 0 0-7,-4 0 0 9,-1 0 0-9,-3 0 0 6,0 4 0-5,-8-1-16 8,4 1 2-9,-8 3 0 18,0-11-92-18,0 4-18 0,0-3-4 0</inkml:trace>
    </iact:actionData>
  </iact:action>
  <iact:action type="add" startTime="126831">
    <iact:property name="dataType"/>
    <iact:actionData xml:id="d33">
      <inkml:trace xmlns:inkml="http://www.w3.org/2003/InkML" xml:id="stk33" contextRef="#ctx0" brushRef="#br0">21952 11291 345 0,'0'0'15'2,"-4"-7"4"-2,0 0-19 0,0 0 0 5,0 0 0-5,0 0 0 11,4 7 137-11,-4-7 24 3,0-4 5-3,1 4 1 8,-1 4-102-8,4 3-20 7,0 0-4-7,0 0-1 8,-8-11-20-8,8 11-4 9,0 0 0-9,0 0-1 6,0 0 22-6,0 0 5 9,0 0 1-9,0 0 0 6,0 0 2-6,0 0 1 11,0 0 0-11,0 0 0 5,8-3-14-5,-8 3-4 13,11 0 0-13,-11 0 0 1,0 0-15 1,8 3-3 3,4 4-1-5,-4 0 0 9,0-3 1-9,4 6 0 6,-1-3 0-5,1 4 0 7,0-1-10-8,0 1 0 6,0-1 9-6,3 8-9 13,5-1 11-13,-4 0-3 2,-1 4 0-1,5 4 0 12,0-1-8-13,3 4 0 2,1-3 9-1,-1 3-9 7,-7 3 0-8,8-3 8 6,3 3-8-5,1-3 0 6,-5 4 9-7,5-4-9 8,7 0 12-7,-3 3-12 5,-1-3 11-6,0 3-11 9,1-3 10-9,-1 7-10 7,5 0 11-7,-5 0-11 9,-3 7 12-9,3-4-12 5,4 4 16-5,-3 0-4 10,-1 0-1-10,-7 4 0 5,-4-4-2-5,7-4 0 6,5 0 0-6,-5 4 0 9,-7-7-9-8,3 4 0 5,9-1 0-6,-5-3-11 9,-3 0 11-9,-1-4 0 7,1-3 8-7,0 0-8 9,3-3 8-8,-3-1-8 3,-9-7 8-4,9 1-8 12,0-1 11-12,-5 1-3 3,1-8 0-2,-4 1 0 6,3-4 4-7,-3 3 0 7,4-3 0-6,-9 0 0 6,1 0-1-7,0 0 0 8,11-3 0-7,-7 3 0 5,-8 0-11-6,0-4 0 9,8 4 0-9,-5 0 0 7,1-3 9-7,-4 3-9 9,0-4 10-9,0 4-10 5,8 0 8-5,-1 0-8 10,-11 0 0-10,4 0 9 6,4 0 3-6,0 0 0 6,-5 0 0-6,1 0 0 8,-4 0-12-8,4 0 0 8,-4 0 0-8,-4-7 0 9,0 0 0-9,0 0 0 5,8 7 0-5,-8-7 0 10,0 0 0-10,0 0 12 6,0 0 0-6,0 0 0 10,8 3 1-10,-8-3 1 4,0 0 0-4,0 0 0 8,0 0-14-7,0 0 11 6,0 0-11-7,0 0 10 7,-12 4-10-6,12-4 0 6,0 0 0-6,0 0 0 5,-8 7 0-6,8-7 0 9,0 0 0-9,0 0 0 6,-4 7 0-6,4-7 0 10,0 7-11-10,0-7 11 6,0 7 0-6,0-7 0 7,-4 7 0-7,4-7 0 8,8 10 0-8,-8-10 0 7,-8 7 8-7,4 0-8 8,4-7 11-8,0 0-3 6,0 0 0-6,-8 4 0 9,1 3-8-9,7-7 0 6,0 0 0-6,0 0 0 10,-12 3 8-10,4 1 0 6,8-4 0-6,0 0 0 11,0 0-8-11,0 0 8 3,-8 3-8-3,8-3 8 9,0 0 5-9,0 0 1 6,-8 11 0-6,4-4 0 8,4-7-23-8,-4 10-5 8,0 1-1-7,-7-1 0 6,-1 1 15-7,4 3 0 9,0-1-10-9,0 1 10 6,0 4 0-6,1-1 0 10,3 4 0-10,0 0 0 4,-4-3 0-4,0-1 0 12,-4 1 0-12,4 3 0 4,0-4 0-4,5 1 0 6,-9 2 0 1,0-2 0-5,4-1 12-2,0 4 6 6,-7-3 2-6,3 3 0 10,0-7-20-10,0 3 0 6,0-3 0-6,-3 4 0 9,-1 3-11-8,4-4-2 4,0-3-1-5,5 3 0 11,-9 4 14-11,0 0 0 4,0 4 0-4,5-4 0 10,-1 7 0-10,-4 0 0 4,-4 0 0-4,1 3 0 8,3-3 15-8,0 0-4 8,-7 3-1-7,-1 1 0 5,5-4-10-6,3 0 0 10,0-4 0-10,-4-3 0 5,-7 3 0-5,3-6 0 11,9-4 0-10,-1 3-11 3,-8 1 11-4,5-4 0 7,-1 0 0-7,4 0 0 9,4 0 0-9,-3 0 0 5,-9 0 8-5,5 0-8 8,3 0 0-8,0 3-13 7,-4-3 1-7,-3 0 1 10,7 0 11-9,-3-4 0 4,-1 8 0-5,0-4 0 10,-3 0 0-10,-1 0 0 4,8-4 0-4,1 4 8 13,-5-3-8-12,4-1 8 1,4 4-8-2,1-3 8 8,-1 3-8-8,-4-4 0 6,0 1 0-5,5 2 0 6,3-2 0-7,-4 6 0 8,-8-6 0-7,5 3 0 6,3 0 0-7,-4 0 0 8,-4-4 0-8,5 4 8 6,-5 0-8-6,4 0 0 11,5-7 0-11,-5 4 8 5,-4-1-8-5,8 1 0 10,1-1 0-10,-1 1 0 5,0-1 0-5,0-3 0 6,4 3 0-6,1-3 0 9,-1 4 0-9,-4-4 0 7,0 0 0-7,4 3 0 9,0-6 0-9,1 3 0 6,-1 0 0-6,-4 0 0 9,4 3 9-9,0-6-9 6,0 3 12-6,4 0-12 11,-11 0 9-11,7 0-9 4,0 3 0-4,0-3 9 9,-4 4-9-9,4-4 8 6,-3 3-8-5,-1-3 8 6,4 4-8-7,-8-4 0 7,4 3 9-7,5 1-9 8,-5-1 8-8,0-3-8 9,0 3 8-9,0 1-8 6,5-4 0-6,-1 0 9 10,0 0-9-9,0-4 0 2,-4 4 11-2,4-3-11 9,8-4 10-10,-4 3-10 4,-3 1 0-3,-1-1 8 5,8-3-8-6,0 0 0 9,-8 7 0-9,8-7 0 7,-4 4 0-7,4-4 0 9,-8 3 0-9,0 1 0 6,0-1 0-6,8-3 0 9,0 0 0-9,0 0 0 6,0 0 8-6,-4 4-8 12,4-4 0-12,0 0 0 3,0 0 0-3,0 0 0 8,-7 0 0-8,7 0 0 7,0 0 0-7,0 0 0 9,0 0 0-9,0 0 0 6,0 0 0-6,0 0 0 8,0 0 0-7,0 0 0 7,-8 0 0-8,8 0 0 7,0 0 0-7,0 0 0 9,-8 0 8-9,8 0-8 5,0 0 0-5,0 0 0 7,0 0 0-7,-8 0 0 8,8 0 0-8,-8 0 0 7,0 0 0 1,8 0 0-7,-4-7 0-1,4 7 8 5,-4-4-8-5,-3-3 0 10,7 0 0-10,-4 0 8 6,4-3-8-6,-4-1 0 10,4-3 12-9,-4 0-4 3,0-3-8-4,4-4 12 11,-4 4 7-11,0-8 1 3,0-3 0-3,4 0 0 11,-4-3-20-11,4-4 0 5,-8-3 0-4,4-4 0 6,0 0 11-7,0 0-11 7,1-4 10-6,-1 1-10 6,4 0 8-7,-4 3-8 9,4-4 0-9,-4 1 0 7,0 0 0-7,0-1 8 9,0-3-8-8,4 0 0 4,0-3 0-5,0 0 8 8,0-4-8-8,4 3 0 7,-4-3 0-7,4 1 0 5,-4-1 0-5,4 0 0 9,0 3 0-9,0-6 0 7,0 3 0-7,3-3 0 10,-3-1 0-10,4 1 0 5,-4-4 0-5,4 4 0 10,-4 0 0-10,4-1 0 5,0 1 0-5,-4-4 0 11,3 4 0-11,-3-1 0 4,4-3 0-4,0 4 0 10,-4 0 0-10,0 3 0 5,0 0 0-4,-4 7 0 6,0 0 0 0,4 0 0-6,0 0 0-1,0 4 0 7,0 3 0-7,-4-3 0 9,3 3 0-9,1 0 0 7,0 0 0-7,0 4 0 10,-4-4 0-10,4 7 0 5,0 0 0-5,0 3 0 7,-4-3 0-7,0 0 0 8,0 4 0-8,0 0 0 6,-4-1 0-6,0 1 0 8,0-1 0-7,0 1-8 5,4 3 8-6,0 4 0 9,0-1 0-9,-4 4 0 6,4-3 0-6,-4 6 0 10,4 1 0-10,0-1-15 6,0 1 5-6,0 3 1 11,4 0 9-11,-4 0 0 3,0 3 0-2,0-2 0 10,0 2 0-11,4 4 0 3,0-3 0-2,0-1 0 6,-4 1 0-7,0 3 0 7,0 0 0-6,4 0-8 7,-4-4 0-8,0 4 0 8,0 7 0-8,0 0 0 7,4-3 8-7,-4 3 0 9,0-7-9-9,0 7 9 6,0 0-20-6,0 0 1 8,0 0 0-8,0 0 0 7,0 0 9-7,0 0 2 6,0 0 0-6,0 0 0 8,0 0 8-8,0 0-12 8,0 0 12-8,0 0-12 9,-4-4 12-9,4 4-13 6,0 0 5-6,0 0 8 9,0 0 0-9,0 0 0 5,0 0 0-4,0 0 0 9,0 0 0-9,0 0 0 3,4-7 0-4,-4 7 0 9,0 0-9-9,0 0-1 5,0 0 0-5,0 0 0 21,0 0-16-20,8-3-3-1,-8 3-1 0,0 0 0 14,0 0-3-14,0 0-1 0,4-7 0 0,-4 7 0 3,0 0 25-3,8-4 9 10,-4-3 0-9,-4 7-9 2,0 0-11-3,0 0-1 7,0 0-1-7,0 0 0 9,0 0 22-9,0 0 0 6,0 0-9-6,0 0 9 9,0 0-19-9,0 0 0 6,0 0 0-6,0 0 0 26,0 0-36-26,0 0-7 0,7 0-2 0,-7 0 0 10,8 0-14-10,0 0-3 0,-4 0-1 0,4 0 0 15,-4 0 33-15,4-3 6 0,-8 3 2 0,4 0 0 7,4-4 41-6,-4 1 0 0,-4 3 0-1,0 0 0 8,0 0 24-7,0 0 3 6,0 0 1-7,0 0 0 8,0 0 14-8,0 0 3 8,0 0 1-8,0 0 0 7,0 0-7-7,0 0-2 9,0 0 0-8,0 0 0 4,0 0-9-5,0 0-3 9,0 0 0-9,0 0 0 6,7 0-7-6,-7 0-2 6,0 0 0-6,0 0 0 9,0 0-4-9,0 0-2 6,0 0 0-6,0 0 0 10,0 0-10-10,8 0 0 5,4 0 0-4,-4 3 8 8,-8-3 0-7,12 4 0 2,-1-1 0-4,1 1 0 11,0 3-16-10,-4 0-4 2,4 0-1-2,-4 0 0 9,3 3 13-10,1 1 0 4,0-1 0-4,-4 1 0 8,4-1 0-8,-1 4 0 9,1 0 0-9,0 4-9 6,4 2 9-6,-1 1 0 9,1 4 0-8,4-4 0 4,-1 0 0-5,5 3 8 10,3 1-8-10,1-1 0 5,-8 1 0-5,3-1 0 8,5 0 0-8,3 1 0 7,1-1 12-7,-1-3-3 6,-3 4 0-5,3-1 0 7,0-3-9-7,1 4 0 5,-5-4-12-5,-3 3 12 7,0 0 0-7,3 1 0 3,-3-1 0-3,3 1 0 9,-7-1 0-10,3 1 10 5,1 3-2-5,3-4-8 12,-7 0 12-12,4-3-4 3,11 7 0-2,-3 0-8 10,-5 0 10-11,1 4-10 3,-1-4 8-2,4 0-8 6,9-1 0-7,-9 1 0 7,-3 0 8-6,-1-3-8 7,9 3 0-8,-9 0 0 8,1 0 0-7,-1-4 8 4,-3 0-8-5,3 4 0 10,5-3 0-10,-5-4 8 6,-7 3-8-6,7-3 0 8,1 0 9-8,-1 0-9 7,-7 4 0-7,0-5 8 6,7 1-8-6,-3 0 0 8,3 0 8-7,-3 0-8 5,-8-3 8-6,3-1-8 9,1 1 8-9,0-1-8 6,-9-3 10-6,5 0-10 10,-4-3 8-10,0 3-8 5,-5-7 0-5,1 3 9 11,0-3-1-10,0 0-8 2,0 3 12-2,-4-6-4 9,-4-4 4-10,0 0 0 4,8 3 0-4,-8-3 0 8,0 0-4-8,4 4 0 7,-4-4 0-7,7 7 0 8,-3-4-8-8,-4-3 0 8,0 0 0-8,0 0 0 20,4 4-49-20,-4-4-3 0,0 10 0 0,0-3 0 14,-8 4-144-14,5-1-30 0,-5 8-6 3,-4-1 0-2</inkml:trace>
    </iact:actionData>
  </iact:action>
  <iact:action type="add" startTime="129969">
    <iact:property name="dataType"/>
    <iact:actionData xml:id="d34">
      <inkml:trace xmlns:inkml="http://www.w3.org/2003/InkML" xml:id="stk34" contextRef="#ctx0" brushRef="#br0">23779 13033 230 0,'0'0'20'1,"0"0"-20"5,0 0 0-6,-7 0 0 9,-5 0 222-8,4 4 40 3,-4 3 8-4,4-4 2 12,0 4-232-12,1 0-40 3,-5 7-21-3,0-3 2 10,4 2 7-10,-8 1 0 6,-3 7 1-6,-5 0 0 8,5-3 11-8,-1 6 16 7,-8 1-4-7,-3 3-1 7,-8 0 22-7,7 3 5 9,5 0 1-9,-9 4 0 7,-3-3-15-7,4 3-4 9,3 3 0-9,1 1 0 6,-1-1-6-6,-7 4-2 13,0 3 0-13,-1 1 0 2,1-1 25-1,-4 4 5 5,-8 3 1-6,0-3 0 8,7-3-29-7,1 2-6 6,-4-2 0-7,8-4-8 7,-4-7 24-6,3 3-1 5,9-3-1-6,-1 0 0 10,1-4-12-10,3 1-2 5,-3-4-8-5,0 0 12 11,-1 0-2-10,5-4-1 2,3-3 0-3,4 0 0 12,1-4-9-12,-5 4 0 3,1-3-10-2,-1-1 10 6,8 1 0-7,1-4 0 6,-5 0 0-5,4-4 0 7,-3 1-9-8,7-1 9 7,0-3-8-6,0 0 8 6,0 0 0-7,4 0 0 10,1 0 0-10,-1 0 0 4,0-3-10-4,4 3 0 12,4-7 0-12,0 7 0 18,0-7-34-18,-4 6-8 1</inkml:trace>
    </iact:actionData>
  </iact:action>
  <iact:action type="remove" startTime="152137">
    <iact:property name="style" value="instant"/>
    <iact:actionData xml:id="d35" ref="#d16"/>
  </iact:action>
  <iact:action type="remove" startTime="152319">
    <iact:property name="style" value="instant"/>
    <iact:actionData xml:id="d36" ref="#d33"/>
  </iact:action>
  <iact:action type="remove" startTime="152933">
    <iact:property name="style" value="instant"/>
    <iact:actionData xml:id="d37" ref="#d34"/>
  </iact:action>
  <iact:action type="remove" startTime="153319">
    <iact:property name="style" value="instant"/>
    <iact:actionData xml:id="d38" ref="#d19"/>
  </iact:action>
  <iact:action type="remove" startTime="154179">
    <iact:property name="style" value="instant"/>
    <iact:actionData xml:id="d39" ref="#d17"/>
  </iact:action>
  <iact:action type="remove" startTime="154612">
    <iact:property name="style" value="instant"/>
    <iact:actionData xml:id="d40" ref="#d20"/>
  </iact:action>
  <iact:action type="add" startTime="152115">
    <iact:property name="dataType" value="strokeEraser"/>
    <iact:actionData xml:id="d41">
      <inkml:trace xmlns:inkml="http://www.w3.org/2003/InkML" xml:id="stk35" contextRef="#ctx0" brushRef="#br1">25006 16716 2091 0,'32'-48'92'4,"-20"27"20"-4,-8 0-89 0,11-4-23 5,1 1 0-4,0 3 0 10,-5 3-15-10,1 1-7 1,12 3-2 35,-8-4 0-35,-5 8 14-2,-3 3 10 1,0 0-13-1,-8 7 5 0,0 0-18 0,0 0-3 0,-12 0-1 0,-7 7 0 10,-1 3-22-10,-15 8-4 0,-13 6 0 1,-10 8-1 1,-13 3 28-2,-4 0 5 6,-3 3 2-6,-5 4 0 9,-7-7 22-9,3 3 16 8,9-3-2-8,-1-7-1 7,0-3 48-6,9-4 10 6,11-8 1-6,11-2 1 6,5-4 7-6,12-7 2 5,7 0 0-5,9 0 0 6,7-7-30-6,4-4-5 5,8-2-2-5,4-12 0 5,11-3-45-5,13-14 0 6,11-3-12-6,8-11 2 8,0-7-6-7,12 0-2 3,19-3 0-3,-3-7 0 17,0-4-10-15,3 0-3-4,5 0 0 1,-1 4 0 0,4 6 15 1,-7 8 2 49,-16 7 1-48,0 10 0-3,-8 10 13 0,-12 4 0 0,-16 7-10 0,-7 7 10 1,-1 7-13-1,-11 11 1 0,-12-4 1 0,-8 21 0 0,-11 10-33 0,-13 15-6 0,-3 10-2 0,-24 17 0 17,-24 11 19-16,-7 7 3-1,0 10 1 0,-13 7 0 10,-11 4-6-9,-4-4-1-1,-7-3 0 0,3-11 0 1,4-14 50-1,8-6 10 3,4-15 1-2,4-6 1 11,11-19 70-11,13-6 13 0,11-7 3-1,16-10 1 11,8-8-29-11,7-6-7 4,13-8-1-3,3-10 0 7,12-3-48-7,4-7-9 5,8-11-3-5,8-11 0 20,8-6-38-20,11-11-8-1,4-14-2 0,9-3 0 0,7-4 8 0,8-3 2 7,0 3 0-6,0-3 0 6,3-1 6-6,-3 8 0 5,0 3 1-5,-8 15 0 6,0 6 15-6,-3 7 0 4,-5 10 0-4,-12 11-9 7,-19 8 18-7,4 2 4 5,-4 8 1-5,-5 6 0 6,-7 4-14-6,0 7-15 5,0 0 3-6,-15 4 1 21,-1 3-17-19,-15 7-4-2,-9 0-1 0,-7 3 0 0,0 0 15 0,-12 1 3 7,-8-1 1-6,0 1 0 9,-7-1 26-9,3-3 6 2,0-7 1-2,4 0 0 6,12-3 15-6,4-4 3 6,8-4 1-7,8 1 0 7,7-4 2-5,9-4 1 3,-1 1 0-4,12-8 0 8,8 1-41-5,4-1 0-2,8-6 0 1,3-4 0 16,13-3-27-15,3-4-4-3,13-4-1-1,3-3 0 0,12 7 23 0,4-3 9 4,-4 0-8-2,3 3 8 4,1 3-18-6,-4 4 2 7,-4 4 0-5,0 3 0 3,-7 4 24-4,3 6 6 6,0 4 1-5,-8 7 0 4,-8 4-23-6,1 10-5 7,-1 6-1-5,0 15 0 3,-7 4 23-5,-8 13 5 8,-9 11 1-6,-3 7 0 4,-4 14-31-6,-8 10-5 7,-19 11-2-5,-9 10 0 4,-3 11 5-4,-8 6 1 2,-5 5 0-2,-7-1 0 5,-4-4-4-4,1-6-1 2,-9-4 0-2,8-10 0 1,-8-11 22-4,8-13 8 6,4-11 0-4,8-11 0 5,8-10 23-4,3-7 4 1,9-7 1-2,7-11 0 4,4-7-12-6,8-6-1 7,8-1-1-5,8-6 0 4,8-8-22-3,4-3-12 1,11-7 2-4,12-10 0 8,1-4 10-5,14-10 0 0,5-11 0 0,4-11 0 3,4-6 0-6,11-4 0 6,13-10 0-3,-1-1 0 2,0 1 0-2,1 3 0 1,-13 0 0-2,1 7 0 4,7 4 0-3,-11 10-8 1,-12 7 8-1,-8 14 0 2,-4 4 0-2,-8 6 0 1,-12 18 0-2,-3 4 0 4,-13 10-15-4,1 10 3 2,-8 11 0-2,-8 14 0 5,-8 11-7-6,-8 13-1 4,0 14 0 23,-12 14 0-26,-7 11-3-1,-8 3-1-1,-8 4 0 0,3-4 0 13,5-6-9-12,0-12-3-1,-1-16 0 0,9-18 0 0,7-18 52 0,5-10 11 0,-1-7 1 0,8-11 1 14,-3-6 41-14,11-11 8 1,4-7 2-1,0-11 0 10,4-10-48-9,7-7-10 3,5-13-2-3,8-5 0 9,3-13-20-8,9 0 0 3,7-4 0-5,8-7-8 7,8 0 8-5,0-3 0 3,-4-1-9-4,4 8 9 6,4 3-8-5,-8 11 8 4,-8 6-10-6,-4 15 10 7,0 7 0-4,-3 6 0 1,-9 8 0-1,-3 10 0 3,-9 7 0-6,-3 7 0 5,11 3-12-3,-11 11 12 5,-8 11-16-5,-4 9 2 4,-4 8 1-6,0 11 0 20,-4 6-15-16,-8 7-4-4,-11 1 0 0,-1-4 0 11,8-4-6-7,-11-7-2-4,-9-6 0 0,1-8 0 0,8-17 40 1,-5-4 18 3,1-10-2-1,-5-10 0 2,1-8 29-4,7-6 6 5,5-7 1-4,-5-8 0 4,-7-3-14-6,7-7-2 7,5-3-1-5,-1-11 0 4,5 0-3-5,-9-7 0 5,1-3 0-4,3-4 0 4,8-3-32-3,1-4 0 1,-17 7 0-2,13-3 0 4,3 3-12-5,0 3-2 5,-8 4-1-4,-3 1 0 5,-1 2 15-7,-3 4 0 5,0 4 0-2,-17 3-9 3,-11 4-3-4,1 3-1 2,-9 7 0-4,-8 3 0 22,-11 4-15-17,-17 4-4-5,-3 3 0 1,-16 3 0-1,-3 4 13 0,-13 4 3 4,-7-1 0-1,-9 1 0 1,-7 6 16-1,-4 4-10 1,-8 0 10-1,0 0-8 4,1 0 8-7,-1 0 11 5,8-3-3-3,11-1 0 56,5 1 2-55,7-4 0-3,1-7 0 0,7 0 0 1,9-4 28-1,11-3 6 0,11 0 0 0,13-3 1 0,8-4-22 0,15-3-5 0,8-1-1 0,12-6 0 0,11-1-17 0,5 1 10 0,11-8-10 0,8-6 8 19,16-4-37-18,16-7-8-1,11 0-2 0,9 1 0 12,11-5 4-10,4 4 1-2,8 0 0 0,4-3 0 0,-1 3 25 1,9 4 9 4,4 6 0-1,-5 5-9 0,1 2 9-4,-4 4 0 8,-5 4 0-4,-3 6-8 1,-4 8 16-5,0 3 3 6,0 3 1-3,-12 8 0 3,-7 3-12-6,-5 7 0 6,-4 3 0-3,-3 8 8 2,-4 3-26-4,-13 10-6 5,-7 4 0-3,-4 14-1 3,-12 7 25-6,-3 7 0 6,-9 10 0-3,-11 7 8 4,-8 4-8-7,-1 0 0 5,1-4 0-2,0-3 0 5,0-10 0-7,7-5 0 4,5-9 0-2,3-8 0 0,5-10 14 3,7-3 5-5,8-8 1-1,0-3 0 8,8-7-20-5,4-4 0 4,4-6 8-7,12-4-8 5,3-7 9-2,9-7-1 3,-1-4-8-6,16-10 12 6,8-3-12-2,4-11 0 0,8-3 8-1,0-8-8 2,4-6 9-5,-1 0-1 7,5-4 0-4,0 7 0 2,-4 4-8-5,-5 6 0 7,1 4 0-5,-8 11 8 3,-12 6-8-4,0 8 0 5,-15 6 0-2,-1 4 0 1,-7 4-11-3,-8 10 3 4,-9 7 0-6,-7 3 0 7,-3 4 0-5,-13 14 0 3,-8 11 0-2,-15 10 0 4,0 3 8-7,-16 11 0 6,-8 0 0-3,-4-4 0 2,4-3-16 0,0-4 1-4,4-6 1-1,4-8 0 8,8-10 38-5,4-7 8 2,11-7 2-3,9-11 0 4,11-6 10-6,4-11 3 5,12-11 0-2,12-6 0 3,15-18-33-3,12-10-6 1,9-18-8-1,18-11 11 16,17-13-31-14,11-7-7-3,12-4-1-1,8-7 0-1,16-6 15 0,-1-5 2 0,9 8 1 3,3 0 0 2,4 10-4-2,1 7-1 2,-5 8 0-2,-3 6 0 2,-5 10 15-2,1 15 0 3,-5 3 0-6,-11 11 0 5,-12 10 0-2,-4 10 0 1,4 4 0-1,-4 11 0 2,-7 3 0-4,-5 7 0 4,0 10 0-2,-3 4 0 4,3 4-10-7,-15 6-2 5,-9 4-1-2,-3 7 0 3,8 4 4-6,-16 9 1 6,-12 5 0-4,-8-1 0 19,-11 11-27-16,-9 3-5-3,-15 11 0-1,-11 11-1-1,-13 6 29 1,-12 0 12-1,-7 0-8 2,-4 1 8 4,-12-1 0-6,0-3 0 6,4-11 9-2,4-10-9 0,3-7 39-1,9-11 1 3,11-10 0-6,13-10 0 5,11-12-16-2,4-2-2 3,3-4-1-6,17-11 0 9,11-6-2-3,20-11-1-6,8-7 0 0,16-7 0 7,19-10 6-5,12-8 0 6,16-17 1-8,8-3 0 5,11 0-25-2,8-8 0 1,12-2 0-1,8-1 0 2,-4-4 12-5,4 8-4 6,4 0 0-4,-8 6 0 5,-8 5-8-4,-4 9 0 1,-3 8 0-2,-17 6 0 4,-11 8-9-3,-8 10 9 1,-4 3-12-2,-12 12 12 4,-8 9 0-6,-15 4 0 7,-12 10 0-4,-12 11 0 15,-12 4-39-13,-12 10-1-5,-11 14 0 0,-16 13 0 0,-8 15 20 0,-20 7 3 4,-19 10 1-2,-12 15 0 3,-20 9 4-2,-3 1 0 3,-5 0 1-6,-3-4 0 7,-5-7 11-5,1-7 0 3,4-10 0-4,7-11 8 6,12-13 43-4,8-15 9 0,12-10 1 0,8-7 1 4,11-14-29-7,13-7-5 7,3-4-2-5,4-6 0 2,8-11-18 2,8 0-8-5,11-4 8 2,9-6-8 3,15-8 0-2,12-10 0 0,8-13 0-1,12-8 0 4,7-14 0-7,17-4 0 5,11-2 0-4,11-8 0 4,5 0 0-3,8-7 0 43,3 0-10-40,1 0 10-5,-4 4-18 1,-5 10 2 0,-11 4 1-1,-8 14 0 0,-16 6-2 0,-7 11-1 0,-12 14 0 0,-13 7 0 0,-10 4-4 0,-9 13-1 0,-12 4 0 1,-11 18 0 23,-8 6 1-21,-16 18 0-3,-12 17 0 0,-15 15 0 0,-17 17 22 0,-14 13 0 1,-13 12 0-1,-8 6 0 8,-7-4 0-4,-12-2 0 2,-4-5 0-6,0-13 8 4,3-11 7-2,9-10 1 6,8-17 0-7,7-12 0 3,8-13 26-3,12-7 6 5,16-10 0-4,8-4 1 4,3-11-20-5,17-3-4 5,7-10-1-5,12-8 0 7,3-13-24-5,9-11 0 3,16-11-12-3,7-13 12 2,12-7-22 3,12-11 3-7,4-10 1-1,11-4 0 4,13-14 3-1,3 4 1 3,0 0 0 0,-3 6 0-6,-1 8 14 1,-3 3 0 6,-9 14 0-3,-7 4 0 1,-4 10 13 1,-12 11-1-6,-4 10 0 0,-8 7 0 8,-11 10-12-6,-9 8 0 3,-3 6 0-3,-8 11-10 17,-9 7-30-14,-6 7-7-5,-13 4-1 0,-12 10 0 9,-7 10 12-5,-20 11 1-4,-20 3 1 1,-7 11 0 10,-13 7 6-7,-15 3 2-3,-15-3 0-1,-9-4 0 0,-8-3 26 0,-11 0 0 5,-8-4 0-2,-4-3 0 2,-8-7 30 1,-4 0 5-6,-4-4 1 3,-3 1 0 3,-9-4-4 0,-3-4-1-6,3 0 0 4,5-6 0 1,-1-1-17 1,4-6-3-5,0-1-1 4,5-3 0-4,7-3-1 2,8-1 0 1,4 0 0 0,11 1 0 1,13-1-9-2,3 1 10 3,0-4-10-4,17 3 10 5,7 1-2-7,3-4-8 6,5 0 12-4,8-1-4 3,4 5-16 0,-1-4-4-5,-3 3-1 1,-1-3 0 9,5 4 5-10,4-1 8 5,3 1-13-2,1-1 5 1,-5 4 8 0,1 0 0 1,-5-4 0-3,13 4 0 3,3 0 0 37,0 4 16-39,5-4-4-3,-1 0-1 0,4-1 8 0,8 1 1 1,4-3 1-1,4 3 0 0,4-4-8 0,4 1-1 0,7-1-1 0,9 1 0 0,3-4-11 0,1 3 0 20,3-3 0-18,8 0 0-2,0-4 0 0,8-3-11 0,-3-3 11 0,7-1-12 9,0-10-1-7,0 0-1-2,11 4 0 0,9-8 0 9,7-6 14-5,9-4 0 1,3-7-10-5,12-11 10 6,4-3 0-3,12-10 0 1,8-4 0-3,3-3 0 8,9-11 0-3,7 0 0-4,8-3-11 0,-3-1 11 3,-5 1 0-2,8 3 0 0,4 4 0 0,-12 6-8 4,-15 15 8-4,-4 3 0 2,-1 7 0-5,-11 11 0 6,-12 3-9-3,-3 10 0 1,-17 4 0-1,4 7 0 1,-3 7-13-1,-13 11-2 3,-11 6-1-6,-8 11 0 6,0 17 14-3,-11 11 11 3,-9 4-13-5,-12 6 5 4,-11 11 8-2,-4 3 12 3,-4 4-2-6,-12-7-1 6,-12-1 3-4,5-6 1 2,7-7 0-2,0-4 0 5,8-6 31-4,0-8 7 1,4-10 1-4,8-7 0 8,7-4-7-5,5-6-1 1,7-4 0-4,4-7 0 8,9-4-44-6,7-7 0 3,4 1-12-4,4-1 2 21,7-6-66-19,5 3-14-2,4-4-2-1,7-3-656 5,1-3-132-2</inkml:trace>
    </iact:actionData>
  </iact:action>
  <iact:action type="add" startTime="161618">
    <iact:property name="dataType"/>
    <iact:actionData xml:id="d42">
      <inkml:trace xmlns:inkml="http://www.w3.org/2003/InkML" xml:id="stk36" contextRef="#ctx0" brushRef="#br2">21940 12062 903 0,'0'0'40'2,"0"0"8"-2,0 0-38 0,0 0-10 4,0 0 0-4,12 4 0 9,0-1 45-9,-12-3 7 7,0 0 2-7,12 4 0 7,3-1-42-7,-3 1-12 10,-12-4 0-10,12 3 8 7,-4 4 0-7,4 0 0 9,-1-3 0-9,-3-1 0 5,-8-3 3-5,12 11 1 6,-4-4 0-6,0 3 0 9,-8-10 25-9,11 11 6 6,-3-1 1-6,4 1 0 9,0-1-20-9,-4 4-3 6,0-3-1-6,-1-1 0 9,5 4-2-8,0-4-1 5,-4 4 0-6,0 0 0 10,4 0-2-10,3-3-1 6,-3 3 0-6,0-4 0 11,-4 4-1-11,4 0 0 4,7 4 0-4,-7-4 0 9,-4 0-3-9,0 0-1 5,7 7 0-4,1-4 0 6,4 4 1-7,-5-4 0 8,-3 1 0-7,0 3 0 6,12 0-10-7,-9 3 0 9,-7 4 0-9,4 0 0 6,4-3 12-6,-4 2-4 10,-1-2 0-10,-7-4 0 3,0 3 6-2,0 1 1 5,8-1 0-6,-8 1 0 9,-8-4 10-9,4 3 3 7,8-3 0-7,0 0 0 9,-4 0-28-9,-1 0 8 6,-3 0-8-6,4 0 0 9,4-4 11-8,-4-3-3 3,-4 4-8-4,4-4 12 11,0 7 0-10,4-4 0 3,-8 0 0-4,0 1 0 12,-8-1-12-12,8-3 0 3,8 4 0-2,-8 3 0 7,-8 0 0-8,8-4 9 6,4 1-9-6,0-1 8 8,-4 4-8-8,0 0 0 8,0-4 0-7,0 4 0 5,4-3 0-6,-4-1 8 10,-4 1-8-8,0-4 8 1,8 0-8-3,-4 3 0 11,-4 1 9-11,0-4-9 4,-4 0 8-4,4 0-8 8,0-4 10-8,0 1-10 7,-7 3 22-6,7-4-2 5,4-3 0-6,-4 3 0 8,0-3-20-7,0 4 0 6,-4-4 0-7,8 0 0 9,-4 3 14-9,0-3-2 5,0 4 0-5,0-1 0 11,4-3-12-11,-4 4 9 4,-3-4-9-4,-1 0 8 12,0 3-8-12,0 1 8 3,4-1-8-2,-8 4 8 6,0-3-8-7,1-1 0 7,3 4 0-6,-4-3 0 6,0-1 0-7,0-3 0 8,12-7 0-7,-7 10 0 5,-1-3 8-6,-4-3 0 10,4 3 0-10,0 0 0 6,4 3-8-6,-8-3 10 10,-3-3-10-10,3 3 10 4,0 0-2-4,0 0 0 9,-3 0 0-6,-1-4 0 0,0 4-8-2,4-3 0 5,1-1 9-6,3-3-9 8,-8 4 20-7,4-1-1 5,0-3 0-6,5 0 0 10,-1 7-19-10,-4 0 0 6,4-3 0-6,0-4 0 10,0 0 0-9,1 0 0 3,-5 7 0-4,4-7 0 11,4 0 0-11,-8 0 0 2,4 0 0-1,0 0 0 8,1 0 0-9,-5 0 15 6,4 0-3-5,0 0-1 6,-4-4-11-6,4 4 0 6,4 0 0-7,-3-3 0 8,-1 3 0-8,4-4 0 8,-4 1 9-8,4-4-1 7,-4 3 0-7,4-3 0 10,-4 0 0-10,1 4 0 6,3-4 0-6,0 0 0 6,0 0 0-6,-4 3 0 8,4-3-8-8,-4 4 0 6,8 3 0-6,-4-7 0 8,-4-4 0-8,4 4 0 8,0-3 0-8,1 3-8 8,-1 3 8-8,-4-3 0 6,4-3 0-6,0 3 0 11,0-3 0-10,0 3 0 2,0 0 0-3,0 0 8 13,0-7 0-13,0 3 0 2,-4 1 0-1,5-4 0 7,-5 0 15-7,4 0 3 4,0 3 1-4,0-3 0 7,-4 4-27-8,8-4 0 7,-8 0 0-7,8-4 0 8,-4 4 0-8,0 4 0 9,4-4 8-9,0 4-8 6,0-8 0-6,0 4 0 10,0 0 0-10,4-3 0 4,0 3 0-4,-4 0-14 7,0-4 3-7,0 4 1 9,4-7 10-9,-8 4 14 6,4 3-3-6,-4-7-1 8,4 0-2-8,-4 4 0 8,4-4 0-8,0-4 0 8,-4-3-8-8,0 4 0 7,4-4 0-7,0 0 8 10,0-4-8-10,0 5 0 4,0-1 0-4,4 3 8 12,0-6-8-12,0 3 0 3,-4 0 0-2,0 0 0 7,0 0 0-8,0 0 0 7,0 4 0-6,0-4 0 6,0 3 0-7,0 1 0 7,0-4 0-7,-4 3 0 8,0 1 0-8,4 0 8 9,0-4-8-9,0 0 0 6,0 3 11-6,-4 1-3 10,4-1-8-10,-4 1 12 5,4 3-2-5,-3-4-1 8,3 1 0-8,0 3 0 7,-4 0-9-7,4 0 0 7,-4 0 0-7,4 0 0 8,0 4 8-8,0-1-8 6,0 1 8-6,0-1-8 10,0 1 0-10,0 0 0 5,0 3 0-5,4 0 0 11,-4 3 0-11,4-3 0 4,3 4 0-4,-3-1 0 13,-4 11-23-13,8-3 3 2,-4-4 1-1,-4 7 0 19,12 0-131-20,-4 0-26 1,-8 0-6 1,0 0-1-1</inkml:trace>
    </iact:actionData>
  </iact:action>
  <iact:action type="add" startTime="165191">
    <iact:property name="dataType"/>
    <iact:actionData xml:id="d43">
      <inkml:trace xmlns:inkml="http://www.w3.org/2003/InkML" xml:id="stk37" contextRef="#ctx0" brushRef="#br2">22695 13693 230 0,'0'0'10'2,"0"0"2"-2,0 0-12 0,0 0 0 5,0 0 0-5,4-7 0 11,4 0 156-11,-5 0 29 3,-3 0 6-3,4 0 1 10,4-3-106-10,-4 3-21 5,-8 3-4-5,4-3-1 9,0 7 4-9,0-7 1 8,0 0 0-8,0 7 0 7,-4-3 5-7,4 3 1 8,0 0 0-7,0 0 0 5,-8 0-23-6,8 0-5 10,0 10-1-9,0 4 0 4,0 0-42-5,0 4-16 6,0 6 1-6,4 1 0 10,4 6 3-10,-8 4 0 8,0 0 0-8,0 0 0 5,4 0 12-3,-4 0-9 4,-4 0 9-6,-4-1-8 9,4-2 8-9,4-1 0 5,0-3 0-4,-3 0 0 9,-5-3 10-10,4 3-2 5,4-4-8-4,0-3 12 9,-4 0 10-10,0 0 2 4,4 0 0-3,0-4 0 10,4-3-7-11,-4 4-1 2,-4-4 0-1,0-4 0 7,8 4-8-8,-4-3-8 7,-4-4 9-6,4 0-9 18,-4-4-20-19,4-3-9 1,0 0-3-1,0 0 0 14,-12-3-138-14,4-4-28 0</inkml:trace>
    </iact:actionData>
  </iact:action>
  <iact:action type="add" startTime="165551">
    <iact:property name="dataType"/>
    <iact:actionData xml:id="d44">
      <inkml:trace xmlns:inkml="http://www.w3.org/2003/InkML" xml:id="stk38" contextRef="#ctx0" brushRef="#br2">22384 13955 2037 0,'-27'-7'90'0,"23"4"19"0,4 3-87 0,0 0-22 8,0 0 0-8,0 0 0 8,0 0 8-8,0 0-8 9,12 0 10-9,-1 3-10 5,1 4 0-5,4 0-8 9,11 0-1-9,1 0 0 7,-1 0 9-7,5-4 12 6,3 4-2-6,5 0-1 9,-1-3-9-9,0-1 0 6,4 4 0-6,5-3 0 8,-1 3 8-7,0 0 2 5,-8-4 1-5,4 4 0 7,1 0 1-7,-5-3 0 4,-4 3 0-5,-7-4 0 11,-5 4-12-11,1 0 12 5,0 0-12-5,-5-3 12 11,-3 3-12-11,-4 0 0 4,3-7-12-4,-3 7 12 21,-4 0-120-21,-8-7-17 1,0 0-3-1,0 0-1 1</inkml:trace>
    </iact:actionData>
  </iact:action>
  <iact:action type="add" startTime="198795">
    <iact:property name="dataType"/>
    <iact:actionData xml:id="d45">
      <inkml:trace xmlns:inkml="http://www.w3.org/2003/InkML" xml:id="stk39" contextRef="#ctx0" brushRef="#br2">21700 11514 633 0,'-7'-7'56'2,"3"4"-44"0,-4-4-12-1,0 0 0 6,0 3 80-7,0 1 15 9,-7-4 2-9,3 3 1 7,0 1-26-7,-4 3-6 9,4-4-1-9,1 4 0 6,-5-3 10-6,0-1 1 6,0 8 1-6,1-4 0 7,-1-4-12-6,0-3-2 5,1 4-1-6,-1-1 0 9,0 1-10-9,0-1-3 6,1-3 0-6,-1 4 0 11,0-1-24-11,1 1-5 5,3-1 0-5,-4 4-1 10,0-3-19-10,1 3 0 6,-1-4 8-6,0 1-8 11,0 3 0-11,5 3 0 4,-9-3 0-4,0 0 0 9,9 0 0-9,-5-3 0 5,-4-1-10-4,1 1 10 8,3 3 0-9,4-4 0 6,4-3 0-5,-4 0 0 6,1-3 14-7,-1-1 1 10,0-3 0-10,0 4 0 5,0-4-15-5,5 0 0 11,-1 0 0-11,4-3 0 4,4-4 13-3,0 0 0 6,-4 0 0-7,8 0 0 6,4-7-2-5,0 3-1 6,3-2 0-7,1 2 0 8,-4-3-10-7,4 4 0 4,3-1 0-5,1 1 8 10,0-4-8-10,0 7 0 5,3 0 0-5,1 0 0 11,4-3 0-11,-1 6 0 4,1 1 0-3,3-1 0 10,-3 1 0-11,-1 3 0 3,-3 0 0-2,4 0 0 8,-1 7 0-9,-3 0 0 5,3 3 0-4,1 4 0 6,-4 0 0-6,3 4 0 7,1 3 0-8,-5 0 0 6,5 7 0-6,0 3 0 10,-5 1 0-10,5 3 0 6,-8-4 0-6,3 4 0 10,1 7 0-9,-4 0 0 2,-5-4 0-3,9 4 0 10,-4 0 0-10,-5-3 0 5,-3-1 0-5,4-3 0 7,-4-3 0-7,4 3 0 9,-4-4-23-9,-4-3 0 6,3 0 0-6,-3-4-585 16,4 1-116-16</inkml:trace>
    </iact:actionData>
  </iact:action>
  <iact:action type="add" startTime="199695">
    <iact:property name="dataType"/>
    <iact:actionData xml:id="d46">
      <inkml:trace xmlns:inkml="http://www.w3.org/2003/InkML" xml:id="stk40" contextRef="#ctx0" brushRef="#br2">21728 11409 57 0,'0'0'0'1,"-8"-3"0"2,-4 3 0-3,8 0 0 9,-3 0 189-9,-1 0 33 8,0 7 6-8,4-7 2 6,-4 3-182-6,0-3-37 12,0 0-11-12,-7 4 0 4,3-1 36-4,-4 1 3 7,-4 3 0-7,5-4 0 9,-5 1 23-9,-4-4 5 5,9 0 1-5,-9 3 0 9,8-3 14-9,-3 0 3 7,-5 0 1-7,9-3 0 10,-5 3-19-10,4-4-4 5,0 1-1-5,1-4 0 9,-1 3-15-9,-4-3-3 5,5 0-1-5,-5 0 0 12,4 4-10-12,1-4-1 4,-1 0-1-4,-4-4 0 11,1 4-8-11,3 0-2 4,0-7 0-3,0 4 0 6,1 0 2-7,-1-4 0 8,0 0 0-7,8 3 0 6,4-6-6-7,4 3-1 8,-4 0 0-8,4-4 0 7,-3-3-8-7,3 0-8 10,-4 0 9-10,8-3-9 4,3-4 0-4,5 0 0 9,-4-3 0-8,12-1 0 4,-5-3 0-5,5 4 0 7,4-4 0-7,-1 4 0 9,1-1 0-9,3 1 0 6,-7 3 0-6,7 0 0 9,-7 3 0-8,4 4 0 4,-1 4-8-5,1 3 8 11,-1 4 0-11,1 3-8 4,0 0 8-4,-1 7 0 12,1 0-11-12,3 10 11 3,-3-3-10-3,-1 7 10 11,-3 3 0-11,4 8 0 5,-5 6 0-5,1 1 0 7,4-1 0-7,-1 8-14 8,-3 2 1-7,-1 5 0 6,1-4 13-7,-4 0 0 8,3 0 0-8,-7-4 0 7,0 0 0-6,0-3 0 8,-8 0 0-9,4-3 0 5,-4-1 0-5,-4 1 0 9,-8-8 0-9,0 0 0 6,-4 1 0-6,0-4 8 7,-11 0-8-7,3 0 10 7,-4-4-10-6,1 4-12 6,-5-3 2-6,1-1 1 24,-5 1-130-25,5-1-25 3</inkml:trace>
    </iact:actionData>
  </iact:action>
  <iact:action type="add" startTime="200474">
    <iact:property name="dataType"/>
    <iact:actionData xml:id="d47">
      <inkml:trace xmlns:inkml="http://www.w3.org/2003/InkML" xml:id="stk41" contextRef="#ctx0" brushRef="#br2">19523 13431 1267 0,'-39'-3'56'1,"19"-1"12"-1,-7 4-55 0,-9-3-13 4,1 3 0-3,4 0 0 7,-1-4 104-8,5 4 19 8,-5 0 3-8,1-3 1 8,3 3-84-8,1-7-17 6,-1 3-3-6,5-3-1 9,-1-7-1-9,1 0 0 6,3-3 0-6,0-4 0 8,1-7 16-7,3-7 3 6,4 0 1-7,0-7 0 9,4 4-5-9,4-8 0 5,4 1-1-5,0 0 0 11,8-1-19-10,0 1-3 3,4 0-1-4,4-1 0 11,-1 1-12-11,5 3 9 4,0 0-9-3,3 0 8 6,5 4-8-7,-1-1 0 7,9 8 0-7,-5 3 0 8,1 3 0-7,3 4 0 7,4 4 0-8,1 3 0 7,-1 7 0-7,4 4 0 10,-4 6 0-10,5 7-11 4,-1 8 11-4,0 6 0 9,0 8-9-9,-3 10 9 5,3 3-11-5,-8 7 3 7,-7 8 0-7,-5-4 0 9,1 7 8-9,-4-4 0 6,-13 0 0-6,-3 4 0 10,-8-3 0-10,0-5 0 5,-3 1 9-5,-9-7-9 10,-4-3 21-10,-3-8-2 6,-5 0-1-6,1-3 0 12,3-7-5-12,-3-3-1 3,3-1 0-2,0-3 0 19,5-3-86-20,3-4-18 0,0-4-3 0</inkml:trace>
    </iact:actionData>
  </iact:action>
  <iact:action type="add" startTime="201195">
    <iact:property name="dataType"/>
    <iact:actionData xml:id="d48">
      <inkml:trace xmlns:inkml="http://www.w3.org/2003/InkML" xml:id="stk42" contextRef="#ctx0" brushRef="#br2">21571 15464 1728 0,'-55'0'153'1,"27"0"-122"-1,-7 0-31 0,-4-4 0 0,-5 1 119 0,1-1 17 5,-4-3 4-5,4 0 1 8,3 0-106-8,1-3-22 9,8-1-4-9,-1-3-1 6,5-3-8-6,-1-4 10 10,5-4-10-10,-1 1 10 5,4-4-2-5,5-7 0 12,3-3 0-12,0-4 0 3,8-7-8-3,0 0 12 6,12-3-12-5,0-1 12 7,8 4-12-8,7 4 0 8,5-4 0-8,-5 7 0 9,5 0-12-9,3 4 12 6,5 6-10-6,3 4 10 10,0 8-10-10,5-1 10 4,-5 7-10-4,0 10 10 11,0 1-13-10,5 10 3 2,-1 7 1-3,4 7 0 11,-4 6 9-11,1 12-12 4,-1 3 12-3,-4 10-12 7,-4 8 12-8,-3 2 0 7,-9 1 0-7,-3 4 0 8,-8-5 0-8,0 1 0 8,-4-7 0-8,-8 4 8 6,-8-8 2-6,0 0 1 11,-8 1 0-10,0-8 0 3,-3 0 2-3,-1-6 1 9,0-8 0-10,1-3 0 4,-1-3-6-4,0-8-8 6,5-6 11-6,-1-4-11 23,4-11-96-23,8-3-25 1,4-14-6 0</inkml:trace>
    </iact:actionData>
  </iact:action>
  <iact:action type="add" startTime="201675">
    <iact:property name="dataType"/>
    <iact:actionData xml:id="d49">
      <inkml:trace xmlns:inkml="http://www.w3.org/2003/InkML" xml:id="stk43" contextRef="#ctx0" brushRef="#br2">23886 13484 1152 0,'-12'0'102'2,"0"0"-82"7,0 0-20-8,-4-4 0 1,-3-3 70-2,3 4 10 11,-4-4 1-11,1 0 1 4,-5 0-56-4,-3 0-11 8,3-4-3-8,-3-3 0 7,3 0 63-7,-7 4 12 7,-1-1 2-7,9-3 1 8,7-3-2-7,-4-1-1 5,-3 1 0-6,-1-4 0 10,4 0-31-10,9-3-5 7,-5-4-2-7,4-4 0 9,-4-3-37-9,8 0-12 6,8 1 0-6,0-1 0 12,0 0 0-12,8-4 0 3,4 4 0 1,0-3-9 0,0 7 9-4,3-4-12 8,1 3 12-6,12 8-12 3,3-1 12-2,1 4-12 5,-5 4 12-5,5 6-12-2,3 8 12-1,4-1-10 11,-3 4 10-10,-1 4-10 7,4 3 10-3,1 7 0-5,-5 3-9 0,0 4 9 5,5 4 0-3,-13 3 0 10,1 0-9-10,-5 0 9-2,-11-4 0 0,0 0 0 6,-8 4 0-3,-8 0 0 6,-8 0 0-6,-4 0 0-3,-7 0 0 0,-1-3 0 10,-3 2 0-10,-5-6-8 5,-3 0 8-5,7-3-13 27,1-4-22-27,3-4-4 0,4-6-1 0</inkml:trace>
    </iact:actionData>
  </iact:action>
  <iact:action type="add" startTime="202334">
    <iact:property name="dataType"/>
    <iact:actionData xml:id="d50">
      <inkml:trace xmlns:inkml="http://www.w3.org/2003/InkML" xml:id="stk44" contextRef="#ctx0" brushRef="#br2">26813 13463 518 0,'-15'-7'46'1,"-9"0"-37"6,-3-7-9-7,-1 0 0 9,-7-4 321-8,7 1 63 5,1-8 12-6,-5 4 2 10,5 0-306-10,3-6-60 4,1-5-13-4,3-3-3 12,0-7-16-12,1 7 10 3,3-7-10-3,4 4 8 8,8-4 16-8,0 0 2 10,4 0 1-10,4 0 0 10,8-6 6-9,0 2 2 4,7 1 0-4,1 3 0 6,8 0-27-7,3 4-8 10,0-1 0-6,9 8 0-4,-5-1 0 0,8 8-14 11,1 3 1-7,-1 3 0-4,4 4 13 0,4 7 0 16,4 0 0-11,0 7 0-5,-4 7 0 0,0 4-11 1,0 6 11-1,0 8-10 10,1 10 10-5,-9 3-12-5,0 8 12 0,-8 2-12 12,-3 8 2-8,-5 0 0-4,-7 0 0 0,-4 0 0 13,-8-4 10-10,-5 1-13-3,-6-1 5 0,-5-3 8 13,-8-4 0-10,-4-3 0-3,1-3 0 0,-9-4 0 6,1-7 14 0,-5-1-2-5,1 1-1-1,-5-3 0 6,5-8-22-2,-8 1-4 2,-1-4-1-5,1-4-615 12,4-6-123-11</inkml:trace>
    </iact:actionData>
  </iact:action>
  <iact:action type="add" startTime="203326">
    <iact:property name="dataType"/>
    <iact:actionData xml:id="d51">
      <inkml:trace xmlns:inkml="http://www.w3.org/2003/InkML" xml:id="stk45" contextRef="#ctx0" brushRef="#br2">25025 13505 1382 0,'-8'0'123'1,"1"0"-99"5,-5 0-24-5,0 0 0 6,4-4 88-7,-4 4 13 11,0 0 3-11,1-3 0 4,3-4-84-4,-4 0-20 9,-4 3 0-9,1-3 0 6,-1 0 9-6,4-3 1 6,-4 3 0-6,1-4 0 9,-5-3 40-9,4 4 8 7,1-4 2-7,3 0 0 9,-4-4-9-9,4-3-2 7,4 0 0-7,-3 1 0 13,3-5-22-13,4-3-5 0,-4 0-1 0,4 0 0 14,0-3-21-14,4 3 0 1,-4-4 0 1,4 5 0 5,0-1 0-7,4 3 0 7,0 1 0-6,0-4 8 7,0 3-8-8,4 4 0 7,0 0 0-7,3 4 0 7,5 0 0-7,0 3 0 11,0 0 0-11,-1 3-8 5,5 1 8-5,4 3-13 10,-1 0 5-10,1 0 8 5,3 3-12-4,1-3 12 4,-1 4-12-5,5-1 12 9,-1 4-12-9,1 4 12 6,3-1-10-6,0 1 10 9,1 6-15-9,-5 4 3 6,1 4 1-6,-5-1 0 10,-3 8 11-10,-1 6-12 5,1 4 12-5,-5 3-12 12,-3 8 12-11,-8 3 0 1,4-1 0-1,-8 5 8 11,0-4-8-12,-4 0 9 2,-4-4-9-1,0-3 10 6,-4-4-2-7,0-3 0 8,0-7 0-8,0 0 0 8,-7-3-24-8,7-1-6 8,-4-7-1-8</inkml:trace>
    </iact:actionData>
  </iact:action>
  <iact:action type="add" startTime="203867">
    <iact:property name="dataType"/>
    <iact:actionData xml:id="d52">
      <inkml:trace xmlns:inkml="http://www.w3.org/2003/InkML" xml:id="stk46" contextRef="#ctx0" brushRef="#br2">24888 14479 1324 0,'-24'0'59'1,"8"3"12"0,-3-3-57-1,-1 0-14 4,-7 0 0-4,7 0 0 12,0 0 70-12,-3-7 11 4,3 0 3-4,0 0 0 7,-3 0-62-7,-1-3-12 8,1-4-2-8,-1 3-8 8,0 1 53-8,1-4 4 7,3 0 1-7,1 0 0 8,3-3 21-8,0 3 4 11,0-4 1-11,5-3 0 4,-1 0-45-4,4 0-9 10,4-3-2-10,0-1 0 6,4-2-28-6,4 2 0 5,0-3 0-5,4 4 0 9,4-4 0-9,-1 0 0 8,5 0 0-8,4 0 0 9,3 7 0-8,5 0-8 3,3 4 8-4,-3 3 0 10,7 3 0-10,-3 4 0 5,7 4 0-5,0 10 0 12,4 3-9-12,1 8 9 3,-5 6-13-2,0 4 5 11,-7 7 8-12,-1 7 0 2,-3 3-9-1,-5 1 9 6,-3 2 0-7,-8 1 15 8,-4 7-3-7,-8 0 0 5,-8-3-12-6,-4-5 0 8,-4 1 0-8,-11 0 0 7,-1-7 0-7,-7-4 0 9,-8 1 8-9,-8-4-8 18,3-7-89-17,-11-4-21-1,-3-3-4 2</inkml:trace>
    </iact:actionData>
  </iact:action>
  <iact:action type="add" startTime="204486">
    <iact:property name="dataType"/>
    <iact:actionData xml:id="d53">
      <inkml:trace xmlns:inkml="http://www.w3.org/2003/InkML" xml:id="stk47" contextRef="#ctx0" brushRef="#br2">20541 14329 921 0,'-31'3'82'0,"11"-3"-66"2,-7-3-16-1,-1 3 0 10,-3-4 232-11,-1 1 42 5,5-4 9-5,-1 0 1 7,1 3-188-7,7-6-37 9,0-1-8-9,1 1-2 6,3-8-25-6,0 1-6 9,4-8-1-8,5 5 0 4,3-12-9-5,0 1-8 8,4-8 9-8,8 1-9 8,3-1 0-8,5-2 0 7,0 6 0-7,3-4 0 7,9-3 0-7,3 7 0 7,5 4 0-7,-1 6 0 8,1 1-8-8,7 7 8 7,-4 3-12-7,4 7 12 10,-3 7-19-10,-1 10 3 6,0 4 1-6,-7 7 0 10,-1 7 2-8,-11 3 0 2,-5 4 0-2,-3 0 0 7,-4 4 13-9,-12 3 0 4,-4-1 0-3,-11 5-9 4,-9-1 9-5,-7 1 0 8,-8 3 8-8,-9-4-8 7,-3 0 0-7,0-3 9 8,-4-3-9-7,4-8 0 5,0 0-13-6,4-10-10 10,4-3-1-10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7952">
    <iact:property name="dataType"/>
    <iact:actionData xml:id="d0">
      <inkml:trace xmlns:inkml="http://www.w3.org/2003/InkML" xml:id="stk0" contextRef="#ctx0" brushRef="#br0">8810 6465 403 0,'0'0'17'2,"0"0"5"-2,0 0-22 0,0 0 0 15,0 0 0-14,0 0 0 0,-4-7 94-1,0 3 14 3,0-3 4-3,0 0 0 8,4 7-57-8,-7-3-11 7,-1-4-3-7,0 3 0 9,4-3-4-9,-4 4-1 5,-4-1 0-5,1 4 0 10,-1 0-7-10,-4 0-1 5,0 0-1-5,-3 4 0 11,-5-1-18-11,0 1-9 4,9-1 10-3,-9 1-10 10,-3 6-9-10,-1-3-8 3,1-3-2-4,3 3 0 6,-3 0 0-6,-1 3 0 9,4-6 0-8,1-1 0 11,-1 1 19-10,5-4 0-2,-5 0 11 0,0 0-11 8,1-4 48-8,-5 1 4 9,5-1 0-9,-1-3 0 5,-3 0 27-5,3-3 5 11,1 3 2-11,3-4 0 4,-8 1-6-3,5-1-2 5,-1-3 0-6,1 0 0 8,3 0-26-8,-7-3-6 7,-1-1-1-7,0 1 0 9,5-1-13-8,-1 1-2 3,5 0-1-2,-1-1 0 8,8 1-11-9,-7-4-2 2,7-4-1-1,0 4 0 7,0-3-15-8,4 3 8 2,4-4-8-2,-3 5 0 9,-1-1 0-10,8-4 0 3,4 4 0-1,7-3 0 6,-11 3 0-8,12-4 0 7,8 1 0-6,0-1-10 5,3 4 10-6,5-3-10 8,3-4 10-7,0 4-10 6,5-1 10-7,3 4-12 8,0 0 12-8,1-3-12 6,-1 6 12-6,4-3-10 12,-7 4 10-12,7 3-10 3,0-3 10-3,0 6-10 11,5-3 10-11,-1 7-10 4,0 0 10-3,0 4-10 5,-4-1 10-6,0 8-10 9,5-4 10-7,-9 7 0 2,-4 0-9-4,-3 3 9 10,3 1-11-10,-11 3 3 5,3 3 0-5,-3 0 0 12,-5 8-2-12,1 3 0 5,-8 0 0-4,0 3 0 9,-1 4 10-10,-7 0-13 3,0 3 5-1,0 1 8 4,-8 6 0-6,4 4 8 7,-4 0 2-6,-4 3 0 5,-3 1-19-6,3-8-4 9,-4 1-1-9,0-4 0 6,0-1 14-6,1-6 0 9,-5-3 0-9,4-4 0 6,0 0 0-6,-3 0 0 11,3-4 8-11,0-3-8 4,-8 0 0-4,5 0 8 9,-5-4-8-9,0 1 0 23,5-4-16-22,-5 0-11 7,4-4-1-8,1-3-544 0,3 0-109 1</inkml:trace>
    </iact:actionData>
  </iact:action>
  <iact:action type="add" startTime="10429">
    <iact:property name="dataType"/>
    <iact:actionData xml:id="d1">
      <inkml:trace xmlns:inkml="http://www.w3.org/2003/InkML" xml:id="stk1" contextRef="#ctx0" brushRef="#br0">14068 3661 691 0,'-3'0'61'1,"-5"-11"-49"5,0 4-12-6,0 0 0 11,-4-3 117-11,4 3 21 4,0-4 4-4,-3 4 1 9,-1 0-83-9,-4 0-16 6,4 4-3-6,-3-11-1 8,-5 10-19-8,4 4-4 7,4-10-1-7,-3 6 0 8,3 1-16-8,-4-4 0 8,4 3 0-8,-3 1 0 7,3 3 16-7,0-4-3 10,-4 4-1-10,5 0 0 4,-1 0 0-3,-4 0 0 7,0 0 0-8,1 0 0 8,3 0 4-8,0 4 1 5,-4-1 0-5,5 8 0 9,-5-8-25-9,4 4-6 6,4 0-1-6,-4 0 0 9,1 4 15-7,3-8 0 4,0 4 0-6,4 0 0 9,0 4 0-9,0-1 0 6,4-10-8-6,0 7 8 10,0 4 0-10,4-1 0 4,0 4 0-4,0 0 0 11,4 3 0-11,4-10 0 4,-1 7 0-4,5 0 0 8,-4 4-10-8,4 3 10 7,3 0-10-6,-3-4 10 6,0 8 0-7,-1-1 0 9,1 1 0-9,0-5 0 7,0 5 0-7,-5-4 0 10,1 3 0-10,0-3 0 4,4-3 0-4,-5 3 0 10,-3-4 0-10,-4 1 0 6,-4-8 0-6,4 4 0 6,0-3 0-6,-8-1 0 8,0-3 23-8,-4-4 1 8,1 1 0-8,-5-1 0 8,-4 1 39-8,0-4 8 6,-3-4 1-6,-1-3 1 10,-4 0-10-10,-3-3-3 6,-1-4 0-6,1 7 0 11,-1-10-20-11,1-1-5 3,-5 1-1-3,5 3 0 11,-1-4-9-11,1 4-1 4,-1 0-1-4,5-3 0 8,-1 3-23-8,5 0 0 8,-1 3 0-8,4 1 0 20,-7 3-40-20,11 3-13 0,0-6-3 2,4 7-891 1</inkml:trace>
    </iact:actionData>
  </iact:action>
  <iact:action type="add" startTime="12126">
    <iact:property name="dataType"/>
    <iact:actionData xml:id="d2">
      <inkml:trace xmlns:inkml="http://www.w3.org/2003/InkML" xml:id="stk2" contextRef="#ctx0" brushRef="#br0">9376 6405 993 0,'0'0'44'2,"0"0"9"-2,8-7-42 0,-4 0-11 4,0 4 0-4,0-8 0 8,4 4 32-8,-1 0 5 8,-3 0 1-8,4 4 0 7,0-4-11-7,0 3-3 11,0 1 0-11,-4-4 0 5,0 3-5-5,4-6-2 8,3 3 0-8,1 0 0 7,-4 3-1-7,0 1 0 7,4 0 0-7,3-1 0 7,5 1-4-7,0-1-2 8,-9 1 0-8,9-1 0 7,12 4-2-7,-9 0 0 7,-3 0 0-7,-5 0 0 9,9 0 0-9,0 4-8 7,7-1 12-7,1 1-4 12,-5-4 5-12,1 3 1 2,7-3 0-2,-4 4 0 10,1-4-1-9,-1 0 0 4,5-4 0-4,3 4 0 6,4 0 6-7,-4 0 1 8,-3 0 0-7,7 0 0 6,12 0-20-7,-8 4 0 8,-7-1 0-7,-1 0 0 4,8-3 19-5,-4 0-3 10,0 0-1-10,-3 0 0 5,-5 0 7-5,8 0 2 12,4-3 0-12,1 3 0 3,-9-3-5-3,0 3-1 7,8 0 0-7,4 0 0 8,-3 6-6-7,-1-6 0 4,-4 0-1-5,4 0 0 10,-4 0-3-9,5 0 0 5,-1-3 0-6,0 3 0 9,0 3-8-9,0-3 0 4,-4 4 0-4,5-1 8 12,-1 1-8-11,-4-1 0 2,4 1 0-3,-4 3 8 13,1-4-8-13,3-3 0 1,-4 4 0 0,0-1 0 7,0 1 0-8,1-1 0 7,3 1 0-6,0-1 8 6,-4 1-8-7,4-1 0 8,-3 1 0-8,-1 3 0 7,0 0 0-7,-4-4 0 11,1 4 9-10,-1 0-9 2,0-3 8-3,1 3-8 9,-1-4 8-9,4 1-8 6,0-1 0-6,5 4 0 6,-5-3 0-5,8-1 8 7,-4 1-8-8,0-4 8 6,0 3-8-6,0-3 8 9,5 0-8-8,-1 0 9 4,4 0-9-4,0-3 10 8,0 3-2-9,8 0 0 7,-1 0 0-7,-3 0 0 11,0-4 1-10,4 1 0 1,-4-1 0-1,0 1 0 8,0-4-1-9,4 3-8 4,4-3 12-3,-4 4-4 9,0-1 0-10,3 1 0 5,-7 3 0-4,4-4 0 7,0 1-8-8,0-1 0 7,0 1 0-6,4-1 0 6,-1 4 0-7,1-3 0 9,0 3 0-8,-4-4 0 3,0 4 0-4,0-3 0 12,0-1 0-11,-1 1 8 1,5-4-8-1,0 3 8 5,0 1-8-6,0-1 8 8,0 1-8-8,-5-1 0 8,-3 4 0-8,4-7 0 7,0 4 0-6,4-1 0 5,4 1 0-6,-5-1 8 10,1 4-8-9,4-3 0 3,-8-1 0-4,0 1 0 11,0 0 0-10,0-1 0 1,7-3 0-1,-3 4 8 12,-4-1-8-13,4 4 0 2,0-3 0-1,-8-1 8 6,-1 1-8-7,1 3 0 7,-4-7 0-6,4 3 0 6,0 1 0-7,0-1 0 8,0 4 11-8,0 0-11 7,-4 0 10-7,0 0-10 10,-4 0 10-10,-4 4-10 5,-3-4 8-5,-1 0-8 12,-4-4 0-12,4 4 9 3,-3 4-9-2,-1-1 8 5,-4-3-8-6,-3-3 8 8,-1 3-8-8,-3-4 8 7,-5 4-8-7,1 0 8 9,-4 0-8-9,-5 4 0 6,1-1 0-6,-8 1-645 16,0-4-131-16</inkml:trace>
    </iact:actionData>
  </iact:action>
  <iact:action type="add" startTime="18523">
    <iact:property name="dataType"/>
    <iact:actionData xml:id="d3">
      <inkml:trace xmlns:inkml="http://www.w3.org/2003/InkML" xml:id="stk3" contextRef="#ctx0" brushRef="#br0">10752 9335 1144 0,'0'0'25'1,"0"0"6"-1,11-3 1 0,1 3 0 0,-4 0-32 0,8 0 0 4,3-4 0-4,5 1 0 10,3-1 20-10,1-3-1 5,-8 7-1-5,7-3 0 9,5 3-18-9,-5-4 8 6,-3 1-8-6,-5-1 0 11,5 1 39-11,-1-1 1 5,1-3 0-5,0 4 0 9,-5-1-15-9,5-3-2 5,-1 7-1-5,5-7 0 8,-4-3 10-8,7 3 1 8,0-4 1-8,1 4 0 8,-1-3-18-8,1 3-4 8,3-4-1-7,-3 4 0 4,-1-7-11-4,0 0 12 9,1 0-12-9,-1-3 12 3,-3 0-4-3,-5-1-8 8,5 1 12-9,-5-1-4 5,-3 1 16-5,0-1 4 7,-4-3 0-7,-1 0 0 8,1 0 16-8,-8 0 4 7,0-3 1-7,0 3 0 8,-5 0 0-8,1 0 0 7,-4-3 0-7,0-1 0 10,-4 1-15-10,1-1-3 4,-5 4-1-4,0 0 0 12,0-3-13-12,0-4-2 3,-4 4-1-3,-3-1 0 12,3-3-3-12,-4 0-1 3,-4 4 0-2,5-1 0 7,-5 1-10-8,0 3 0 6,-3 0-10-4,3 0 10 5,-7 4-10-7,3-1 10 8,-3 4-10-8,3 0 10 6,-4 0-11-6,1 0 11 11,-1 0-12-11,1 4 12 6,-1-4-13-6,1 3 4 8,-5 1 1-8,1 3 0 7,0 0 0-7,3 0 0 6,1-3 0-6,-1 3 0 8,-7 0 8-8,7 3-8 7,5 1 8-7,-5 3-8 9,-7 3 8-9,-1-3-8 6,5 4 8-6,3-1-8 9,1 8 8-9,-5-1-12 6,1 1 12-6,4 2-12 11,7-2 12-11,0 6 0 4,-7 8 0-4,-1-4-8 12,5 0 8-12,-1 7 0 3,4 3-9-3,1-3 9 8,-1 3 0-8,4 1 0 7,9-1-9-6,-1 4 9 6,-4-7 0-7,4 4 0 8,4-1 0-8,4 0 0 8,0-3-8-8,0 0 8 9,-4 0 0-8,8 0 0 3,4-3-8-4,-4-1 8 11,0 4 0-11,0-3 0 4,8-1 0-4,-1-3 0 8,-3-4 0-8,0 4 0 7,4-7 0-7,4 4 0 7,-1 3 0-7,1 0 0 8,-4-7 0-8,7-4 0 7,9 4 0-7,3-7 0 10,-7 0 0-10,3 0 0 5,1-3 0-5,-1-1 0 21,9 4-28-14,-9-4 2-7,-7-3 0 0,4 4 0 7,3-4-162-7,-3 0-33 0,15 0-7 3,-15-14 0-2</inkml:trace>
    </iact:actionData>
  </iact:action>
  <iact:action type="add" startTime="19752">
    <iact:property name="dataType"/>
    <iact:actionData xml:id="d4">
      <inkml:trace xmlns:inkml="http://www.w3.org/2003/InkML" xml:id="stk4" contextRef="#ctx0" brushRef="#br0">14615 8148 345 0,'0'0'31'3,"0"0"-31"2,0 0 0-5,0 0 0 10,0 0 165-10,0 0 27 4,12-4 6-4,-5 4 1 13,1-3-135-13,-8 3-26 3,12-4-6-3,0 4 0 7,4 0-19-7,-5 0-3 7,5-3-1-7,0 3 0 8,-4 0-1-8,3-4 0 8,5 4 0-8,-4 0 0 7,-1 0 7-7,1 0 1 10,4 4 0-10,-1-4 0 6,1 0-4-6,0 0 0 10,3 0 0-10,1 0 0 5,3 0-4-5,5 3-8 6,-5-3 11-6,9 4-11 10,-5-4 22-10,4 0-2 5,5-4-1-4,-5 4 0 8,4 0 16-9,1-3 3 5,3 3 1-5,0-4 0 11,0 1-18-10,9-4-3 3,-5 3-1-3,12 1 0 8,0-1 15-9,3 1 4 4,-3 3 0-4,0 0 0 13,0-4-12-13,-4 4-1 3,0 0-1-2,4-3 0 6,0 3-12-7,0-4-2 7,0 1-8-6,4 3 12 6,-4 0-12-7,0 0 0 8,-4-4 8-8,0 1-8 7,-4-1 0-7,0 1 8 8,4-1-8-8,-4 4 0 7,4-3 8-7,-4-1-8 11,0 4 0-11,1 0 0 4,-5-3 0-4,-8 3 0 7,0 0 0-7,-3 0 0 9,-5 3-20-8,-3 1-4 4,-1-4-1-5,-7 3 0 25,-1-3-103-25,-3 4-21 0,-4-4-4 2,-4-4-1-2</inkml:trace>
    </iact:actionData>
  </iact:action>
  <iact:action type="add" startTime="20941">
    <iact:property name="dataType"/>
    <iact:actionData xml:id="d5">
      <inkml:trace xmlns:inkml="http://www.w3.org/2003/InkML" xml:id="stk5" contextRef="#ctx0" brushRef="#br0">8048 9174 1036 0,'8'-14'92'2,"-1"11"-73"1,-7-1-19-2,12 1 0 8,0 0 97-9,4-1 16 4,3-3 3-4,1 4 1 12,0 3-96-12,7-7-21 3,-3-4 0-2,3 4 0 8,1 4 0-9,3-1 0 7,1-6 0-7,3 6 0 7,0 1 0-7,5-1 0 9,11-3 0-9,-12 7-9 6,4-7 19-6,1 4 4 8,-1-4 1-8,0 3 0 6,0 1-1-6,1-1 0 12,-1 1 0-12,0 3 0 5,0 0-2-4,0-4 0 7,1 4 0-8,-1-3 0 5,-4-4-4-5,-3 3-8 7,-1 1 11-4,0 3-11 2,-3-4 0-4,-1 1 0 4,-3 3 0-5,-5-7-708 12</inkml:trace>
    </iact:actionData>
  </iact:action>
  <iact:action type="add" startTime="38190">
    <iact:property name="dataType"/>
    <iact:actionData xml:id="d6">
      <inkml:trace xmlns:inkml="http://www.w3.org/2003/InkML" xml:id="stk6" contextRef="#ctx0" brushRef="#br0">13011 11951 1047 0,'0'0'46'1,"0"0"10"-1,0 0-44 0,0 0-12 9,0 0 0-9,0 0 0 4,12-4 43-4,-4 4 6 7,-8 0 2-7,12-3 0 8,0 3-15-8,-1-4-2 8,-11 4-1-8,8 0 0 7,-8 0-6-7,12 0-2 7,0-3 0-7,0 3 0 9,-5-4 15-8,5 1 4 5,4-1 0-6,0 1 0 10,-5-4-8-10,1 7 0 4,4-7-1-4,4 3 0 12,-5 1-22-12,5-1-4 3,0-3-1-3,3 4 0 10,-3-1 2-10,3 1 0 6,1-1 0-6,0 1 0 9,-1-1-10-9,1 1 0 6,-5 3 0-5,5-4 8 6,0 4 4-7,-1-3 1 9,-3 3 0-9,3-4 0 6,1 4 2-6,3 0 0 10,-3 0 0-10,0 0 0 5,-1 0-1-5,5 0 0 8,3 0 0-8,1 0 0 7,-1 4 6-7,-3-1 2 6,3-3 0-6,0 0 0 9,1 4-22-9,3-1-12 7,-3 1 2-6,-1-4 0 7,1 0 10-8,-1 0 0 5,-4 0 8-5,5 0-8 11,-1 0 8-10,1 0-8 3,3 0 10-4,1-4-10 12,-5 4 11-12,8-3-11 3,1 3 12-2,3-4-12 8,-8 4 15-9,4 0-4 5,-3 0-1-5,3 0 0 8,-3 0-2-8,-1 0-8 8,-4 0 12-8,1 0-4 7,-1 4-8-7,1-4 0 9,-1 3 9-9,4 1-9 7,-3-4 8-7,3 0-8 10,1 3 10-10,-1 1-10 4,0-4 10-4,1 0-10 9,-1 0 10-9,4 0-10 7,-3 0 10-7,-5 0-10 5,5 0 10-5,-1 3-10 9,0-3 8-9,1 4-8 7,-1-4 0-7,0 3 9 9,1-3-9-9,-1 0 8 7,4 4-8-7,1-4 8 10,3 0-8-10,0 0 10 4,0 0-10-4,-3 0 10 12,-1 0-10-12,0 0 0 2,1 0 9-1,-1 0-9 11,-4 0 0-12,5 0 8 3,-5 3-8-3,4-3 0 10,5 0 10-10,-5 0-2 6,0-3-8-5,4 3 12 5,1 0-3-6,-1-4-1 9,0 4 0-9,-4 0 0 6,5-3-8-6,-5-1 0 11,0 1 0-11,-3 3 0 4,-1 0 0-4,4-4 0 12,-3 1 0-12,-1 3 0 3,0 0 0-3,5 0 0 7,-5 0 0-7,0 0 8 8,5 0-8-8,-5 0 0 6,0 0 0-6,1 0 0 10,-1 0 0-10,1 3 0 7,-5 1 0-7,0-1 8 9,1-3-8-9,-1 4 0 5,1-4 0-5,-1 3 0 13,1 1 9-12,3-4-9 1,0 3 10-1,-3-3-10 7,3 0 8-7,-3 0-8 3,7 0 0-4,4 0 9 8,-8 0 1-8,5 0 0 8,-5 0 0-7,-3 0 0 5,-1 0-10-6,-3 0 0 9,-1 0 9-9,1 0-9 6,-1 0 0-6,1 0 8 11,-9 0-8-11,1 0 0 5,0 0 0-5,3 0 9 9,-3 0-9-9,-1 0 0 6,-3 0 0-6,4 0-12 6,-4-3 0-6,-1 3 0 25,1-4-116-25,0 1-24 0,-5-4-4 0,5-4-733 2</inkml:trace>
    </iact:actionData>
  </iact:action>
  <iact:action type="add" startTime="40756">
    <iact:property name="dataType"/>
    <iact:actionData xml:id="d7">
      <inkml:trace xmlns:inkml="http://www.w3.org/2003/InkML" xml:id="stk7" contextRef="#ctx0" brushRef="#br0">9580 11123 864 0,'0'0'76'3,"8"-3"-60"4,12-1-16-6,-4-3 0 4,-5 4 108-5,9-1 18 6,4 1 4-6,7-4 1 9,1 3-105-9,-9 1-26 6,-3-1 0-6,3 4 0 10,9 0 12-10,-9-3-4 5,-3 3 0-5,0-4 0 10,-5 4 0-10,9 0 0 5,0 0 0-5,-1 0 0 12,-3 0 22-12,7 0 4 5,5 0 1-5,3 0 0 11,-11 0-11-11,7 0-1 4,5 0-1-4,3 0 0 7,0 0-4-7,0 0-1 8,-7 0 0-8,3 0 0 7,8 0-6-7,-3 0-2 8,-9 0 0-8,1 0 0 8,3 0 16-8,4 0 3 9,-7 0 1-9,-1 0 0 5,1 0-20-5,3 0-9 12,8 0 8-12,0 0-8 4,-7 4 11-3,-1-4-3 6,8 3-8-7,1-3 12 6,-9 4-12-4,4-1 8 4,1-3-8-6,-5 0 0 7,4 0 12-6,1 0-4 6,-1 0-8-7,4 0 12 9,-4-3 3-9,9 3 0 5,-1-4 0-5,4 4 0 12,-4 0-3-11,4-3-1 1,-4-1 0 0,0 4 0 7,1-3 0-9,-1 3 0 5,0-4 0-5,0 1 0 7,0 3-11-7,4-4 12 8,0 1-12-7,0 3 12 6,-3 0-12-7,3 0 10 7,-4-4-10-6,0 4 10 6,0 0-10-7,-4 0 10 10,1 0-10-10,-1 0 10 4,0 0-10-2,0 0 0 5,1 0 0-6,-1 0 8 5,4 0-8-6,4 0 8 8,-4 4-8-8,0-4 8 6,-3 0-8-5,-1 0 0 6,0 0 0-7,0-4 0 10,1 4 0-9,-1-3 0 2,0-1 0-2,4 1 0 8,4 3 0-8,0-7 0 4,-4 7 0-5,1-4 0 11,-1 4 10-9,-4-3-10 1,0-1 12-2,-3 1-12 7,-1-1 19-8,-4-3-3 4,1 4-1-4,3-4 0 10,-4 0-2-10,1 0 0 6,-1 0 0-5,-4 0 0 5,5 0-3-6,-9 0-1 9,1 0 0-9,3 0 0 7,-3 0-9-7,3 0 10 11,-3 0-10-11,-1 0 10 4,-3-4-10-4,-1 5 0 9,1-1 0-8,3-4 0 3,-7 4 0-4,0-3 8 7,-1 3-8-7,1-4 0 8,-4 4 0-7,3 0 0 6,-3 0 8-7,0 0-8 8,0 0 0-7,-1 0 0 4,-3 0 0-5,-4 0 8 10,0 0-8-8,0 0 12 1,0-3-12-2,-4-1 12 10,-4 1-3-11,0-1 0 5,0-3 0-5,-4 0 0 11,0 0 0-11,0-3 0 3,-4 3 0-2,0-3 0 5,0-1-9-6,0 1 12 8,-4-4-12-7,1 3 12 5,-1 1-12-6,0-1 10 9,-4-3-10-9,1 4 10 7,-1-1-10-7,-4 1 0 11,1 0 0-10,-5-1 8 1,0 4-8-1,-3-3 0 8,-1-1 0-9,1 4 8 6,-4-3-8-6,-1 6 0 6,-3-3 0-6,-1 4 0 8,1-1 0-8,0 1 0 7,-5-4 0-7,1 7 0 8,4-4 0-8,-5 1 0 7,-3 3 0-7,0 0 0 10,-4 0 0-9,0 0 0 3,-8 4 0-4,3-1 0 12,1 1-8-11,-4-4 8 1,4 3 0-1,0 1 0 11,4 3 0-12,-4 0 0 2,0 0-9 0,0 0 9 5,-4 0 0-7,0 0-10 7,-4-4 10-6,0 8-8 6,4-1 8-7,-4-3-10 8,0 4 10-8,4-1-10 7,0 1 10-7,-4-1 0 9,4 4 0-7,-8 0 0 2,-4-3-11-4,4 3 11 9,4 0-13-9,-4-1 5 5,5 1 8-5,-5 4 0 7,4-4 0-7,0 0 0 9,-8-4 0-9,4 4 0 7,-4 0 0-6,0 0 0 6,1-3-10-6,3 6 10 6,0-3-12-7,0-3 12 8,4 3-12-8,-4-7 12 5,-4 3-12-5,8 1 12 12,0-1-11-11,0 4 11 2,-3-3-10-3,3-1 10 12,4 1-8-10,4-1 8-2,-1-3 0 0,1 4-9 9,-4-4 9-9,4 0 0 7,4 0-9-6,-8 3 9 6,-8 1 0-7,12-4-9 8,4 3 9-8,4 1 0 7,-4-1-9-7,-1 1 9 9,1-1 0-8,8 1-9 4,-4-4 9-5,-1 3 0 11,-7-3 0-11,4 4-8 4,12-4 8-4,-4 3 0 8,-5 1 0-8,1 3 0 7,0-4 0-7,4 4 0 6,3 0 0-6,1 0 0 8,-1 0 0-6,9 0 11 4,-1 3-1-6,1-3 0 10,3 4-20-10,5-1-4 6,-1-3-1-6,4 4 0 10,5-4 5-9,-5 3 1 1,4-3 0 0,4 0 0 9,0 0 0-11,4 0 0 3,0 0 0-2,1 4 0 5,3-11 9-6,3 7 0 8,1 3-9-8,0 1 9 8,-4-1-8-8,8 4 8 8,0-3-10-7,4 3 10 5,-4 3-8-6,3-3 8 9,5 0 0-9,0 3-9 7,4 4 9-7,3-3 0 11,1-1 0-11,7 4-8 3,8 0 8-2,5 0 0 6,-1-7-9-6,8 4 9 5,8-4 0-6,4 0 0 6,-4 3 0-6,4-7 0 10,0-3 0-10,7 0-9 5,9-3 9-5,7-4 0 25,-3 0-35-25,7-4 0 4,5 4 0-4</inkml:trace>
    </iact:actionData>
  </iact:action>
  <iact:action type="add" startTime="49004">
    <iact:property name="dataType"/>
    <iact:actionData xml:id="d8">
      <inkml:trace xmlns:inkml="http://www.w3.org/2003/InkML" xml:id="stk8" contextRef="#ctx0" brushRef="#br0">6476 13271 1324 0,'0'0'118'2,"0"0"-94"-1,0 0-24-1,0 0 0 7,0 0 142-7,0 0 24 10,12 3 5-10,-1 1 1 6,-7-1-83-6,8-3-16 11,0-7-3-11,0 0-1 3,-4-7 27-3,3-3 4 9,5-4 2-9,-4-11 0 7,7-3-29-7,-3-7-5 6,4 1-2-6,-1-8 0 8,5 0-38-7,4-11-8 6,-1 1-2-7,5-11 0 26,3-3-90-26,4-4-19 1,4-7-3-1</inkml:trace>
    </iact:actionData>
  </iact:action>
  <iact:action type="add" startTime="57932">
    <iact:property name="dataType"/>
    <iact:actionData xml:id="d9">
      <inkml:trace xmlns:inkml="http://www.w3.org/2003/InkML" xml:id="stk9" contextRef="#ctx0" brushRef="#br0">12599 15603 403 0,'23'-3'17'2,"-11"-1"5"-2,-4-3-22 0,8 0 0 6,-5 0 0-6,5 0 0 24,-4 4-44-24,4-4-14 1,-1 7-2-1,-3-7-1 0,0 3 49 0,4 1 12 4,-5-1 0-4,5 1 0 12,-4-1 0-12,0 1 0 3</inkml:trace>
    </iact:actionData>
  </iact:action>
  <iact:action type="add" startTime="58054">
    <iact:property name="dataType"/>
    <iact:actionData xml:id="d10">
      <inkml:trace xmlns:inkml="http://www.w3.org/2003/InkML" xml:id="stk10" contextRef="#ctx0" brushRef="#br0">12921 15502 403 0,'0'0'17'1,"0"0"5"-1,0 0-22 0,-4 4 0 10,-4 2 0-9,0-2 0 1,-4-1 149-1,1 4 26 5,-1 0 5-6,0 0 0 8,-4 4-81-8,5-4-17 7,-9 0-3-7,4 0-1 8,-7-4-11-8,-1 4-3 6,-3 0 0-6,-1 0 0 11,1-3-36-10,-5-1-7 3,1 4-1-4,3-3-1 11,-3-1 17-11,-1-3 3 4,1 0 1-3,3-3 0 10,-3-4 12-11,-1 0 4 3,1-11 0-2,0 4 0 7,-1-3-2-8,1-1 0 7,-1 1 0-6,1-4 0 5,3-3-23-6,1-1-5 8,-5 4-1-8,9 0 0 7,3-3-25-7,0-1 0 10,1 4 0-10,7-3 0 6,0 0 0-6,0-4 0 10,9 3 0-10,-5-3 0 4,4 4 0-4,4-4 0 7,4 0 0-7,4-4 0 8,-5 1 0-7,9 0 0 6,4-1 0-7,8 1 0 8,-5-1-14-6,9 1-2 1,3-4 0-1,1 7 0 7,-1-3 16-8,4 3-9 3,1-4 9-3,-5 8-8 9,5-1 8-9,-1 1 0 2,4 3-9-3,1 0 9 12,-1 4-8-11,4 3 8 0,4-4-10 1,0 8 10 5,4-1-11-7,-3 4 11 7,-1 7-12-6,0 0 12 7,0 4-16-7,-8 6 3 12,1 1 1-10,-1 3 0-3,-4 3-4 0,1 4 0 10,-5 3 0-6,1 1 0-4,-5 3 16 0,1 3 0 12,-5 8 0-8,-7-4-9-4,-4 6 9 0,0 1 0 13,-5 0 0-10,-3 0 0-3,-12 4 0 0,1-1 0 12,3-3 0-9,-8 3-8 12,-4-3-20-15,-3 0-3 4,3 3-1-4,-4-3 0 7,0 0-40 1,1 0-9-8,-1 4-2 0,1-1 0 0</inkml:trace>
    </iact:actionData>
  </iact:action>
  <iact:action type="add" startTime="62888">
    <iact:property name="dataType"/>
    <iact:actionData xml:id="d11">
      <inkml:trace xmlns:inkml="http://www.w3.org/2003/InkML" xml:id="stk11" contextRef="#ctx0" brushRef="#br0">21999 12890 759 0,'0'0'33'2,"0"0"8"-2,0 0-33 0,0 0-8 4,-8 3 0-4,8-3 0 8,0 0 0-8,-4 4 0 7,-4-1 0-7,5 1 0 8,-5-4-17-7,8 0-3 6,0 0 0-7,-8 7 0 9,0-4 20-9,8-3-12 7,0 0 12-7,0 0-10 9,0 0-8-9,0 0-2 5,-4 7 0-5,4-7-165 14,0 0-34-13</inkml:trace>
    </iact:actionData>
  </iact:action>
  <iact:action type="add" startTime="67077">
    <iact:property name="dataType"/>
    <iact:actionData xml:id="d12">
      <inkml:trace xmlns:inkml="http://www.w3.org/2003/InkML" xml:id="stk12" contextRef="#ctx0" brushRef="#br1">22015 12869 1418 0,'0'0'63'1,"0"0"13"-1,-8 0-61 0,0 4-15 5,0-1 0-5,0 1 0 8,-3 6-9-8,-1 0-5 8,-4 1-1-8,-4 3 0 8,1 0-2-8,-5 3-1 6,1 1 0-6,-5 3 0 8,1 0 18-8,-1 0 12 6,-3 0-1-6,3 0-1 10,1 3-2-9,-5-3 0 5,5 3 0-6,-1 4 0 9,1-3-8-9,-1-1 12 5,1 1-12-5,-1 3 12 11,1 0-12-11,-1-4 12 4,1 0-12-4,-1 1 12 13,-3-1-4-13,-1 4-8 3,1 0 12-3,-1-3-4 7,1 3-8-7,-4-1 10 8,-1 1-10-7,-3 0 10 5,4-3 17-6,-1 6 3 10,1-3 1-10,3 0 0 5,-3 4-18-5,7-1-3 11,-3-3-1-11,0 0 0 4,3 0 6-4,1-4 1 13,3 4 0-13,-4-3 0 3,1-1-4-2,7 0-1 4,-3-3 0-5,3 4 0 9,0-8-3-8,5 4 0 5,-5-7 0-6,4 4 0 8,5-4 8-7,3-4 2 5,-4 4 0-6,4-3 0 9,4-1-3-9,0-3-1 6,-4 4 0-5,4-8 0 9,4-3-4-10,0 0-1 4,0 0 0-4,0 0 0 9,-4 7-9-9,4-7 8 4,0 0-8-3,0 0 8 8,0 0-8-9,0 0 0 8,8 7 9-8,-8-7-9 7,8 4 0-7,-8-4 9 8,0 0-9-8,4 3 0 7,4 4 8-7,-8-7-8 9,0 0 0-9,0 0 0 5,0 0 0-5,8 7 0 12,-8-7 0-12,0 0 0 3,0 0 0-3,0 0 0 7,4 3 0-7,-4-3 0 8,4 11 0-8,-4-11 0 7,0 0 0-7,4 7 0 10,-4-7 0-10,4 7 0 5,-4-7 0-4,7 7 0 9,-7-7 0-10,0 0 0 4,0 0 0-4,4 7 0 13,0 0 0-13,0 3 0 3,-4-10 0-2,4 7 0 10,0 0 0-11,0 0 0 2,-4 0 0-1,8 0 0 7,-4 4 10-8,0-1-10 7,4 1 8-6,-1-1-8 6,5 4 0-7,0 0 0 9,-4 0 0-9,4 4 0 6,-4-1 0-6,3 0 0 10,1-3 0-10,0 4 0 5,0-1 0-5,-1 1 0 10,-3-4 0-10,4 3 0 4,-4 1 0-3,4-1 0 6,0-3 0-6,-1 4 8 5,1-1-8-5,4 0 10 5,-4 4-10-6,3-3 10 11,1 3-10-11,0 0 0 5,0 0 0-5,-1 3 8 10,1 1-8-10,0 3 0 4,-1 0 9-4,5 3-9 12,0 4 0-11,-1 0 0 2,1 0 0-2,0 0 0 8,7 3 0-8,-3-3 0 2,-1 0 0-2,1 0 8 8,3-4-8-9,-3 1 0 7,7-1 8-6,-3-3-8 5,-1-4 14-6,1-3-2 9,3 4 0-9,-3-4 0 6,3 0 8-5,1 0 0 8,-5 3 1-8,5 1 0 2,-1-4-1-3,5 3 0 10,-5 4 0-10,8 0 0 6,-3 0 1-6,-5 3 0 6,4 1 0-6,-3-1 0 8,3 4-21-7,-3-4-12 7,-1 1 2-8,1-1 0 7,-1 4 10-6,-3-3 0 5,3-1 0-5,0 4 0 8,-3-4 9-9,7 4 1 4,1 0 0-4,-1-3 0 13,-11-1-10-12,3-3-9 1,9 0 9-1,-9-4-13 11,-3 1 13-12,-1-4 0 2,1-4 0-2,-1-3 0 8,1-3 17-8,-4 3-3 7,-16-4-1-6,7-6 0 19,-3-1-33-20,-8-3-6 0,0 0-2 0,0 0-958 6</inkml:trace>
    </iact:actionData>
  </iact:action>
  <iact:action type="add" startTime="68142">
    <iact:property name="dataType"/>
    <iact:actionData xml:id="d13">
      <inkml:trace xmlns:inkml="http://www.w3.org/2003/InkML" xml:id="stk13" contextRef="#ctx0" brushRef="#br1">22439 12880 518 0,'-8'-7'46'1,"5"-4"-37"7,-1 4-9-7,-4-3 0 4,-8 3 190-5,8-4 36 8,4 1 7-7,-4-1 2 6,0 1-160-7,1-1-32 6,3 1-7-6,0 3 0 8,4-4 22-8,-8 1 5 8,4 3 1-8,0 0 0 8,4 7 0-7,0 0 0 4,-4-7 0-5,4 7 0 11,0 0-39-11,0 0-7 4,0 0-2-4,0 0 0 10,0 0-16-10,0 0 0 5,8 7 0-5,-4 3 0 8,-4-3-9-8,12 7 9 8,3-3-8-8,1 6 8 7,4-3 0-7,-4 0 0 8,3 4 0-8,5-1 0 8,3 1 0-8,-3-1 0 10,-5 0 0-9,5 1 0 3,4-1 0-3,-1 4 0 9,-3-3 0-10,3 3 8 3,-3 0-8-3,3 0 12 9,5 7-4-9,-1-1 0 6,-3 1 0-4,-1 0 1 4,9 0 0-5,-1 4 0 5,0 3-9-5,-3-4-11 5,3 4 3-6,4-4 0 11,-3 1 8-11,-1-1 0 4,-3-3 8-4,3 4-8 12,0-4 12-11,1 0-1 2,-5 3-1-3,1 0 0 10,3 4-2-10,0 0 0 4,1 0 0-3,-5 4 0 6,-3 2-8-6,3-2 12 5,8 3-12-5,-3 0 12 6,-5-4-12-7,1 1 10 9,-5-1-10-9,5 0 10 7,-1 8-10-7,0-4 0 10,-3 0 9-10,-1-1-9 4,9 5 0-4,-5-4 8 10,5 7-8-10,-1-4 0 5,4-3 0-5,1 3 9 7,-1-3-9-1,0 0 0-4,0 0 9-2,1 0-9 8,-1-4 0-7,-4 4 9 6,1 0-9-6,3 0 10 5,-4 3-10-6,5-3 10 10,-5-3 2-9,4-1 1 2,9-3 0-3,-5 0 0 12,4 0 2-12,-4 0 0 3,4 0 0-3,-3-4 0 11,-1 1-1-10,-4 3 0 2,0-4 0-2,1 0 0 6,-1 1-14 0,0 6 9-6,-3 1-9-1,3-1 8 8,-4 1-8-8,5 2 0 8,-5 1 9-8,0 0-9 8,1-3 0-8,-1 3 9 9,1-1-9-9,-5-2 0 5,-4-1 9-5,1 1-9 10,-4 3 0-10,-1-7 9 4,1-1-9-4,-9 1 0 8,5 4 9-8,-4-4-9 8,0 0 0-8,-5-7 9 7,1-1-9-7,0-2 0 9,0-4 9-9,-4-4-9 6,3 1 0-6,-3-8 9 9,-4-3-9-8,0 0-9 5,-4-7 9-6,0 0-13 20,0 0-35-20,0 0-8 0,0-14 0 0,-4-14-958 7</inkml:trace>
    </iact:actionData>
  </iact:action>
  <iact:action type="add" startTime="69001">
    <iact:property name="dataType"/>
    <iact:actionData xml:id="d14">
      <inkml:trace xmlns:inkml="http://www.w3.org/2003/InkML" xml:id="stk14" contextRef="#ctx0" brushRef="#br1">22581 12754 403 0,'16'-11'36'1,"-13"4"-36"2,-10-3 0-3,7-1 0 9,0-3 214-9,0 4 36 6,4-1 7-6,-1-3 2 8,-6-3-201-8,6 3-40 9,1 0-8-9,0 0-2 6,-4 4 12-5,4-1 3 9,4 1 0-10,0-1 0 4,-4 4 24-4,4 0 5 7,-8 7 0-7,8-3 1 8,3-1-24-8,1 1-5 6,-12 3 0-6,8 3-1 10,8 1-23-10,-4-1 0 5,3 8 0-5,1-4 0 10,0 3 0-10,3 1 0 7,5 3 0-7,-4 0 0 10,-1 0 0-10,5-4 0 4,15 1 0-4,-4-1 8 11,1 0 16-11,-1 1 3 4,1-1 1-4,-1 4 0 8,4-3 0-8,-3 3 1 8,-5-4 0-8,4-3 0 7,9 0 4-7,-5 0 1 9,0 4 0-9,1-1 0 6,-1-3-10-6,4 4-3 10,4 3 0-9,-4 0 0 3,-3 0-10-4,3 0-3 12,0 3 0-12,0-3 0 3,1 0-8-3,-1 3 0 7,0 1 0-7,4-1-11 8,0 1 20-8,5-1 4 7,-1-3 1-7,0 4 0 8,0-1 2-8,4 1 1 8,-8-1 0-8,0 1 0 9,0-5-3-8,0 5-1 3,-3-1 0-4,7-3 0 11,0 4 0-11,-4-4 0 5,4 0 0-5,-4 0 0 12,0 3 1-12,1 1 0 3,-5 3 0-2,0 0 0 5,0-4-14-6,-3 4 11 7,-1 0-11-6,0 0 10 6,-3-4-10-7,3 4 0 9,0 0 0-9,0-3 0 6,5 3 16-5,-1 0 2 8,0-4 0-8,0 4 0 3,1 0-18-3,-1-4 0 9,-4 1 8-10,0-1-8 4,1 4 0-4,-1-3 0 7,-4 3 0-7,5-4 0 8,-1 1 0-8,0-1 0 7,1 1 0-7,-1-1 0 8,0 0 0-8,1-3 0 8,-9 0 0-8,4 4 0 9,5-4 10-8,-9-4-2 3,4 4 0-2,-3 0 0 8,-1 0-8-9,-3 0 8 1,-1-3-8-1,1-1 8 11,3 1 0-12,-3-1 0 2,3 1 0 0,-3-4 0 4,-5 3-8-5,5 1 0 5,3-5 0-5,-3 1 0 7,-5 0 0-8,5 0 0 8,-5 0 8-7,-3 0-8 5,0-3 16-6,-1 3-1 9,-3-7-1-8,4 7 0 4,-1-4 10-4,-3 1 3 9,0-4 0-10,0 3 0 4,-5 1-27-4,5-1 0 8,0 1 0-8,-4-1 0 6,3 1 0-6,-3-4 0 7,0 0 0-7,-4 3 0 9,4-3 0-9,-5 0 0 6,5 0 0-6,0 4 0 10,0-4 0-9,0 3 0 4,-5-3 0-4,1 0 0 9,4 4 0-10,-4-4 0 3,4 0 0-2,-4 0 0 11,3 0 0-12,-7 0 0 2,4 0 0-1,4 0 0 7,-4 0 0-8,0 0 0 7,0 0 0-7,-1 0 0 8,-7 0 0-8,12 3 0 7,-4-3 0-7,-8 0 0 7,0 0 0-7,8 4 0 11,8-1 0-10,-5-3 0 2,-11 0 0-3,0 0-14 10,8 0 2-10,4 0 0 6,-4 4 12-6,-8-4 16 6,0 0-3-6,0 0-1 8,12 3-12-6,0 1 0 3,-12-4 0-3,0 0 0 5,0 0 0-6,0 0 0 5,0 0 0-6,0 0 0 9,0 0 0-9,0 0 0 5,15 0 0-5,-3 3 0 12,-4-3-17-11,0 4-7 2,0-8 0-2,3 4-1 18,-3 0-64-18,4 0-13-1,-4 4-2 0</inkml:trace>
    </iact:actionData>
  </iact:action>
  <iact:action type="add" startTime="73035">
    <iact:property name="dataType"/>
    <iact:actionData xml:id="d15">
      <inkml:trace xmlns:inkml="http://www.w3.org/2003/InkML" xml:id="stk15" contextRef="#ctx0" brushRef="#br1">22549 11140 979 0,'0'0'87'2,"-4"-7"-70"5,-3 0-17-7,-1 1 0 8,4 2 218-8,-4 1 40 7,-4-4 8-7,0 3 2 9,1 1-193-9,-1-4-39 6,4 3-7-6,-4 1-1 8,-4-1-4-8,5-3 0 8,3 4 0-8,0-4 0 8,0 3-7-8,0 1-1 9,0-1-1-9,8 4 0 5,0 0-5-5,0 0-1 6,-8-3 0-6,8 3 0 8,0 0-9-8,0 0 10 8,0 0-10-8,0 0 10 9,0 0-10-9,8 7 0 6,0 0 0-6,4 3 0 8,-8 1-10-8,8 3 10 6,7-4 0-6,-3 4-9 11,0-4 9-11,3 4 0 5,-3-3 0-5,4 3 0 12,-5-4 0-12,1 1 0 3,-4-1 0-2,4 1 0 8,-4-4 0-9,-1 3 0 5,-11-10 0-4,4 11 8 6,-4-11 16-7,0 10 3 8,-4 1 1-8,-4-4 0 7,-3 3 21-7,-5-3 5 9,-4 0 1-9,-3 4 0 7,-9-4-11-7,5 3-3 10,3-3 0-10,-7-3 0 4,-1-1-12-3,1 1-2 7,-1-4-1-8,9 0 0 6,3 0-26-6,1 0 0 8,-9-4 0-8,8 1 0 23,9-1-27-23,-5-3-4 0,0 0-1 2,0-3-764 2,1-4-154-4</inkml:trace>
    </iact:actionData>
  </iact:action>
  <iact:action type="add" startTime="73775">
    <iact:property name="dataType"/>
    <iact:actionData xml:id="d16">
      <inkml:trace xmlns:inkml="http://www.w3.org/2003/InkML" xml:id="stk16" contextRef="#ctx0" brushRef="#br1">22204 11036 1036 0,'0'0'92'0,"0"0"-73"4,-4-7-19-4,-4 7 0 13,0-7 161-13,8 7 29 2,0 0 6-2,-8-4 0 8,-4 1-112-8,12 3-24 8,0 0-4-8,0 0 0 7,0 0-17-7,4-7-3 9,0 0-1-9,8 0 0 6,4 0-9-6,3 3-2 9,1-3 0-9,0 0 0 7,3 4 4-7,5-4 1 10,-5 0 0-10,5 0 0 5,-1 3-7-5,1-3-2 8,7 7 0-8,-7-3 0 6,-1 3-20-6,1 0 0 8,3-4 0-7,1 4 8 21,-5 0-30-21,1 0-6-1,3 0 0 1,0 0-1 12,5 4-133-13,-5-1-26 1,-7-3-6 1</inkml:trace>
    </iact:actionData>
  </iact:action>
  <iact:action type="add" startTime="83805">
    <iact:property name="dataType"/>
    <iact:actionData xml:id="d17">
      <inkml:trace xmlns:inkml="http://www.w3.org/2003/InkML" xml:id="stk17" contextRef="#ctx0" brushRef="#br1">20632 14751 115 0,'0'0'10'1,"0"0"-10"1,0 0 0 3,0 0 0-1,-8 4 96-4,-4-1 16 6,4-3 4-6,-8 0 1 8,4 0-21-7,-3 0-4 5,-5 0 0-6,0 0-1 10,5 0-19-10,-1 0-4 6,0 0-1-6,5 0 0 11,-5 0-11-11,4 0-1 3,0 0-1-3,0 0 0 13,5 0-10-12,-5 0-3 0,0-3 0-1,4 3 0 8,-8-4-3-8,9 4-1 9,-5-3 0-9,0-1 0 7,0 1-5-7,4 3 0 7,-3-7-1-7,3 3 0 7,-4-3 8-7,4 0 1 10,-4 0 1-10,4 0 0 6,-3 0-9-6,3-3-3 12,0 3 0-12,-4-4 0 3,4 4-1-3,-4-3-1 7,5-1 0-7,-5 5 0 9,0-5-11-9,4 4-1 6,-4-3-1-6,1 3 0 8,-1 0-3-8,0 0-1 7,0-7 0-7,0 7 0 10,5-4-10-9,-5 4 10 2,0-3-10-2,4 3 10 11,0-4-10-12,0 1 0 4,1-4 0-4,-1 3 0 9,4 1 0-9,0-1 0 5,-4-3 0-5,4 4 0 8,4-4 0-8,0-3 0 9,-4 3 0-8,4 0 0 5,4 0 0-6,0 0 8 8,0-4-8-6,0 4 0 2,0 0 0-4,0 0 0 9,4-3 0-9,-1 3 0 6,1-4 12-5,0 4-4 7,4 0 0-8,0 0 0 6,-1 1-8-6,1-1 10 7,0 3-10-7,0-3 10 8,4 4-10-7,-5 3 0 6,1-4 0-7,4 1 8 8,-4-1-8-7,3 4 0 4,-3 0 0-5,4 0 0 9,-4-3 0-8,3 6 0 4,-3-3 0-4,4 4-11 9,0-1 11-10,-1 1 0 5,1-1 0-5,0-3 0 9,-1 4 0-6,1-1-8 0,0-3 8-2,0 4 0 5,-5-8 0-6,5 8 0 8,-4-1 0-7,8 1 0 6,-5 3 0-7,1 0 0 8,0-4 0-7,-1 1 0 4,1 3 0-5,0 0 0 11,0 0 0-11,-5 0-8 4,1 0 8-4,4 0-10 11,0 3 10-11,-1 4-10 5,-3-3 2-5,4-1 0 6,-4 1 0-6,3-1 0 8,-3 1-4-8,0 3 0 6,0-4 0-6,0 1 0 10,-1-1 12-10,1 4-12 6,-4-3 12-6,0-1-12 10,-8-3-10-9,8 7-2 4,0-3-1-5,-8-4 0 19,0 0-83-18,11 7-16-1,-11-7-3 0</inkml:trace>
    </iact:actionData>
  </iact:action>
  <iact:action type="add" startTime="85288">
    <iact:property name="dataType"/>
    <iact:actionData xml:id="d18">
      <inkml:trace xmlns:inkml="http://www.w3.org/2003/InkML" xml:id="stk18" contextRef="#ctx0" brushRef="#br1">24271 14664 1105 0,'0'0'48'2,"0"0"12"-2,0 0-48 0,0 0-12 9,0 0 0-9,0 0 0 4,-8 3 17-4,8-3 2 6,0 0 0-6,-8 0 0 10,0 4-19-10,8-4 0 5,-8 0 0-5,0-4 0 10,1 4 0-10,3-3 0 5,-8 3 0-5,4-4 0 9,0 4 20-9,-4 0 1 6,-3 0 0-6,3 0 0 11,-4 0-2-11,0-3-1 4,1 3 0-4,-1 0 0 12,0 0-10-12,0 0-8 4,1 0 12-4,-1 0-12 8,-4 0 13-8,5 0-4 8,3 0-1-8,-4 0 0 7,4 0 10-7,-3 0 2 8,-5 0 0-6,4-4 0 4,1 4 21-6,-1 0 5 9,-4-3 1-9,1-1 0 5,3 4 5-4,0 0 0 9,-4-3 1-9,1-1 0 2,-5 1-42-2,5 0-11 5,7-1 0-6,-8 4 0 8,-3 0 0-8,-1-3 0 8,8-1 0-8,1 1 0 6,-1-1 0-5,-4 1 0 6,-3-4 0-7,3 3 0 10,8 1 13-9,-4-4 1 3,-7 0 0-4,7 0 0 11,4 0 10-11,1-4 3 4,-5 1 0-4,0 3 0 13,0-4-4-13,8-3-1 2,1-3 0-1,-1-1 0 6,-4-3-2-7,8 0-1 7,4 0 0-6,0-3 0 6,0-4-19-7,4 4 0 8,0-1 0-7,4 1 0 5,7 3 0-6,-3-4 0 10,0 8 0-10,4-8 0 6,11 8 0-6,-3-4 0 10,-4 4-12-10,3-1 12 4,5 1-8-3,-5 3 8 8,5-4 0-9,-1 8-9 5,1-1 9-5,-1 1-10 8,5 3 10-8,-5 3-10 7,-3 4-2-6,3 0 0 5,1 0 0-6,3 7 0 23,-7 0-15-22,-1 4-3 0,1 3-1 0,3 3 0 9,-3 4-8-10,4 0-1 0,-9 7-1 7,1 0 0 0,0 0 8-6,-5 0 1-1,-3 3 1 1,0-3 0 13,-4 4-12-14,0-4-2 0,-5 0-1 1,-3-1-409 8,0-2-81-8</inkml:trace>
    </iact:actionData>
  </iact:action>
  <iact:action type="add" startTime="89552">
    <iact:property name="dataType"/>
    <iact:actionData xml:id="d19">
      <inkml:trace xmlns:inkml="http://www.w3.org/2003/InkML" xml:id="stk19" contextRef="#ctx0" brushRef="#br1">20675 14814 172 0,'0'0'8'1,"0"0"1"-1,0 0-9 0,-4 4 0 7,4-4 0-7,0 0 0 8,-8 3 107-8,-4 4 19 6,12-7 4-6,-4 0 1 11,4 0-95-11,-8 4-18 3,1-1-4-3,7-3-1 10,0 0 10-10,-12 7 1 7,4-7 1-7,8 0 0 7,0 0 8-7,-8 0 2 8,0 0 0-8,-4 0 0 7,4 4 9-7,1-4 3 8,7 0 0-8,-12 3 0 7,0-3-18-7,0 0-3 10,-3 4-1-10,3-4 0 4,4 0-25-4,-4 0 0 9,4 3 0-9,-4 0 0 7,1-3 0-7,-1 4 8 6,0-1-8-6,4 1 0 8,-7-4 0-8,3 3 0 8,0 1-14-8,-4-1 5 9,0-3 9-9,5 0 0 7,-5 0 0-7,0-3 0 9,1 3 15-9,-1 0 5 5,0 0 0-5,-4 0 1 11,5-7 9-11,-5 3 2 4,4 1 0-4,-3-1 0 11,3-2-9-11,-4-1-2 4,1 0 0-3,-1 0 0 6,4 0-4-7,1 0-1 8,-1-4 0-7,0 4 0 5,0-3-1-6,5-1-1 9,-1 1 0-9,0-1 0 6,0 1-6-6,4 3 0 11,1-4-8-11,3 4 12 5,-4-7-4-5,4 4-8 8,0-1 11-8,0 1-11 6,8-4 14-6,-4 0-4 7,0 0-1-7,0 0 0 8,4-3 8-8,-4-1 2 8,0-3 0-8,4 4 0 8,0-4-5-7,0 0-1 4,0 0 0-4,-4 0 0 9,0 0-13-10,3 0 8 4,1-3-8-3,0 3 0 10,0 0 12-11,0 0-3 5,0 0-1-4,0 3 0 7,4 1 3-8,-4-1 0 3,4 4 0-2,-4-3 0 7,7 3-3-1,1 3 0-6,-8-2 0-1,8-1 0 7,4 7 7-7,-5-4 1 9,5 1 0-9,0-1 0 7,0 1-2-7,3 3 0 9,-3-4 0-9,8 4 0 5,-5-3-6-5,1 3 0 10,3-4-8-10,5 4 12 5,-4 0-12-5,-1 0 8 8,5 0-8-8,3 0 0 7,4 0 9-6,1 4-9 6,-9-4 8-7,5 3-8 7,-1 4 8-6,1 0-8 5,-1 0 0-6,-3 4 8 11,3-1-8-11,-3 4 0 4,-1 0 0-4,-3 0 8 12,-1-3-8-12,1 6 0 3,-5-3 0-3,1 4-11 11,0 3 1-11,-1-4 0 4,-3 4 0-3,4 4 0 6,-8-4 2 1,3 0 0-7,-3 3 0-1,0-3 0 7,-4 3 8-7,3 1-13 7,-7-1 5-7,4 4 8 8,-4-3-9-8,-4-4 9 10,0 3 0-9,0 1 0 2,-4 6 0-3,4 1 0 12,-4-1 0-11,0 0 0 1,-3 1-8 0,-1-1 8 4,0 1 0-6,0-1 0 8,0 4-9-8,0-3 9 7,-4-4 0-7,5 3-9 8,-1-7 9-7,0 1 0 5,0 3 0-6,4-7 0 10,0 0 0-10,-4 0 0 4,4 0 0-4,0-4 0 12,1 1 0-12,-1-4 0 4,0 0 0-4,0 0 0 11,4-7 0-11,-4 7 0 4,4-7 0-3,0 0-8 5,0 0 8-6,-4 7-10 10,4-7 10-10,0 0-10 6,0 0-1-6,0 0 0 8,0 0 0-8,0 0 0 6,0 0-7-6,0 0-2 10,0 0 0-10,0 0 0 6,0 0-1-6,0 0-1 7,0 0 0-6,0 0 0 7,0 0 5-8,0 0 1 6,0 0 0-6,0 0 0 23,0 0-19-23,0 0-3 0,0 0-1 1,0 0 0 14,0 0-21-15,0 0-5 1,0 0-1-1,0 0 0 0</inkml:trace>
    </iact:actionData>
  </iact:action>
  <iact:action type="add" startTime="96203">
    <iact:property name="dataType"/>
    <iact:actionData xml:id="d20">
      <inkml:trace xmlns:inkml="http://www.w3.org/2003/InkML" xml:id="stk20" contextRef="#ctx0" brushRef="#br1">19995 12579 748 0,'0'0'67'2,"0"0"-54"4,-4-10-13-6,4 10 0 8,-8-7 287-7,8 7 54 4,-8-4 11-5,8 4 3 8,-12 0-233-8,5 4-46 7,7-4-10-7,-8 10-2 8,0 4-52-8,0 7-12 8,0 7 0-8,0 7 0 8,4 7-22-8,0 3-2 9,-7 1 0-8,3 3 0 4,4-1 5-5,0 1 1 6,0 0 0-5,4-3 0 7,-4-4-6-8,4-8 0 5,0 1-1-5,0-7 0 25,0 0-3-25,0-7-1 0,0-3 0 0,0-4-835 3</inkml:trace>
    </iact:actionData>
  </iact:action>
  <iact:action type="add" startTime="100601">
    <iact:property name="dataType"/>
    <iact:actionData xml:id="d21">
      <inkml:trace xmlns:inkml="http://www.w3.org/2003/InkML" xml:id="stk21" contextRef="#ctx0" brushRef="#br1">22097 12607 345 0,'8'-7'31'3,"-4"4"-31"2,-4-4 0-5,0 3 0 9,4-3 168-9,-4 4 28 9,4-4 6-9,-4 7 1 5,-4-7-124-5,4 7-25 10,0 0-5-9,4-4-1 5,-12-3-8-6,8 7-1 5,0 0-1-5,0 0 0 7,0 0-4-7,0 0-1 7,0 0 0-7,0 0 0 10,12-3-5-10,-12 3-2 5,0 0 0-5,0 0 0 11,0 0-9-11,0 0-1 5,0 0-1-5,0 0 0 10,-4 10-5-10,-4 4-1 5,0 7 0-5,-3 0 0 12,-9 4 2-12,0 6 0 4,-3 0 0-4,-5 8 0 7,-3-4-11-7,-5 3 0 7,-3 4 0-6,-4-4 8 6,-4 8 7-7,-1-4 1 8,1 3 0-7,0 1 0 5,0 2-4-6,0-6-1 9,8 4 0-8,-1-4 0 5,1 0 9-6,4-1 3 10,-5-2 0-9,5-1 0 2,0-3 6-3,-1 0 2 7,-7 0 0-7,8 0 0 8,-1 0-31-8,1-4-8 8,-1 4-1-8,5 0 0 8,0 4 9-7,3-5 0 5,1-2 8-6,3-1-8 8,0 1 0-8,5-1 0 7,-1-6 0-7,4 3 8 10,1-4-8-9,-1-3 0 3,4 0 0-4,4-4 0 11,0 1 0-11,1-4 0 3,3-4 0-2,-4 1 8 6,8-1-8-7,-4-3-10 7,4-7 10-6,0 0-13 19,0 0-91-20,0 0-17 0,0 0-4 0,0 0-634 6</inkml:trace>
    </iact:actionData>
  </iact:action>
  <iact:action type="add" startTime="101083">
    <iact:property name="dataType"/>
    <iact:actionData xml:id="d22">
      <inkml:trace xmlns:inkml="http://www.w3.org/2003/InkML" xml:id="stk22" contextRef="#ctx0" brushRef="#br1">20679 14741 345 0,'0'0'15'3,"0"0"4"-3,0 0-19 0,0 0 0 3,0 0 0-3,0 0 0 9,0 0 284-9,0 0 52 7,0 0 12-7,0 0 1 9,0 0-253-9,0 0-50 5,8 10-10-5,3 4-3 9,1 4-10-9,4-1-3 6,0 11 0-6,7 3 0 10,-3 4-20-10,7 7 0 5,1 0 0-5,3 4 0 11,5-1 0-11,3 4 14 4,8 0-3-3,0-4-1 7,0 4-10-8,1 0 0 7,7-4 0-7,-4 4 0 10,0 4 0-10,0-4 0 5,0 3 11-4,-4-10-11 7,8 3 9-8,-4-3-9 7,0-3 8-6,0-1-8 5,-7-3 0-6,3-4 0 9,-8 1 0-8,0-1 0 4,-3-6 9-5,-1 3-9 11,-7-8 10-11,-1 1-10 6,1 4 8-5,-5-8-8 7,-7 1 0-6,4-4 9 14,-1 0-29-15,-3-7-5-1,0 3-2 1,-5-6-783 1</inkml:trace>
    </iact:actionData>
  </iact:action>
  <iact:action type="add" startTime="102794">
    <iact:property name="dataType"/>
    <iact:actionData xml:id="d23">
      <inkml:trace xmlns:inkml="http://www.w3.org/2003/InkML" xml:id="stk23" contextRef="#ctx0" brushRef="#br1">22659 12960 1278 0,'0'0'56'2,"0"0"12"-2,-4-7-54 0,4 7-14 5,0 0 0-5,0 0 0 9,0 0 37-9,0 0 5 5,0 0 1-5,4-4 0 12,8 1-30-12,-12 3-5 4,0 0-8-4,12 3 11 8,8 1-11-8,-5 3 0 7,-3 0 0-7,4 0-11 8,-4 3 11-8,7 4 0 8,5 0 0-8,-1 4-8 7,-3-1 8-7,4 4 0 8,11 0 0-8,-4 7 0 7,-3 3 0-7,3 4-10 11,1 7 10-11,3 0-10 5,1 10 10-5,-5 1 0 9,0-4 0-9,1 10 0 5,3 0 0-5,1 4 0 7,-9 7 0-7,9 0-12 8,-1-4 12-8,4 4 0 7,4-3-9-7,-3-5 9 10,-1-2-11-10,4 3 3 7,4 0 0-7,1 3 0 8,-5 4 0-8,4 0 0 5,-4-4 0-5,4 0 0 12,1-3-7-12,-1 3-1 3,4 1 0-3,-4-1 0 11,4 0 4-11,-4 4 0 4,4-3 0-3,-4-1 0 18,-3-3-58-18,-5-7-11 0,4 3-3 0,0-7 0 12,5 4-32-13,-5 0-6 0</inkml:trace>
    </iact:actionData>
  </iact:action>
  <iact:action type="add" startTime="103575">
    <iact:property name="dataType"/>
    <iact:actionData xml:id="d24">
      <inkml:trace xmlns:inkml="http://www.w3.org/2003/InkML" xml:id="stk24" contextRef="#ctx0" brushRef="#br1">22722 12373 576 0,'-8'-3'51'2,"4"-4"-41"3,4 0-10-5,0 0 0 10,-3-4 236-10,3 4 44 6,3 0 10-6,5 0 2 8,-4 0-221-8,0 0-44 8,4 0-9-8,0 0-2 5,8 4-16-5,-1-1 0 9,-3 4 0-9,4 0 0 6,4 0 0-6,3 4 0 10,1-1 0-10,-5 4 0 6,5 0 0-6,3 4 0 7,5-1 0-6,-1 4 0 6,-7-3 0-6,7 3 0 4,5 3 0-5,-1 1 0 8,-7 3-11-7,7 0 11 6,-4-1-12-7,5 5 12 10,3-4 0-10,4 3 0 4,-3 1 0-4,3-1 0 11,8 4 0-10,0-3 0 4,-8 3 0-5,4-1 0 11,1-2 0-11,-1-1 0 3,0 1 0-2,4-4 0 8,-4-4 10-9,8 1-10 4,0-1 10-3,4 4-10 7,4-3 0-8,-4-1 0 7,0 7 0-6,-4-6 0 6,0 3 28-7,0 0 2 9,0 0 1-9,4 3 0 7,0 1-31-7,0 3 0 10,0 3 0-10,-4 4 0 4,4 0 0-4,-4 0 0 9,-4 0 0-9,4 0 9 6,-4-4-9-6,4 4 0 7,0-4-10-7,4-3 10 8,0 4 0-8,4-1 0 7,-4-6 0-7,4 3 0 9,-8-4 0-9,7 4 0 7,-7-4 0-7,4-3 0 9,-4 4 0-9,4-4 0 5,0 7 8-5,0-4-8 12,0 1 12-12,0-1 0 3,-4 0-1-3,-4 1 0 13,-4-1-1-13,1 1 0 2,-1-1 0-1,0-3 0 6,0 4-10-7,4-4 8 8,-8 0-8-7,1-1 8 5,3-2-8-6,-4 3 0 9,0 0 0-9,-7-4 0 6,-1 1 0-6,0-4 0 10,-3 0 9-10,-5 0-9 6,1-4 0-6,-1-3 0 9,-7 4 0-9,4-8 0 5,-5 4-11-5,1-3-6 7,-4-1-2-7,-1 1-532 15,-3-4-106-15</inkml:trace>
    </iact:actionData>
  </iact:action>
  <iact:action type="add" startTime="113226">
    <iact:property name="dataType"/>
    <iact:actionData xml:id="d25">
      <inkml:trace xmlns:inkml="http://www.w3.org/2003/InkML" xml:id="stk25" contextRef="#ctx0" brushRef="#br1">21960 12785 748 0,'0'0'67'2,"0"0"-54"0,-4-3-13 0,4 3 0 5,0 0 183-7,-8-4 33 6,8 4 8-6,0 0 0 9,0 0-161-8,0 0-33 4,-8-3-6-5,8 3-2 10,0 0-11-10,0 0-3 5,0 0 0-5,-8 0 0 12,4 0-8-12,-3 0 0 3,7 0 0-3,-8 0 8 8,0 0-8-7,0 0 10 6,0 3-10-7,0 4 10 7,-4 0-10-7,1 4 0 8,-5-1 0-8,0 8 8 7,1-1-8-7,-9 8 0 9,-4-1 0-9,-3 0 0 7,0 8 0-7,-1-1 0 10,-3 4-9-10,3 4 9 6,-3-4 0-6,3 3 0 7,1 7 0-7,0-3 0 7,-1 0 0-7,5-7 0 7,-5 0 0-7,5 0 0 7,-1 0 16-6,1-4 1 5,-5-3 0-6,5 4 0 10,-1-4-5-10,1-1 0 5,-1 1-1-5,-3 0 0 12,7 0-11-12,1 0 10 4,-1 0-10-4,4 0 10 12,1 4-10-12,-1-5 10 2,0 1-10-1,1-3 10 6,3 3-10-7,-4 0 0 8,5 0 0-7,-5 0 8 5,0-4-8-6,5 4 0 8,-5 0 9-8,0-4-9 7,1 1 0-7,-1 3 0 10,0-7 0-10,5 3 0 6,-5 1 0-6,4-1 8 10,1-7-8-10,3 1 0 5,-4-1 0-5,0 1 0 11,9-1 0-11,-5 1 0 3,4-4 8-3,0 0-8 7,0-4 8-7,4 1-8 8,4-1 0-7,0-3-15 5,0-7 3-6,0 0 0 24,-4 7-14-23,4-7-2-1,0 0-1 0,0 0 0 2,-4 7 9-2,4-7 3 3,0 0 0-2,0 0 0 11,0 0-1-12,0 0 0 4,8 7 0-4,-4 4 0 20,0-4-26-20,-4-7-4 0,4 7-2 0,4 0 0 14,0-1-3-14,0 5-1 0,-4-8 0 3,3 4 0-2,1 0 34-1,-4 4 6 7,4-1 2-7,0 1 0 8,-4-4 3-8,4 3 1 9,0 1 0-9,-5-1 0 4,1 1 16-4,0-1 4 10,4 1 1-10,-4-1 0 7,4-3 23-7,0 4 4 5,-4-1 0-5,8 4 1 10,-5-3 0-10,5 3 0 6,-4-4 0-6,4 4 0 11,0-4-2-10,-1 4-1 3,5 0 0-3,-4 4 0 9,8-1-13-9,-5 1-2 2,5 3-1-2,0 7 0 9,3 0-14-10,5 3-8 3,-5 0 8-3,5 4-8 8,-1 7 20-8,5 0-1 6,7 0 0-5,-4 0 0 7,5 0-19-8,-5-4 0 8,4-3 8-8,-3 4-8 8,3-4 0-8,0-1-19 8,-3-2 4-8,3 3 1 6,0-4 14-6,-3-3 0 11,-1 4 0-11,0-4 0 3,5-1 21-3,-5 1-2 10,-3 0-1-10,-1-3 0 6,0 3 10-5,1-7 1 4,-9-4 1-5,1 1 0 9,-4-4 5-7,-1 0 1 3,1 0 0-5,-4-1 0 9,-5-6-8-9,1 4 0 7,0-4-1-7,0 3 0 10,-4-6-9-10,0 3-2 4,-1-4 0-4,-3 1 0 12,4 3-6-12,-8-7-2 3,0 0 0-3,0 0 0 11,8 3-8-11,-8-3 0 4,0 0-10-3,0 0 10 18,0 0-103-19,0 0-14 0,0 0-3 1,0 0-748 3</inkml:trace>
    </iact:actionData>
  </iact:action>
  <iact:action type="add" startTime="118632">
    <iact:property name="dataType"/>
    <iact:actionData xml:id="d26">
      <inkml:trace xmlns:inkml="http://www.w3.org/2003/InkML" xml:id="stk26" contextRef="#ctx0" brushRef="#br1">22357 12680 345 0,'0'-20'31'2,"-4"9"-31"-1,-4-3 0 0,4 0 0 6,8 0 380-7,-4 4 69 6,-8-4 15-6,0 3 2 11,8 1-359-11,-4 3-72 4,4 7-15-4,-4-4-2 10,0 1-18-10,1-1-17 5,3 4 3-5,0 0 1 22,-12 0-16-22,8 4-3 0,4-4-1 0,0 0 0 6,0 0 9-6,-4 10 3 3,-4-3 0-3,8-7 0 21,12 14-41-21,-8 0-8 0,-8 4-2 0</inkml:trace>
    </iact:actionData>
  </iact:action>
  <iact:action type="add" startTime="119260">
    <iact:property name="dataType"/>
    <iact:actionData xml:id="d27">
      <inkml:trace xmlns:inkml="http://www.w3.org/2003/InkML" xml:id="stk27" contextRef="#ctx0" brushRef="#br1">22494 16829 1443 0,'0'0'64'2,"0"0"13"-2,0 0-61 0,-8 7-16 3,1-4 0-2,7-3 0 8,0 0 13-9,-8 7 0 5,-8-3 0-3,4 3 0 7,0-7-13-9,1 0-8 4,-1 0 8-4,-8 0-13 15,-7-4 32-15,7 4 6 0,4-3 2 0,-3-1 0 9,-9-3-5-9,1 0-1 8,-1 4 0-8,1-4 0 7,-1 0 19-7,1-3 3 7,-5-4 1-7,9-4 0 8,-5 4-16-8,5 0-2 9,-5-3-1-9,0-1 0 6,5 1 18-5,-5-1 3 9,1 1 1-7,-1-4 0-1,1 0-25-1,3 0-5 5,1 0-1-6,-1-3 0 7,4-1 19-7,-3 1 3 7,3-1 1-7,5 1 0 9,7-1-11-9,-4 1-3 6,4-4 0-6,4 0 0 9,0-3-7-8,4-1-2 5,4-3 0-6,0 0 0 10,8 0-16-9,4 1 8 2,-1-5-8-3,9 4 0 12,-1 0 8-12,5 4-8 2,-1-1 0 0,9 5 0 5,-9 2 0-7,5 4 0 7,3 0-8-7,0 7 8 8,1 0 0-8,-1 7 0 8,8 4 0-8,1 3 0 8,7 3 0-8,-4 11 0 8,-4 0-11-7,0 11 11 5,1 6-16-6,-1 11 4 10,-12 3 1-10,1 15 0 4,-9 6 11-4,1 4-13 8,-4-4 5-8,-9 1 8 7,-7-1-10-7,0-3 10 8,0-4 0-8,-4 1-9 7,-12-1 9-6,4-7 14 5,-3-10-3-6,-5 0-1 9,-4-7 23-9,-3 0 5 7,3-7 1-7,-3-4 0 10,3-3-8-9,-8-3-2 2,-11-4 0-3,-4-4 0 14,4-3 17-14,-1-3 3 1,-3-1 1-1,0-6 0 8,3-1-39-8,1-3-11 7,0 4 0-6,3-8 0 6,1 1-10-7,4-4-6 8,7 3-2-7,-3-3 0 18,7 0-132-19,0-3-26 0,9-4-6 0,3 0-840 6</inkml:trace>
    </iact:actionData>
  </iact:action>
  <iact:action type="add" startTime="120791">
    <iact:property name="dataType"/>
    <iact:actionData xml:id="d28">
      <inkml:trace xmlns:inkml="http://www.w3.org/2003/InkML" xml:id="stk28" contextRef="#ctx0" brushRef="#br1">22392 12279 1105 0,'-20'-4'48'2,"20"4"12"-2,0 0-48 0,0 0-12 4,0 0 0-4,-11-3 0 12,3-1 23-12,8 4 2 3,0 0 1-3,-8 0 0 8,-8-3 11-8,4 3 3 8,12 0 0-8,-7 0 0 7,-1 0 7-7,0 0 1 9,-4 0 1-9,12 0 0 6,0 0 0-6,-8 3 0 9,-4 4 0-9,5 0 0 6,-1 4-26-6,-4-4-6 11,0 3-1-11,-7 4 0 4,3 0-16-4,4 4 0 8,-4-1 0-8,-3 8 0 7,-5-4 0-7,4 3 0 7,-3 4 0-6,3 0 0 7,-3 0 13-7,-5 3-1 5,1 8 0-5,-1-1 0 6,-3 0-12-5,-5 4 0 2,-3 4 0-4,-4 3 0 11,-4-4 0-11,-1 7-12 5,1 4 3-5,0 4 0 11,-4 3 9-11,4-1 16 3,0 1-4-2,3 0-1 6,1 0 2-7,-4-4 1 7,0-3 0-6,0 4 0 7,4-5-4-8,-5 5-1 7,9-1 0-6,-4-3 0 6,4-4 11-7,3-3 1 8,1-3 1-8,-1-4 0 8,5-4 8-8,3 0 2 9,1-6 0-8,3-4 0 3,-3 0-4-4,7-4 0 9,-3-3 0-9,3 0 0 6,0 0-10-6,1-4-2 7,-1-3-1-7,4 4 0 7,1-8 1-6,-1 4 1 5,0-3 0-6,4 3 0 10,-3-4-9-10,-1 1-8 5,0-1 9-5,0 1-9 10,1-1 13-8,3-3-3 1,-4 0-1-3,8 0 0 12,-3 0-1-12,3 4 0 3,0-4 0-3,0 0 0 9,8-7 2-9,0 0 0 8,0 0 0-7,0 0 0 4,0 7 8-5,0-7 2 8,0 0 0-8,0 0 0 7,4 10-20-7,-4-10-17 10,8 4 3-10,4-1 1 5,3 1 13-5,1-1 0 11,-4 0 12-11,7-3-12 5,1 0 13-5,-4 0-4 7,7 0-1-7,1 4 0 8,0-4-8-8,-1 3-11 6,1-3 3-6,3 0 0 10,1 4 8-10,-5-4 0 6,5 3 0-6,3 1 0 9,1-4 0-9,3-4 0 6,0 4 0-5,5 4 0 8,-5-4 0-9,12 7 0 5,4-4 0-5,0 4 8 12,5-3-8-12,-5-1 8 2,4 1-8-2,0-1 8 9,4 1-8-9,3-4 9 7,1 0-9-6,4 3 10 6,-4 1-10-7,4-1 8 7,-4-3-8-6,0 0 8 6,-4 4-8-7,-1-4 8 9,5-4-8-9,0 1 8 7,4 3-8-7,0-4 0 10,-4 4 0-9,0 0 0 2,3 0 11-3,-7 0-3 8,-4 0-8-8,4 0 12 7,0 0-12-6,4 0 0 6,-4 0 0-7,0 0 0 6,-4 7 0-5,0-3 0 5,0-1 0-6,-8 4 0 10,-7-3 0-9,-1 3 9 4,0-4-9-4,1 4 8 8,-5-3 0-8,0-1-8 2,-7 1 12-3,7-1-4 13,0 1 0-13,-3-1-8 2,-12-3 12-1,3 4-4 8,9-1-8-9,-9-3 10 5,-7 0-10-4,-4 4 10 7,3-4 9-8,1 3 1 7,0-3 1-6,-8 0 0 6,0 4-21-7,-1-1-15 8,5-3 3-8,-4 4 0 7,-8-4 12-7,0 0 13 10,0 0-2-10,4 0-1 6,4 0-10-6,-8 0 0 7,0 0 0-7,0 0 0 6,8 0 8-6,-8 0 2 8,0 0 1-7,0 0 0 6,0 0-11-7,0 0 0 6,0 0 0-6,0 0 0 10,0 0 0-9,0 0 0 4,0 0 0-5,0 0 0 10,0 0 0-9,0 0 0 4,0 0 0-5,0 0 0 10,0 0 0-10,0 0 0 4,0 0 0-4,0 0 0 9,0 0 0-9,0 0 0 7,0 0 0-7,0 0 0 7,0 0 0-7,0 0-12 8,-4 7 4-8,-4 0 8 7,0 0 0-7,0 3 0 9,8-10 0-9,-4 7 0 6,-7 4 0-6,-1-4 0 11,0 3 0-10,4 4 0 2,-4-4 0-3,-3 8 0 10,-1-4 0-10,0 3 0 5,4 4-8-5,-3 0 8 7,-13 0 0-5,5 7 0 4,-1 0-8-5,0 4 8 6,-3-1-10-7,-5 7 10 8,-3 4 0-7,4 0 0 4,-1 0 8-5,-3 3-8 10,-8 1 0-10,-1-4 0 4,5 3 0-3,0-3 0 11,-4 3 0-12,-5 1 0 4,1-1-12-4,8 1 3 9,0 3 9-9,3-1 0 5,-3-2 0-5,4-4 0 8,7-4 0-8,1 1 0 8,-5-5 0-8,1 5 0 7,3-8 9-7,1 4-9 9,-5-3 12-9,1-4-12 6,-1 3 0-6,5-3 0 11,7 0 0-11,0 0 0 4,-7-4 0-3,3 1 0 7,5-1 0-8,3 4 0 7,4-7 0-7,-3 0 0 6,-1 0 0-6,4-4 0 8,4-3 0-7,-4 4 0 5,1-1 0-6,-1-3 0 9,8-3 0-9,-4 3 0 6,4-4 0-6,-4 1 0 11,0-4 0-11,0 0 0 5,5-4 0-5,-1 4 0 11,0 0 0-11,4-7-12 3,0 0 12-2,0 0-12 19,4 7-13-20,-4-7-3 0,0 0 0 0,0 0 0 14,7 7-112-14,-7-7-22 2,0 0-5-2</inkml:trace>
    </iact:actionData>
  </iact:action>
  <iact:action type="add" startTime="122398">
    <iact:property name="dataType"/>
    <iact:actionData xml:id="d29">
      <inkml:trace xmlns:inkml="http://www.w3.org/2003/InkML" xml:id="stk29" contextRef="#ctx0" brushRef="#br1">22011 12722 1886 0,'0'0'41'1,"0"0"9"-1,-8 0 2 0,4 0 1 0,-4 0-42 0,0 4-11 5,1 6 0-5,3 1 0 8,-4-1-11-8,0 1-4 6,0 6-1-6,-4 1 0 10,4 3 4-10,-7 0 1 5,-5 3 0-5,0 0 0 10,1 4 11-10,-9 7-10 6,1 0 10-6,-5 7-10 11,-3 4 10-11,0-1 0 3,-1 7 0-3,1 1-8 9,-4-1 8-9,3 0 0 6,1 1 0-6,-5-4 0 9,5 3 0-9,4 0 0 8,-13 1 0-8,5-1 0 6,0 1 0-5,0-1 11 8,-1-10-3-9,1 3 0 6,0-3-8-6,3-3 0 10,1-4 9-10,0-4-9 5,3 0 21-5,5-3 0 9,-5-7 0-8,9 0 0 4,-1 4-2-5,0-4-1 7,1-4 0-7,3 1 0 8,1-4 4-8,3 3 1 6,0 0 0-6,4 1 0 11,0-4-12-11,1 0-3 6,3 0 0-6,4-4 0 9,0 4-8-9,4-3 8 5,4-1-8-5,0 1 8 11,4-1 3-11,0-3 0 4,7 4 0-4,1-1 0 10,4 1-11-10,-5-1 10 5,9-3-10-5,3 4 10 8,5-4-2-8,-1-4-8 7,1 4 12-6,7 0-4 6,0-7-8-7,5 0 10 9,-1 0-10-9,4 0 10 7,-4 0-10-7,4 0 8 9,1 0-8-9,-1 0 8 6,-4 0-8-5,4 0 0 7,4 0 9-8,4 0-9 5,0 0 0-5,8 3 0 7,0 1 0-7,-4 3 0 8,0-4 8-8,0 1-8 6,4-4 8-6,0 3-8 10,-8-6 0-9,7 3 9 5,13 0-9-6,0 0 0 9,-4 0 15-9,-5-4-4 5,-3 4-1-5,4-3 0 12,8-1-10-11,-8 1 8 1,-9-1-8-1,9 1 8 7,0 3-8-6,-4 3 8 2,-12 1-8-4,-4-4 8 8,0 3-8-8,-3 1 8 7,-1 3-8-6,-8-4 8 6,-7 4-8-7,-1-3 8 9,5-1-8-9,-1 1 8 6,-11 3-8-6,3 0 8 10,-3-4-8-10,4 4 8 6,-1 0-8-6,-7-3 10 10,-4 3-10-10,-1-4 10 4,9 1 0-4,-8-1 0 7,-12-3 0-5,0 0 0 4,8 7-2-6,-8-7 0 7,0 0 0-7,0 0 0 10,0 0 10-10,0 0 2 5,0 7 0-5,0-7 0 10,0 0-20-9,-8 4 0 3,0 3 0-4,8-7 0 11,0 0 0-11,-8 7 0 4,-8-4 0-4,5 4 0 11,11-7 0-11,-12 7 0 4,-4 0 0-4,4 4 0 8,1-4 0-8,-1 0 0 7,0 7 0-6,-4-4 0 6,-3 0 0-7,7 4 0 9,0 4 0-9,-4 3-9 6,-3 0 9-5,-1 3 0 10,4 4 10-11,1 7-10 3,-1 0 0-2,-8 7-13 8,-3 3 1-9,3 4 0 6,1 4 12-6,-5-4 16 8,-11-1-3-8,7-2-1 6,5-1-12-5,-5 1 0 6,-7-5 0-7,4 1 0 8,-5 0 0-7,9 0-16 5,4 0 3-5,-1-3 1 9,-3 2 12-10,3-2 10 3,8-1-2-2,1 1 0 11,-5-4-8-12,5-4 0 3,-1 4 0-3,4-4 0 10,0 1 0-10,1-1 8 4,-9 1-8-3,4-1 8 6,5 0-8-7,-5 4-17 8,-7-7 4-7,-1 4 1 18,-3 3-16-18,7-4-2-1,4 1-1 2,1-1 0 10,-5-3-18-12,5-4-4 0,11 4-1 0,-4-3-929 6</inkml:trace>
    </iact:actionData>
  </iact:action>
  <iact:action type="add" startTime="126362">
    <iact:property name="dataType"/>
    <iact:actionData xml:id="d30">
      <inkml:trace xmlns:inkml="http://www.w3.org/2003/InkML" xml:id="stk30" contextRef="#ctx0" brushRef="#br1">20242 14350 172 0,'0'0'16'2,"0"0"-16"1,0 0 0-1,0 0 0 8,4 7 154-10,-4-7 28 4,0 0 6-4,0 0 0 7,0 7-97-7,0-7-20 8,0 0-4-8,0 0-1 7,4 3-11-7,4 1-3 8,4-1 0-8,-4 1 0 7,4-4-8-7,3 0-3 10,1 0 0-10,4 0 0 5,3 0 2-5,1 0 0 12,3 0 0-12,5 3 0 3,3-3-9-3,4 0-2 7,1 4 0-7,-1-1 0 9,0 8-19-9,5-4-4 7,-1 0-1-7,0-4 0 7,4 0-8-5,4 1 12 3,0-1-12-5,8 1 12 11,0-1-1-11,4 1 0 4,-4-1 0-2,4 1 0 8,-4-1-11-10,4-3 0 3,0 0-12-1,4-3 12 7,-5 3 0-9,13 0 0 4,-4 0 0-4,3 3 0 9,-3-3 0-9,0 0 0 6,0-3 8-5,3-1-8 6,9 4 12-7,-8-3-4 10,-5 3 0-10,5-4 0 5,-4 8-8-5,-4-4-9 9,-9 0 9-9,1-4-13 6,0 4 13-6,0 0 8 13,-4 0 0-13,0 0-8 3,-7 4 0-2,-1-1 0 5,4-3 0-6,-8 4 0 8,-8-1 10-8,5-3-2 7,-5 0 0-7,4 0 0 7,-3-3 7-6,-9 3 1 6,1-4 0-7,-1 4 0 9,-3-3 0-8,-1 3 0 4,1-7 0-5,0 7 0 10,-1-4-1-8,-3 4 0 1,-12 0 0-2,3 0 0 11,1 0-1-12,-4 0 0 2,-8 0 0-1,0 0 0 5,0 0-2-6,0 0-1 8,0 0 0-8,0 0 0 8,0 0-3-8,0 0-8 7,-4 7 12-7,-4 4-4 7,8-11-8-6,-8 10 0 9,-3 1 0-9,3 3 0 3,4-4 0-4,-4 4 0 11,-8 4 0-11,4-4 0 4,1 7 0-3,-1-4 0 6,4 4 0-7,-4 0-11 7,-7 3 11-7,3 1-12 7,4 3 12-4,0 0-12 2,-3 3 12-4,-1 1-10 5,0 3 10-6,-3 6-10 9,-1 1 10-9,0 4 0 7,1-1-9-7,-1 1 9 9,4 2 0-9,-7 1 0 4,-9 0-9-4,1-3 9 13,-1 3 0-13,-3-1 0 3,-4 5 0-2,-5-1 0 6,1 1 0-7,8-1 0 7,3-3 0-6,1-4 0 6,-1-6 0-7,5-1 8 8,3-7-8-7,5 1 0 6,-1-4 8-7,-3 0-8 8,3-4 0-8,4-3 9 7,0 0-9-7,1 0 0 9,-9 0 0-8,8-4 8 3,-3 4-8-4,3-3 0 8,-4-1 0-8,1 1 0 7,3-1 0-7,0 1-12 6,4-4 2-6,-3 0 1 26,-5 0-125-26,8 0-25 1,1 7-5 0,-1-4 0-1</inkml:trace>
    </iact:actionData>
  </iact:action>
  <iact:action type="add" startTime="127651">
    <iact:property name="dataType"/>
    <iact:actionData xml:id="d31">
      <inkml:trace xmlns:inkml="http://www.w3.org/2003/InkML" xml:id="stk31" contextRef="#ctx0" brushRef="#br1">22137 12513 576 0,'0'0'25'3,"0"0"6"-3,-4 0-31 0,4 0 0 6,0 0 0-5,0 0 0 4,0 0 82-5,-4-4 10 7,-4 4 3-7,8 0 0 10,0 0-80-10,0 0-15 5,-4 0 0-4,-4 0-9 7,8 0 27-8,0 0 6 7,-4 0 0-7,-4 0 1 10,1 0 38-10,3 0 7 5,4 0 2-5,0 0 0 11,-8 0-15-11,8 0-2 5,0 0-1-5,0 0 0 6,-4 7-26-6,0-3-6 8,0 3-1-8,4-7 0 8,0 0-5-8,-4 7 0 8,0 0-1-8,0 0 0 7,0 0 5-7,4-7 2 8,-4 7 0-8,0 0 0 8,0 3 7-8,1-3 2 9,-1 0 0-9,0 4 0 4,-4-4-7-4,0 3 0 7,4 1-1-7,-4-4 0 8,0 0-3-8,0 3 0 11,-3-3 0-11,3 3 0 5,-4 1-1-4,0 3-1 5,-4-4 0-6,1 4 0 10,-1 0-6-10,0 0 0 5,-3 0-1-4,-1 0 0 8,4 0 1-9,-3 0 1 5,-1 0 0-5,0 0 0 12,1 4-13-12,-5-4 0 4,1 3 8-3,3 0-8 5,-4 1 0-6,5-1 0 7,-1-3 8-7,4 7-8 8,-7 0 0-8,7-3 0 7,-8-1 0-5,9 4 0 5,-5 0 0-7,0 0 0 8,5-4 0-7,-5 8 0 4,0 3 0-5,1 0 0 11,-1-4 0-11,0 4 0 4,1 0 11-3,-1 4-11 8,-3-5 12-9,-1 1-12 7,0 4 15-7,1-1-4 4,-5 1-1-2,1-4 0 6,-1 0 0-6,5 0 0 1,-5 3 0-1,5 0 0 6,-1-6-1-7,0 3 0 4,5 0 0-5,3 0 0 11,-4 0 1-11,1-1 0 3,3 1 0-1,0-3 0 10,1-1-2-12,-1 1 0 1,4-1 0 0,-4-3 0 7,1 4-8-8,3-8 0 7,-4 4 0-5,4-4 8 5,1 1-8-7,-1-4 0 7,4 3 0-6,-4 1 0 5,0-4 0-6,1 3 0 9,-1-3 0-8,0 0 0 4,0 4 0-4,0-4 0 9,5 0 0-10,-5 3 0 4,0-3 0-4,0 3 0 6,0-3 0-5,1 0-11 7,3 0 11-6,-4 0 0 3,4 0 8-5,0 0-8 9,4-3 0-8,0 3 0 4,-4-4 0-5,1 1 0 11,3-4 0-10,4 3 0 1,0-10 0 0,-8 7 0 9,4 4 0-11,4-11 0 3,0 0 0-3,0 0 0 12,-4 7 0-12,4-7 0 2,0 0 0-1,0 0 0 7,0 10 0-8,0-10 0 7,-4 7 0-6,4-7 0 5,0 0 8-5,0 0-8 7,0 0 8-8,-4 7-8 7,4-7 8-7,-4 11-8 9,4-11 8-9,-8 6-8 6,4 1 0-6,4-7 8 10,0 0-8-10,0 0 0 5,-4 7 0-5,1 0 0 6,3-7 0-6,0 0 8 9,-4 7-8-9,4-7 11 6,0 0-11-6,0 0 12 9,0 0-12-9,-8 7 0 7,0 0 0-7,0-3 0 13,8-4 0-13,0 0 0 5,-4 7 0-1,4-7 0 8,0 0 0-10,-4 3 0-1,0 4 0-1,4-7 0 9,-4 7 0-6,4-7 0-3,0 0 0 0,0 0 0 6,0 0 0 1,0 0 0-7,0 0 0 0,0 0 0 8,0 0 0-8,0 0 0 9,0 0 0-3,0 0 0-6,0 0 0 0,0 0 0 10,0 0 0-5,0 0 0-5,0 0 0 0,0 0 0 12,0 0 0-12,0 0 0 3,0 0 0-3,0 0 0 8,0 0 0-8,0 0 0 10,0 0 0-10,0 0 0 3,0 0 12-2,0 0-4 8,0 0-8-9,0 0 0 7,0 0 0-7,0 0 0 9,0 0 0-4,0 0 10-5,0 0-2 0,0 0-8 11,0 0 0-11,0 0 0 3,0 0 0-3,0 0 0 13,4 7 0-12,-4-7 0 3,8 7 0-3,-8-7 0 5,0 0 0 1,4 7 0-7,-4-7 0 0,8 11 0 9,0-4 0-9,-8-7 0 10,0 0 0-7,8 7 0-3,-1 3 0 0,1-3 0 9,0 0-12-7,-4 0 12 4,-4-7 0-2,8 11 0 2,0-4 0-3,0 0 0-3,-4 0 0 0,3 0 0 8,1 0 0-4,0 0 0 5,0 3 0-6,0 0 0-3,0 1 0 1,4-1 0 7,-5 1 0-5,5 3 0-3,0-4 0 0,0 1 0 10,0-1 0-5,-1 4 0-5,-3-3 0 1,4-1 0 10,0 4 0-7,0-3 0-4,-1 3 0 0,1 3 0 11,0-6 0-10,0 6 0 5,4-3 0-4,-5 0 0 9,5 3 0-9,0 1 0-1,-1-1 0-1,5 4 0 12,0 0 0-8,-5 0 0-4,5 0 0 0,4 0 0 14,-1 4 0-9,1-4 0-5,-1 3 0 0,1 0 0 0,4 1 0 0,-1-1 0 14,1 1 0-11,-1-1 0-3,-3 1 0 0,3 3 0 14,1-4 0-8,-1 0 0-6,-3 1 0 0,3 3 0 0,-3 0 0 0,3-4 0 14,-7 4 0-7,4 0 0-7,-1 4 0 0,1 2 0 13,3-2 0-8,-3-1 0-5,-1 1 0 0,1 3 0 0,0-4 0 0,-1 0 0 10,5 1 0-3,-1-1 0-7,5 1 0 0,-5-1 0 13,1 1 0-6,-5-1 0-7,5 0 0 1,-1 1 0-1,1-4 0 0,-1 3 0 16,-3 4 0-10,3 0 0-6,-3-3 0 0,-4-1 0 1,3-3 0-1,5-4 0 13,-5 4 0-8,-3-3 10-5,-4-4-10 0,-1 0 0 9,9 0 0-8,-4 0 8-1,-5 0-8 0,-3-4 0 10,4-3 0-9,3 3 0 4,-3 1 0-3,0-1 0 10,-12-6 0-9,8 3-11-3,3-4 33 0,-3 4 6 15,-8-3 2-10,0-4 0-5,0 0-22 0,4-4-8 0,-4 4 0 0,-4-7 0 13,0 0 0-9,0 7-8-3,8 0-1-1,-8-7 0 10,0 0 9-7,0 0 0-3,0 7 0 0,3 0 8 6,-3-7-8 1,0 0 11-7,0 0-11 0,0 0 12 11,8 7-12-11,0-3-12 7,-8-4 2-7,0 0 1 6,0 0-12-6,0 0-3 9,0 0 0-4,-8 7 0-5,4 0 24 1,4-7-9 12,0 0 9-9,0 0 0-4,0 0-19 0,0 0 3 3,0 0 1-3,0 0 0 14,0 0 15-14,0 0-11 2,0 0 11-2,4 3-10 11,4 0-6-6,-8-3 0-5,0 0-1 0,0 0 0 9,8 4 5-4,-8-4 0-5,0 0 1 0,0 0 0 9,0 0-1-8,0 0 0 5,0 0 0-6,0 0 0 20,-8 0-16-19,8 0-3-1,0 0-1 5,0 0 0 8,0 0-162-13,0 0-33 0</inkml:trace>
    </iact:actionData>
  </iact:action>
  <iact:action type="add" startTime="132864">
    <iact:property name="dataType"/>
    <iact:actionData xml:id="d32">
      <inkml:trace xmlns:inkml="http://www.w3.org/2003/InkML" xml:id="stk32" contextRef="#ctx0" brushRef="#br1">8460 16445 1382 0,'-31'-11'123'1,"19"8"-99"3,0-1-24-4,-3-6 0 7,3 3 104-7,-4 3 15 8,4 1 3-8,1-4 1 7,-1 3-94-7,4 4-18 10,0-3-11-10,0 0 12 5,8 3-12-5,0 0 0 12,0 0 0-12,0 0 0 8,-4 6 0-8,4 1-11 3,0-7 11-3,0 7-12 9,0 4 12-9,0-4 0 8,4 3 0-8,0 1 0 7,4-4 0-3,0 3-12-2,0-3 4-2,0 0 0 11,3-3 8-11,1 3 0 4,0-7 8-4,0 3-8 13,3-6 22-13,1 3 0 2,0-7 0-2,0 3 0 10,-1-3 13-10,5-3 2 10,4-4 1-10,-5 0 0 14,1-4-14-8,0 1-4-6,-1-4 0 0,1 4 0 0,-1-8 0 0,-3 4 0 13,0-3 0-9,4-1 0-3,-5 4-12-1,5 0-8 13,0-7 8-3,-1 4-653-9,9-7-131 0</inkml:trace>
    </iact:actionData>
  </iact:action>
  <iact:action type="add" startTime="133943">
    <iact:property name="dataType"/>
    <iact:actionData xml:id="d33">
      <inkml:trace xmlns:inkml="http://www.w3.org/2003/InkML" xml:id="stk33" contextRef="#ctx0" brushRef="#br1">8366 14870 0 0,'0'0'0'2,"0"0"0"-2,0 0 0 0,0 0 0 4,0 0 0-4,0 0 0 10,0 0 412-10,0 0-83 8,0 0 67-8,0 7 12 6,4 7-339-6,4 0-69 6,-4-4-12-6,4 4-3 9,0 4 3-9,-1-8 1 7,5 4 0-7,-4-3 0 9,0-1 11-9,-4 1 0 6,4-4 0-6,-4 0-8 8,7 0 8-8,-3-7 9 6,-8 0-1-6,8 0-8 11,8-4 60-11,-8 1 6 4,4-1 1-4,3-3 0 12,-3-3-4-12,8-4-1 2,-9 0 0-1,9 0 0 7,0-4-33-8,-1 1-6 10,5-8-2-10,3 4 0 7,1-3-21-7,7-4 0 8,1-3-10-8,7-1-849 8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9535">
    <iact:property name="dataType"/>
    <iact:actionData xml:id="d0">
      <inkml:trace xmlns:inkml="http://www.w3.org/2003/InkML" xml:id="stk0" contextRef="#ctx0" brushRef="#br0">16301 2910 2091 0,'-24'-25'46'1,"16"8"10"-1,-4 6 1 1,5-3 2-1,3 0-47 0,-4 4-12 3,0 3 0-3,4 3 0 8,4 4 8-8,0 0-8 8,0 0 12-8,4 7-4 7,0 11-20-7,0 3-5 11,4 10-1-11,0 4 0 5,-8 4-1-5,3 10 0 6,1 10 0-6,0-3 0 8,-4 7 4-8,0-1 1 7,0-2 0-7,4-4 0 9,0 0-1-9,0-11 0 6,-4-3 0-6,0 0 0 10,4-7 15-10,-4-14 0 5,-4 0 0-5,0-4 0 12,0 1 20-12,0-12 8 3,0 5 0-3,-3-11 1 13,-5 0 46-13,4-7 9 2,0 3 1-1,0-2 1 6,-4-5-20-7,5-3-4 7,3-3-1-6,0-4 0 6,0-4-32-6,4 1-6 6,0-11-2-7,4 0 0 8,4-7-8-8,-1 0-1 9,-3 0-1-9,4-3 0 6,4-4-11-6,4 4 8 10,-5-8-8-10,5 11 8 5,4 7-8-5,-1 0 0 6,1 0 0-6,0 4 0 9,-4 7-9-9,3 3-1 6,1 3 0-6,-4 8 0 9,-1 3 10-9,5 0 0 7,-4 14 10-7,-1-7-10 9,1 10 0-8,0 8-15 4,-1 6 2-5,1-3 0 10,-4 17-2-10,4-3 0 5,-1 11 0-5,-3 3 0 12,0-4 15-12,-4 4-12 3,4-4 12-3,-4 1-12 8,3-4 12-8,-3-4 0 6,0-6 0-5,-4-1 0 7,4-10 0-8,-4 7 0 8,-4-7 0-8,4 3 0 7,0-6 0-7,0 3 0 10,-1 7 0-10,1-7 0 17,0 3-150-17,4-3-37 0,-4 3-7 3</inkml:trace>
    </iact:actionData>
  </iact:action>
  <iact:action type="add" startTime="21078">
    <iact:property name="dataType"/>
    <iact:actionData xml:id="d1">
      <inkml:trace xmlns:inkml="http://www.w3.org/2003/InkML" xml:id="stk1" contextRef="#ctx0" brushRef="#br0">19732 2913 1566 0,'0'0'69'2,"0"0"15"-2,3-10-68 0,5 3-16 6,0 3 0-6,0 1 0 9,4 3 0-9,-4 3 0 6,4 1 0-6,-1 6-9 8,1 4 9-8,4 7-8 8,-4 0 8-8,3 7-8 8,1 7-1-8,0 7 0 7,-8 0 0-7,-1 3 0 10,5 1-7-10,0-1-2 4,0 0 0-4,-8-3 0 14,8-7 7-14,-9 0 2 1,5-10 0-1,-4 2 0 9,0-16 9-9,-4 3 0 7,8-4 0-7,-8-10 8 9,0 0 53-9,0 0 11 6,0 0 3-6,0-7 0 8,4-3 21-8,-4-15 5 8,0 5 1-8,4-5 0 6,-4-13-38-6,4 6-8 11,0-6-2-11,0 3 0 6,0-3-22-6,0-1-5 6,0 1-1-6,3 3 0 8,-3 0-15-8,4 0-3 7,0 4-8-7,0-1 12 8,0 11-12-8,0-7 0 7,-1 7 0-7,1 7 0 9,0-3 0-8,0 10-15 4,-4 0 5-5,-4 7 1 10,8 3-11-10,0 4-3 5,0 7 0-5,-1 4 0 21,1 6-9-21,-4 4-3 0,0 7 0 1,0 7 0 0,0 0 16 0,-4 3 3 5,4 8 1-6,0-8 0 8,0 0 15-8,-4-10 0 8,4-3-10-8,0-4 10 7,-4-11 0-7,4 1 0 9,-4-8 8-9,0-10-8 5,0 0 60-5,0 0 6 9,0-7 2-9,-4-7 0 7,4-3 3-7,0-4 1 7,4-7 0-7,-4-7 0 8,4-11-38-8,3 8-7 7,-3-7-2-6,4 6 0 7,-4-6-13-8,8-1-4 6,0 5 0-5,-1-1 0 7,5-7-8-8,0 7 0 6,0 3 0-6,3 5 0 11,1-1 0-10,0 10 0 2,-5-3 0-3,1 11-11 13,0 3 11-13,-1 3 0 2,1 11-9-1,4 0 9 8,-1 11-12-7,1 3 1 1,-4 14 1-2,3-4 0 7,-3 11-4-8,-4 7-1 7,4 3 0-6,-5 1 0 5,1 6-1-6,-4 1-1 10,4 2 0-9,0 5 0 16,-4-1-79-17,3 1-16 0,-3 2-4 0,0-9-889 5</inkml:trace>
    </iact:actionData>
  </iact:action>
  <iact:action type="add" startTime="25193">
    <iact:property name="dataType"/>
    <iact:actionData xml:id="d2">
      <inkml:trace xmlns:inkml="http://www.w3.org/2003/InkML" xml:id="stk2" contextRef="#ctx0" brushRef="#br0">19484 7222 403 0,'-4'-3'36'2,"4"-4"-36"3,0-4 0-5,0 4 0 12,4 0 292-12,4 0 52 3,0 1 11-3,0 2 1 10,-1-3-283-10,9 0-57 6,-4 4-16-6,4-4 0 8,3 0 0-8,1 3 0 7,0 1-12-7,3-1 3 8,1 8 1-8,-1-1 0 8,5 1 0-8,-1 3 0 7,1 0-1-6,-5 7 0 8,5-1 0-9,-1 5 0 4,1 6 9-4,-1 1 0 12,-7 3-9-12,0 0 9 4,-5 0 0-4,-3 3 0 6,0-6 0-6,-8 6 0 10,-4-3 0-10,-4-4 0 7,-4 1 0-7,-4-1 0 9,-7-3 0-8,-5 0 0 3,-3-3 0-4,-5 3 0 11,1-4 24-11,-1-3 0 4,-3 0 0-3,0-4 0 9,-5 1 19-10,5-1 3 5,0-3 1-4,-5 0 0 8,5 0-1-9,0-3 0 4,-5 3 0-3,1 0 0 6,4-4-27-6,-5 4-6 6,5-3-1-6,0 3 0 6,7-4 1-7,1 4 0 9,3 0 0-9,0-3 0 6,9 3 2-6,-1 3 0 9,4-6 0-9,4-1 0 5,0 1-3-4,8-4 0 9,0 0 0-10,0 0 0 5,12 7-4-5,4-4-8 6,4 1 11-6,3 3-11 9,9-4 18-8,3-3-3 4,4 0-1-4,4 0 0 8,1 0 2-8,3 0 0 3,0 0 0-3,0-3 0 8,4-1-16-9,-4 1 0 6,1 3 0-6,3 0 0 11,0-4 8-7,-4 4-8-3,-4 0 0-1,0 0 9 8,1 0-9-8,-5 0 0 6,-8 0 0-5,1 0 0 5,-5 4-17-6,-3-4-3 7,-1-4 0-6,-3 4 0 19,-4 0-132-20,0 0-28 0,-9 0-4 0,1-3-2 2</inkml:trace>
    </iact:actionData>
  </iact:action>
  <iact:action type="add" startTime="25671">
    <iact:property name="dataType"/>
    <iact:actionData xml:id="d3">
      <inkml:trace xmlns:inkml="http://www.w3.org/2003/InkML" xml:id="stk3" contextRef="#ctx0" brushRef="#br0">20109 7359 633 0,'4'-11'56'5,"-4"1"-44"-1,0-1-12-4,4 4 0 8,0 0 301-8,3 0 59 9,-7 7 11-9,8-7 2 6,0 4-291-6,0-1-58 9,-8 4-12-9,12 4-3 6,-4 3-9-6,4 3-11 10,-1 8 3-9,5 3 0 4,-8 0-6-5,8 6-1 9,-5 1 0-9,5 4 0 6,-4-1-3-6,0 1-1 6,-4-1 0-6,3-3 0 25,5 0-9-25,-4-4-1 0,-4 4-1 0,-4-10 0 0,3-8 17 0,1 1 3 6,-8-11 1-6,0 0 0 10,0 0 40-10,0 0 8 4,0 0 1-4,0 0 1 11,-4-7 27-11,4-7 6 4,-4 0 1-4,1-7 0 13,-1 3-19-13,0-6-3 2,4-4-1-2,-4 0 0 9,0-3-5-9,4 3-2 8,-4-4 0-8,8-3 0 7,0 1-26-7,0-1-6 8,0 3-1-8,0 4 0 7,3 0-4-7,1 4 0 9,0 3-8-9,4 3 12 6,0 4-12-6,3 4 0 11,1 0 0-11,0-1 0 4,0 4 0-4,3 4 0 6,5 6 0-5,-1 1 0 7,5 6 0-8,-5 4-12 6,1 7 12-6,4 10-10 9,-1 4 10-8,1 4 0 5,-5 6 0-6,1 1 0 10,-5-1 0-10,1 0 0 5,0 1 0-5,-1-1 0 11,-7-3 0-11,4 3-8 4,-8-10 8-3,0 4-8 19,-1-4-23-20,-3-7-4 0,-4 3-1 2,0-3 0 10,-7 0-122-12,-1-7-25 0,-16 17-5 4,-3-27 0-4</inkml:trace>
    </iact:actionData>
  </iact:action>
  <iact:action type="add" startTime="28737">
    <iact:property name="dataType"/>
    <iact:actionData xml:id="d4">
      <inkml:trace xmlns:inkml="http://www.w3.org/2003/InkML" xml:id="stk4" contextRef="#ctx0" brushRef="#br0">19680 10205 2174 0,'0'0'48'2,"0"0"9"-2,0 0 3 0,4-7 1 0,8 0-49 0,-4 0-12 4,4 0 0-4,7 0 0 10,1 3-14-10,4-3-6 6,3 7 0-6,-3-3-1 7,7 3 4-7,1 3 1 7,-1 1 0-7,1 3 0 25,-5 0-26-25,1 3-5 1,-5 8-1-1,-3 3 0 10,-4 3-52-9,-5 4-10-1,-7 0-2 1,-4-4-1 12,-4 1 21-13,-7-1 4 0,-5 1 0 0,-4-4 1 6,-7 0 124-6,-1-4 25 3,-3 0 5-3,-1-3 1 8,1-3 38-5,3-1 8 1,5-3 2-3,-1 4 0 7,5-8-25-8,3 4-5 7,-4-3-1-6,8-1 0 6,1 1-30-7,-1 3-7 9,4-4 0-9,4-3-1 5,4 0-25-5,0 0-5 12,0 0-1-12,4 7 0 5,4 4 0-4,7-4 0 9,5 0 0-7,4 3 0-3,7 1 7 2,8-4 1 3,1 3 0-1,3-3 0 4,0 4-24-4,4-4 0-3,-3 3 0-1,3-3 0 11,0 0 0-7,0-4 0-4,0 4 0 0,8-7 0 25,4 4-41-25,-4-8-10 0,-4 4-1 0,-7-7-652 9,3-3-131-6</inkml:trace>
    </iact:actionData>
  </iact:action>
  <iact:action type="add" startTime="29097">
    <iact:property name="dataType"/>
    <iact:actionData xml:id="d5">
      <inkml:trace xmlns:inkml="http://www.w3.org/2003/InkML" xml:id="stk5" contextRef="#ctx0" brushRef="#br0">20765 10065 2336 0,'0'0'52'1,"0"0"10"-1,0 0 2 0,0 0 1 0,0 10-52 0,0 1-13 5,0 3 0-4,4 3 0 8,4 1 9-9,0 3-1 6,-4 0 0-6,4 10 0 11,-1 4-8-11,1-4-11 3,4 1 3-3,-4-4 0 23,4 0-39-23,-4-7-7 0,-1-4-2 1,1-3 0 12,0-3 18-12,0-4 3 0,0-4 1 0,-8-3 0 2,0 0 34-3,0 0 12 8,8-7 0-8,0-3 0 4,-1-4 32-4,1-4 7 7,-4-3 1-6,4 0 0 6,0-10-12-7,-4 3-1 16,4 0-1-16,-4 0 0 1,4 0-7-1,-1 4-2 7,1-1 0 0,4 4 0-6,-4 0-29 0,0 0 0 5,4 7 0 1,-5 0 0-6,1 4-9 1,0 3-5 4,0 3-1-2,-8 4 0 8,16 0-1-5,-4 7-1-7,-1 7 0 1,1 0 0-1,4 4 17 0,0 3 0 7,-9 7 0-3,1-4 9-3,8 4-9-1,-8 4 0 11,4-1-10-7,-1-3 10-4,1-4 0 0,0-3 0 11,0-7 0-8,0 0 0-3,3-3 36 2,1-4 3 11,0-4 1-10,3-6 0-3,1-1-13 0,4-3-3 13,-1-7 0-11,1-3 0-2,3-11-13 0,-3 0-3 8,7 0-8-4,-3 0 12-3,3 0-12-1,-3 4 9 8,-1 3-9-4,1 3 8 7,-1 1-8-8,1 6 0-3,-5 4 0 0,5 0 0 10,-1 7-11-8,1 4-1-2,-4 3 0 0,-1 3 0 12,-3 8 1-9,3 3 0-3,-7 7 0 0,0 0 0 23,-4 10-89-23,-1-3-19 0,1-4-3 0,-4-3-891 10</inkml:trace>
    </iact:actionData>
  </iact:action>
  <iact:action type="add" startTime="47237">
    <iact:property name="dataType"/>
    <iact:actionData xml:id="d6">
      <inkml:trace xmlns:inkml="http://www.w3.org/2003/InkML" xml:id="stk6" contextRef="#ctx0" brushRef="#br0">26365 12080 806 0,'-11'-25'72'2,"7"18"-58"0,0-3-14-1,-4-1 0 5,4-3 196-5,0 4 37 10,4 3 7-11,-4-3 2 4,4 3-182-4,-4-4-36 6,4 1-7-6,0 3-1 9,4 0-16-9,0-4 0 6,-4 1 8-6,0 3-8 10,4 0 16-10,0 0 0 5,0-4 0-5,0 8 0 10,-4 3-16-10,0 0 0 5,11-7 0-5,-11 7 0 11,0 0 0-10,8 7 0 3,8 0 0-4,-4 3 0 12,0 8 0-12,3 6 0 3,-3 8 0-3,4 2 0 7,0 5 0-6,-1 3 0 6,-3 0 12-6,-4 3-3 6,8-3-9-7,-5-4-11 8,-3-3 3-8,0 0 0 7,0-7 8-7,0-3 0 10,-4-4 10-10,0-4-10 5,-4-3 21-5,4-4-1 11,0-3-1-11,-4-7 0 4,0 0 29-4,0 0 5 6,0 0 2-6,-8-3 0 9,0-4 1-9,4-3 1 7,0-4 0-7,-4 0 0 8,4 0-18-8,0-4-4 6,-4-3-1-5,5 0 0 9,-5-3-10-10,4-4-3 5,8-4 0-5,4 1 0 12,-5 0-5-11,9-1-2 1,0-3 0-2,0 0 0 13,4 0-14-13,-1 4 0 3,1 0 0-2,4 6 0 6,-5 1 0-7,5 3 0 6,0 3 0-5,-5 1 0 6,5 3-14-7,-4 3 1 8,-1 1 0-8,1 6 0 7,0 4 2-7,4 7 1 10,-5 4 0-10,1 3 0 6,0 10-6-6,-1 8-2 10,1 10 0-10,0 3 0 4,-4 7 18-4,-1 4-10 6,1-3 10-5,0 2-8 7,-4-2 8-8,4-1-10 7,-1-3 10-7,1 0-10 25,0-4-26-25,0-6-6 0,-4-1-1 2,4-10-953-1</inkml:trace>
    </iact:actionData>
  </iact:action>
  <iact:action type="add" startTime="52144">
    <iact:property name="dataType"/>
    <iact:actionData xml:id="d7">
      <inkml:trace xmlns:inkml="http://www.w3.org/2003/InkML" xml:id="stk7" contextRef="#ctx0" brushRef="#br0">12375 17234 1393 0,'0'0'61'1,"0"0"14"-1,0 0-60 0,0 0-15 5,0 0 0-5,0 0 0 9,0 0 18-9,0 0 1 6,-4-7 0-6,4 7 0 8,0 0-7-8,0 0-2 8,0 0 0-8,4-7 0 7,-4 7-10-7,0 0 0 9,8-7 0-9,-1 4 0 6,-3-1 16-6,4 1 0 11,0 3 1-11,0 0 0 5,4 3-29-5,-1 1-5 7,1-4-2-7,4 7 0 7,0 0 19-6,-1 0 0 5,5 0-8-6,-4 0 8 8,0 3-8-8,3-3 8 6,9 3-12-5,-1-3 12 9,-3 0 0-10,3 4 0 6,5-1 0-6,-1 1 0 9,1-4 15-9,3 0 9 6,-4 0 3-6,1-4 0 11,3 4-15-11,-3-7-2 3,-1 0-1-2,4 0 0 10,1 0 13-9,3-3 2 0,0-4 1-2,1 0 0 8,-1 3 3-8,4-3 1 7,4 0 0-6,-3-3 0 6,-1 3-14-7,0 0-3 11,0 0-1-11,1 0 0 4,-5-3 4-4,4 3 1 10,0 0 0-10,1 0 0 5,3 0-2-5,0 3 0 9,0-3 0-9,0 0 0 5,4 4-5-5,-4-4-1 7,1 3 0-7,-1 1 0 8,0-1-8-7,0 1 10 6,0-1-10-7,0 1 10 9,4 3-10-9,1-4 0 5,3 4 9-5,4 0-9 11,-4-3 0-11,0 3 8 5,0-4-8-5,0 8 0 11,0-4 0-11,-4 0 8 3,4 0-8-3,0 0 0 12,8 0 8-12,-4-4-8 3,0 1 10-2,-1 3-10 7,-2-4 0-8,-1 1 0 7,0 3 0-6,-4-4 0 6,4 1 10-7,0-1-10 8,4 1 10-8,0-1-10 7,3-3 14-7,-7 4-3 11,4-4-1-11,-4 3 0 4,0 1 1-3,-3-1 0 9,-1-3 0-10,0 7 0 4,4-3 0-4,0-1 0 6,-4 1 0 1,0-1 0-4,4 1-3-3,-8 3-8 6,0 0 12-6,-3-4-4 8,-5 4 10-8,0 0 2 7,0 0 0-7,-3 4 0 9,-5-4-20-8,5 3 0 5,-1 1 0-6,-4-1 0 11,1-3 0-11,-5 4 0 3,5-1 0-3,-1-3 0 10,1 4 0-9,-5-4 0 3,-3 3 0-4,-1-3 0 8,-3 0 8-8,0 0 0 7,-5 0 1-6,-3 0 0 6,0 0-1-7,0 0 0 8,-12 0 0-8,12 0 0 7,-12 0 0-7,7 0-8 10,-7 0 12-10,0 0-4 5,0 0 0-5,0 0 0 9,12 4 0-9,-12-4 0 7,0 0-8-7,0 0 8 5,0 0-8-5,0 0 8 9,0 0-8-9,0 0-17 7,0 0 4-7,0 0 1 25,0 0-95-25,0 0-18 0,0 0-4 1</inkml:trace>
    </iact:actionData>
  </iact:action>
  <iact:action type="add" startTime="53510">
    <iact:property name="dataType"/>
    <iact:actionData xml:id="d8">
      <inkml:trace xmlns:inkml="http://www.w3.org/2003/InkML" xml:id="stk8" contextRef="#ctx0" brushRef="#br0">27926 13368 1209 0,'0'0'53'1,"3"-7"12"-1,1 0-52 0,0-3-13 5,4 3 0-5,0-4 0 8,4 1 263-8,0 0 49 8,3-4 11-8,5 3 1 7,-4 1-277-7,3-1-56 9,5-6-11-9,0 6-3 6,-1 1 7-5,1 3 2 8,-1 3 0-9,1 4 0 19,7 0-14-19,-7 7-2 0,-4 0-1 0,3 7 0 16,1 0 4-16,-9 4 1 0,1 3 0 0,0 3 0 17,-8 0-8-17,3 4-2 0,-11 0 0 0,0 4 0 15,-7-4 4-15,-5 3 0 2,-4-3 0-2,-4 0 0 0,-3-7 32 1,-1 0 0 3,-3-4 0-3,-1 1 0 9,1-4 17-10,-1 0 11 4,5-4 1-3,-1 1 1 7,4-1 14-7,-3-3 4 3,-1-3 0-4,9-4 0 8,-1 3-10-8,4 1-2 8,-4-1 0-7,8-3 0 5,1 0-1-6,7 0-1 8,0 0 0-8,0 0 0 7,0 0-14-6,0 0-4 11,7 0 0-12,9 0 0 2,4 0-1-2,0 0-1 10,3-3 0-10,5-1 0 5,7 8 4-5,4-4 1 7,4-4 0-7,-3 4 0 8,3 0-19-7,4 0 10 5,-4-3-10-6,1 3 8 9,3 0-8-7,-8 0 0 2,-4-4 0-3,5 4 0 9,-5 0 0-10,-7-3-12 4,3 3 2-3,-7-4 1 19,-1 4-182-20,-7-3-36 8</inkml:trace>
    </iact:actionData>
  </iact:action>
  <iact:action type="add" startTime="53915">
    <iact:property name="dataType"/>
    <iact:actionData xml:id="d9">
      <inkml:trace xmlns:inkml="http://www.w3.org/2003/InkML" xml:id="stk9" contextRef="#ctx0" brushRef="#br0">28790 13309 2401 0,'0'0'106'0,"0"0"22"0,8-3-102 0,8-1-26 6,7 4 0-6,1 0 0 10,7 7 13-10,-3 0-2 5,-1 3-1-5,1 4 0 12,-1 0-10-12,1 0 0 4,-5 4-12-4,1-1 12 9,0 4-19-8,-5 0 4 7,1 0 1-8,-4-3 0 7,-5-4-1-7,1 0 0 7,-4 0 0-4,4-4 0 0,-4 0 15-2,0-3 0 8,-8-7 0-9,0 0 0 6,0 0 21-6,7 4-2 9,-7-4-1-8,8 0 0 4,-8 0 9-5,8-7 1 6,-4 0 1-5,4-3 0 7,-4-4-1-8,4 3-1 8,-4-6 0-8,4 3 0 10,-1-4-15-10,1 4-4 3,-4-3 0-3,4-1 0 10,0 1-8-7,4-1 0 0,-4 4 0-3,-1-3 0 13,1 3 0-10,4 3 0-2,-4 1 0-1,0 3-11 13,4-3 3-10,-5 6 0-3,1 4 0 0,0 4 0 8,0 3-8-3,4 3-2-5,-4 4 0 0,0 7 0 8,3 0 10-7,-3 7 8 8,0 0-12-4,0 0 12-5,4-4-20 2,-4-3 2 7,-1-3 1-5,5-1 0-4,-4-7 17 0,4 1 0 11,0-1 11-7,-5-3-11-4,1-3 28 0,4-8 0 16,4 1-1-14,0-4 0-2,-1-4 0 0,1-2 0 8,4-5 0-3,-1-3 0-5,-3 0-8 1,4 0-2 6,-1-3 0-3,1-1 0 0,-4 1-1-4,-1-1 0 5,1-3 0-2,-4 4 0 7,4 7-6-7,-1-4-2-3,-3 3 0 0,4 4 0 16,0 4-8-14,-1 3 0-2,1 3 0 0,0 8 0 13,-4 6 0-10,3 8 0-3,1-4 0 0,4 7 0 14,-5 7 0-9,1 3-9-5,-4 4 9 0,4-4 0 0,-5 4-16 0,5 7 3 10,-8-7 1-8,4 3 0 14,0-3-91-15,-5 0-17-1,-7-3-4 0,-7-4-964 4</inkml:trace>
    </iact:actionData>
  </iact:action>
  <iact:action type="add" startTime="60144">
    <iact:property name="dataType"/>
    <iact:actionData xml:id="d10">
      <inkml:trace xmlns:inkml="http://www.w3.org/2003/InkML" xml:id="stk10" contextRef="#ctx0" brushRef="#br0">19661 11525 1612 0,'-51'-53'72'3,"19"29"14"-3,-7-8-69 0,-12-3-17 5,-4 0 0-5,-4-3 0 8,-4 0 128-8,0-8 23 10,0 1 4-10,4-4 1 5,0-3-105-5,4-8-21 11,-8-6-4-11,1 0-1 5,-5-1-25-5,4 1 0 8,0-4-12-8,4-3 12 7,4-4-22-6,4-7 3 5,0-10 1-6,4-1 0 8,0 1 6-8,-1-7 0 6,1-7 1-6,4-1 0 9,0 1 11-9,7 3 0 7,-3-3 0-7,8 0-8 9,-1-4 8-9,9 0 0 5,-5 8 0-5,12 6 0 14,1 4 0-14,3-8 0 6,4-2 0-4,4 2 0 11,4 4 0-11,0 8 0-2,4-5 0 0,4-2 0 14,8-1-11-12,-1 0 11-1,13 4-13-1,-1 3 5 1,5 0-4 0,3-3-1 9,5 0 0-10,-1-1 0 12,8 5-2-9,-4-1 0-3,0 3 0 0,9 8 0 10,-5 0 0-4,4 0 0-6,0 3 0 0,8 3 0 11,0 1 2-8,0 10 0-3,0 0 0 0,0 7 0 10,3 1-3-7,5 2 0-3,4 4 0 0,4 0 0 11,-1 1-5-8,5 6-2-3,0 0 0 0,-1 3 0 14,-3 4 4-12,7 7 1-2,1 1 0 0,-1 2 0 14,9 1 2-12,-9 6 1-2,1 1 0 0,-5 10 0 13,5-4 2-11,-4 8 0-2,3-1 0 0,5 8 0 16,-5 3 5-15,-3 0 8 0,-9 3-13-1,1 8 5 9,0 3-8-6,0 3 0-2,-5 7-1-1,5 4 0 8,-8 4 7-3,4 3 2-4,-8 0 0 0,4 3 0 7,-4 0 8-3,-4 1 0-5,0-1 0 1,0 4-8 8,0 3 8-5,0 4 0-4,0 0 0 0,4 4 0 10,-4-1 20-8,-4 0 5 12,0 1 2-10,-4-1 0-4,4 4-27 0,-4-4-14 0,-3 4 2 0,7 3 0 13,4 4 12-11,0 0 0-2,-4 0 0 0,0 0 0 15,0 0 0-13,0 0 10-2,4 3-10 0,-8 0 8 13,0 1-8-11,1 2 12-2,11-6-12 0,-1-3 12 16,-3 2-12-15,8-6 0-1,-4 4 0 0,8-5 0 15,0 8 0-14,0-3 12 0,-8-1-2-1,8-3 0 1,3-11-10 1,5 4 0 9,-4-4 0-8,3 1-11-3,1-1 11 0,-4-3 11 10,3 3-3-7,5 4 0-1,7 0-8-2,1 0 0 8,-1 0 0-5,-3 0 0 8,3-4 0-9,1-3 0-2,3 4 0 1,1-5 0 9,7 1 11-8,0 4-3-2,0-1-8 0,-3-3 12 13,7-4-12-11,0 1-16-2,12-4 3 0,-4-4 1 14,0 0 12-12,-4-3 0-2,8-3 0 0,0-1 0 10,-4 4 0-6,4-7-9-4,-12 4 9 0,8-5-8 8,4 8 8-4,0-3 0 8,0 3 0-10,0 10 0-1,-4 1 0-1,4 2 0 11,8 5 0-10,-4-4 0-1,-4-4-16 0,8 0 0 15,11 1-1-11,-3-4 0-3,-8 0-5 0,0-4-1-1,11-3 0 0,-3 0 0 11,-4 0 6-8,3 0 1-3,-7 0 0 1,4 3 0 8,8-6 16-8,-9-1-10 13,-11 4 10-13,0-4-8-1,8 1 8 0,-8-1 11 7,0 4-3-3,-4 0 0 7,-8-4 11-10,4 4 1 0,1 0 1-1,-5 4 0 10,0 3-5-8,-16 10-2-2,1 4 0 0,-5 3 0 10,1 4-29-7,-1 0-5-3,5 3-2 0,-8 1 0 22,-5 2-34-22,-3 8-8 1,-8 7 0-1,-4-4-1 15,-8-6-30-15,0-1-5 0,-4 0-2 0,4-3 0 13,0 0 18-10,4 3 4-3</inkml:trace>
    </iact:actionData>
  </iact:action>
  <iact:action type="add" startTime="60999">
    <iact:property name="dataType"/>
    <iact:actionData xml:id="d11">
      <inkml:trace xmlns:inkml="http://www.w3.org/2003/InkML" xml:id="stk11" contextRef="#ctx0" brushRef="#br0">31683 13054 392 0,'31'49'17'1,"-15"-21"4"-1,7 10-21 0,1 1 0 0,-1 6 0 0,1 1 0 0,0-1 28 0,3 0 0 1,-3-3 1-1,-1 0 0 25,-3 4-1-24,-4-1-1-1,-5 0 0 0,-7 4 0 0,-4 4 5 0,-4-1 2 0,1 0 0 0,-5-3 0 6,-12 0-20-4,0 0-4 3,1-4-1-5,-5 1 0 20,-3-1-29-19,-1 1-5-1,1-8-2 4,-5 4 0 0,1-7 13-4,-5 3 2 9,1 1 1-8,-4-1 0-1,-5-6 41 0,-7-8 8 11,-8 0 2-8,0-3 0-3,-3 0 45 0,-1-3 10 8,4-4 1-3,-4 0 1-3,0-4-17-2,-8-3-3 7,1 0-1-7,-5 0 0 9,-4-3-10-8,5 3-2 6,3-7-1-4,0 3 0 6,4-3-8-8,1-3-2-1,3-1 0 0,-4-3 0 11,-4 0-39-11,8 0-14 4,-4-7 9-2,12 4-9 9,-4-1 0-9,8-3 0-2,0-7 0 0,0-7 0 8</inkml:trace>
    </iact:actionData>
  </iact:action>
  <iact:action type="add" startTime="62010">
    <iact:property name="dataType"/>
    <iact:actionData xml:id="d12">
      <inkml:trace xmlns:inkml="http://www.w3.org/2003/InkML" xml:id="stk12" contextRef="#ctx0" brushRef="#br0">27599 15488 1324 0,'-23'0'118'2,"11"0"-94"0,-8 0-24-1,1 0 0 6,-1 4 102-7,0 3 16 7,-3 0 3-7,3 6 1 8,1 8-122-7,-1 4-12 5,0-1-9-6,-3 8-2 9,3-1 3-9,0 4 0 6,1 0 0-5,3 0 0 9,0 3 20-10,1-3 8 3,3 4 0-3,4-8 0 15,8 1 29-15,-4-5 6 1,0-2 1-1,4-4 0 8,4 0-26-8,0-7-5 8,4-7-1-8,0 0 0 8,3-7 4-8,1-4 0 7,0 1 0-7,-4-8 0 7,4-3 16-7,3-3 3 10,1-4 1-10,0 0 0 6,-1-7-23-6,1 4-4 11,-4-8-1-11,4 4 0 4,-4-3 12-4,3-1 3 7,-3 1 0-7,0 3 0 8,4 4 13-8,-1 3 2 6,-3 0 1-6,4 7 0 8,-4 0-17-7,3 7-3 6,1 3-1-7,-4 8 0 9,0 3-10-9,3 7-8 6,1 7 12-6,0 3-12 10,-1 8 12-9,-3-1-12 3,8 4 12-4,-4 3-12 11,3 1 12-11,1-4-4 4,0 3 0-4,-1-3-8 8,-3-4 24-8,4-3-3 7,-1 0 0-6,-7-3 0 6,4-1-21-7,-4-6 0 8,-1-4 0-8,1 0 0 7,4-4 0-7,-4-7 0 9,-1 1 0-9,5-11 0 18,-4 0-135-18,4-10-31 1,-1-1-6-1</inkml:trace>
    </iact:actionData>
  </iact:action>
  <iact:action type="add" startTime="62729">
    <iact:property name="dataType"/>
    <iact:actionData xml:id="d13">
      <inkml:trace xmlns:inkml="http://www.w3.org/2003/InkML" xml:id="stk13" contextRef="#ctx0" brushRef="#br0">28346 15443 1936 0,'0'0'86'0,"0"0"18"0,0 0-84 0,0 0-20 8,0 0 0-8,0 7 0 18,8 3-22-18,-8 8-9 0,4 6-1 0,-4 7-1 16,8 4-19-16,-8 7-3 0,0 0-1 0,0 4 0 2,0-1 34-2,4 0 6 7,-4 1 2-7,0-8 0 9,-4-3 14-9,4-3-9 6,4-5 9-6,-4-6-8 10,0-3 33-10,0-1 7 5,0-6 2-5,0-4 0 11,0-7 22-11,0 0 5 5,0 0 1-5,4-7 0 12,-1-11-5-12,1 1-1 3,0-4 0-3,4-4 0 7,-4-2-9-7,4-1-3 9,0 0 0-9,4-7 0 7,-1 3-33-6,-3 1-11 7,0-4 0-8,8-3 0 6,-4-1 12-6,3 4-12 9,-3 0 12-9,4 4-12 7,-4 3 0-7,3 4 0 10,-3 3 0-10,0 7 0 5,0 7 0-5,-4 0 0 6,-1 3 0-6,-7 4 0 7,12 7 0-6,-4 7 0 6,0 4-15-7,0 6 5 25,-4 11-14-25,0 3-4 1,0 1 0-1,0-1 0 2,0-3 28 0,-1-4-10-2,1 1 10 0,0-8 0 11,0-6 0-10,0-1 0 2,-4-3 12-2,4-3-3 8,-4-11 16-9,0 0 3 5,0 0 1-4,0 0 0 5,0 0-1-6,8-4 0 9,4-3 0-9,0-7 0 7,-5 0-4-7,1-3 0 10,4-1-1-9,4-3 0 3,-4-3-8-3,3 3-2 9,-3 0 0-10,8 0 0 5,-1 4-13-5,1-1 9 11,-4 1-9-11,-1 6 8 3,1 1-8-3,0 3 0 7,0 3 0-7,-1 4 0 8,-3 7 0-7,4 4 0 5,3 6 0-6,-3 4 0 8,-4 7 0-7,4 4 0 5,-4 6 0-6,-1 0 0 9,1-3 0-8,-4 0 0 4,8 0 0-4,-5 0-11 9,5-3-9-10,-4-8-3 4,0 4 0-4,0-7 0 21,-1-4-98-21,5-6-20 1,-4-4-4-1</inkml:trace>
    </iact:actionData>
  </iact:action>
  <iact:action type="add" startTime="63269">
    <iact:property name="dataType"/>
    <iact:actionData xml:id="d14">
      <inkml:trace xmlns:inkml="http://www.w3.org/2003/InkML" xml:id="stk14" contextRef="#ctx0" brushRef="#br0">29667 15670 2516 0,'0'0'56'0,"0"0"11"0,0 0 2 0,0 0 1 0,11 7-56 0,5 3-14 7,4-3 0-7,-1 4 0 12,9-1 0-12,-1-3-10 2,5 3 2-2,-1-6 0 8,9-1 8-8,-1 1 0 8,0-1 0-8,4-3 0 20,5 0-24-20,-5 0-4 1,-4 0 0-1,-4-3 0 14,1 3-73-14,-9 0-15 0,5-4-4 0,-9 1-820 6</inkml:trace>
    </iact:actionData>
  </iact:action>
  <iact:action type="add" startTime="63464">
    <iact:property name="dataType"/>
    <iact:actionData xml:id="d15">
      <inkml:trace xmlns:inkml="http://www.w3.org/2003/InkML" xml:id="stk15" contextRef="#ctx0" brushRef="#br0">29824 15401 2300 0,'0'0'102'1,"0"0"21"-1,-8 7-99 0,4 3-24 8,4 4 0-8,0 4 0 5,4 6 12-5,4 8-2 10,0 9-1-10,3-2 0 6,1 3-17-6,4-4-4 10,4 1-1-10,-5-5 0 19,9 5-67-19,-5-8-12 0,5 1-4 0,-4-8 0 17,-1 4-93-17,9-10-19 1,-1-1-4-1</inkml:trace>
    </iact:actionData>
  </iact:action>
  <iact:action type="add" startTime="63738">
    <iact:property name="dataType"/>
    <iact:actionData xml:id="d16">
      <inkml:trace xmlns:inkml="http://www.w3.org/2003/InkML" xml:id="stk16" contextRef="#ctx0" brushRef="#br0">30586 15212 1036 0,'0'0'92'0,"0"0"-73"2,0 0-19 0,0 0 0 5,0 0 294-7,4 14 55 8,4 7 11-8,0 0 3 7,4 7-298-7,-1 3-65 9,1 8 0-9,4-4-8 6,-4 7-3-6,-1 0 0 9,1-1 0-9,0 1 0 6,-4-3-11-6,0-8-2 8,4 1-1-8,-9-4 0 7,1-4 13-7,-4-3 2 6,4-4 1-6,-4-3 0 9,0-7 9-9,0-7 0 6,0 0 0-6,0 0 0 10,0 0 11-10,0 0-3 6,0 0 0-6,0 0 0 8,-4-7 15-8,4-7 2 7,-4-3 1-7,8-4 0 10,-4 4-13-10,4-4-2 5,4 0-1-5,4 3 0 12,-4-3-1-12,4 4 0 4,3 3 0-4,1 0 0 7,-4 3-9-7,4 8-9 7,-1-1 9-6,-3 8-13 6,4 3 13-7,-4 3 0 8,-1 1 0-7,5 6 0 6,-8 1 0-7,0 6-9 9,0-3 1-9,-4 4 0 5,-4-1 8-5,4-3 0 11,-8 0 0-11,0 0 0 6,-8 0 0-6,4-4 8 5,0 1-8-5,0-4 11 8,-7 0-11-7,3 0 0 6,0-7-12-7,0 0 12 25,12-7-146-25,0 0-22 1,0 0-4-1,0 0 0 0</inkml:trace>
    </iact:actionData>
  </iact:action>
  <iact:action type="add" startTime="64109">
    <iact:property name="dataType"/>
    <iact:actionData xml:id="d17">
      <inkml:trace xmlns:inkml="http://www.w3.org/2003/InkML" xml:id="stk17" contextRef="#ctx0" brushRef="#br0">31380 15401 2257 0,'0'0'100'1,"-4"10"20"-1,0 1-96 0,4 3-24 6,0 3 0-6,0 8 0 8,-4 3 0-8,4 3-14 8,4 4 2-8,0-4 0 24,-4 1-12-24,4-4-3 1,-4 0 0-1,0-7 0 0,4-4 5 0,0 0 1 4,-8-3 0-4,4-7 0 10,0-7 31-10,0 0 6 5,0 0 2-4,0 0 0 10,0 0 19-11,0 0 4 4,4-10 1-4,0-1 0 7,4-6-42-7,3 0 0 7,-3-1 0-7,8-3 0 8,-4-3 0-8,4-4 0 9,3-4 0-9,-3 4 8 7,7 0-8-7,-3 1 0 9,-4 2 0-9,3 4 0 6,1 0-14-6,0 11-5 11,-5-1-1-11,1 4 0 4,0 4 32-4,-4 3 5 10,0 7 2-10,-1 3 0 4,1 4-19-3,-4 4 0 6,0 6 0-7,-4 7 0 8,0 1 8-7,0 6 2 5,0-3 0-6,3 0 0 9,-3 0-10-9,0 0 0 5,4-4 0-5,-4-3 0 23,0 0-60-22,0-3-8 3,0-4-2-2,-4-4-873-2</inkml:trace>
    </iact:actionData>
  </iact:action>
  <iact:action type="add" startTime="64682">
    <iact:property name="dataType"/>
    <iact:actionData xml:id="d18">
      <inkml:trace xmlns:inkml="http://www.w3.org/2003/InkML" xml:id="stk18" contextRef="#ctx0" brushRef="#br0">26279 16494 806 0,'-16'-4'36'4,"8"1"7"-3,-3 3-35-1,7-4-8 3,4 4 0-2,0 0 0 3,0 0 204-4,0 0 38 10,0 0 8-10,4-7 2 5,7 0-184-5,5 0-36 7,4 0-7-6,7 0-1 6,12 0 2-7,9 0 1 6,7 0 0-6,11 0 0 9,1 0 14-9,8 0 3 6,7-3 1-6,13 3 0 9,11 0-31-9,4 0-6 7,4 0-8-7,12 0 11 11,11 0-11-10,1 4 0 2,3-1 0-3,9 1 0 12,7-1 0-12,0 4 8 3,-4 0-8-2,8 0 0 7,8 0 13-8,0 0-2 6,-15 0-1-5,7 0 0 6,12-3 20-7,-8 3 4 8,-4-4 1-8,8-3 0 7,4 4-20-7,0-4-4 10,0 0-1-10,3 0 0 6,-7 0-2-6,4-4 0 10,4 1 0-9,-8 3 0 2,-8-4-8-3,-7 4 0 7,3-3 0-7,-12 3 0 8,-15-4-14-8,-4 1-2 7,-1-1 0-7,-7-3 0 25,-8 0-166-25,-11 1-34 0,62-15-6 0,-55 7-2 0</inkml:trace>
    </iact:actionData>
  </iact:action>
  <iact:action type="add" startTime="68914">
    <iact:property name="dataType"/>
    <iact:actionData xml:id="d19">
      <inkml:trace xmlns:inkml="http://www.w3.org/2003/InkML" xml:id="stk19" contextRef="#ctx0" brushRef="#br0">11817 14954 1267 0,'0'0'112'2,"0"0"-89"8,7-7-23-10,5 3 0 3,0-3 76-3,4 0 12 7,-1 0 1-7,5 4 1 10,4-4-51-10,-1 0-11 6,1 0-1-6,-1 0-1 10,5 3-14-10,-1 1-4 5,1-4 0-5,-1 3 0 9,5 4-8-9,-5 0 0 6,5 4 0-6,-5-4 0 11,1 3 0-11,3 4 0 3,1-3 0-3,-1 3 0 10,-3 0 12-9,7 0 0 3,-3-4 0-4,3 4 0 9,8 0 8-9,-4 0 1 11,1-3 1-11,-1 3 0 4,8 0 2-4,0-4 0 9,1 4 0-9,-1 0 0 6,0 0 4-6,4-3 0 10,0-4 1-10,4 0 0 5,0 0-17-5,4 0-3 11,8 0-1-10,0 0 0 2,-8 3-8-3,3 1 0 7,1 3 0-7,-4-4 0 8,0 1 0-8,0-1 0 6,4 1 8-5,0-1-8 8,0 4 0-9,0 0 0 6,-4 0 0-6,0 4 0 10,0-4 0-10,-4 3 0 5,4-3 0-5,-1 0 0 11,5-4 0-11,0 4 0 4,0-3 0-4,0-1 8 13,0 1-8-13,0-4 12 2,-4 0-12-1,0 0 12 6,4-4 10-7,-5-3 2 8,1 4 1-7,0-4 0 5,0-3-10-6,-4 6-3 8,0-3 0-8,-7 0 0 7,-1 0-12-7,-4 0 11 10,0 4-11-10,-7-4 10 5,-1 0-10-5,0 0 0 12,-3 3 0-12,-1 1 8 16,1-1-107-16,-5 4-21 0,1 4-5 2,-1-1-749 1</inkml:trace>
    </iact:actionData>
  </iact:action>
  <iact:action type="add" startTime="69529">
    <iact:property name="dataType"/>
    <iact:actionData xml:id="d20">
      <inkml:trace xmlns:inkml="http://www.w3.org/2003/InkML" xml:id="stk20" contextRef="#ctx0" brushRef="#br0">15868 14873 864 0,'-19'-10'38'1,"7"6"8"-1,4 1-37 0,-4-4-9 6,1 0 0-6,3 4 0 9,0-1 275-9,0 1 53 6,0 3 10-6,4 0 2 9,-4 0-258-9,0 0-52 6,1 3-10-6,-1 8-3 9,0-1-32-9,0 4-6 7,-4 3-2-7,4 1 0 20,-3-4-29-20,-1 3-7 1,0 4-1-1,0 0 0 13,8-3-28-13,0-4-5 0,0 0-2 0,4-7-397 13,0-7-80-13</inkml:trace>
    </iact:actionData>
  </iact:action>
  <iact:action type="add" startTime="69696">
    <iact:property name="dataType"/>
    <iact:actionData xml:id="d21">
      <inkml:trace xmlns:inkml="http://www.w3.org/2003/InkML" xml:id="stk21" contextRef="#ctx0" brushRef="#br0">16096 14678 1418 0,'0'0'63'1,"0"0"13"-1,0 0-61 0,0 0-15 4,8 10 0-3,-4 1 0 7,-4 3 103-7,-4 3 17 4,4 4 4-5,-4 7 1 12,-4 4-65-12,-3 10-12 4,-5 3-4-4,0 4 0 11,0 3-44-11,-3 1-18 4,-1-1 1-4</inkml:trace>
    </iact:actionData>
  </iact:action>
  <iact:action type="add" startTime="72187">
    <iact:property name="dataType"/>
    <iact:actionData xml:id="d22">
      <inkml:trace xmlns:inkml="http://www.w3.org/2003/InkML" xml:id="stk22" contextRef="#ctx0" brushRef="#br0">14965 16089 1267 0,'0'0'56'1,"3"-7"12"-1,-3 7-55 0,8-7-13 5,0-4 0-5,4 4 0 9,4-3 172-9,3-1 31 8,-3 4 6-8,4 0 2 7,-5 0-163-7,5 0-33 10,0 0-7-10,3 4 0 5,5-4-16-5,-5 3-4 6,1 1 0-6,3-1 0 9,-3 4 12-9,4 0 0 6,-1-3-9-6,1 3 9 8,-1-4 0-8,1 4 0 8,3-3 0-8,0 3 0 9,1-4 0-9,3 4 0 5,5-3 12-5,3 3-4 11,0 0 4-11,0 0 1 4,0 0 0-4,1-4 0 13,3 4 0-13,-4 0 0 2,0 0 0-2,1 4 0 10,3-4-4-10,0 3-1 6,4 1 0-5,0-4 0 6,4 3-8-7,0 1 0 7,0-1 0-6,0 1 8 6,-4-1-8-7,0 4 0 9,-4 0 0-9,5-3 0 7,-1-1 0-7,4 4 0 10,0 0 0-9,4-3 0 2,-4 3 0-3,4 0 8 7,-4-4-8-7,-4 4 0 8,-4 0 10-8,4-3-10 7,-8 3 12-7,4 0-12 8,1 0 15-8,-1 3-4 7,4-3-1-6,0-3 0 7,-4 3 1-8,4 0 0 6,-4-4 0-6,0 1 0 10,1-1 1-10,-5 4 0 6,0-3 0-6,4 3 0 11,-4-4-3-11,5 1 0 3,-1 3 0-2,0-4 0 6,4-3 1-7,-4 4 0 7,4-1 0-7,0 0 0 8,-3 1-2-8,-1-1-8 7,0 1 12-6,0-1-4 6,-4-3-8-7,0 0 10 9,5 0-10-9,-5 0 10 6,8 4 6-6,-4-4 2 10,-4 3 0-10,1-3 0 6,3 7-18-6,-4-3 0 9,0-4 8-9,0 0-8 5,-3 0 0-5,-1 0 8 7,4 0-8-7,-3-4 0 8,3 1 12-8,0 3-12 7,4-4 12-7,0 4-12 9,-3 0 8-8,-1 0-8 4,4 0 0-5,-4 0 0 10,0 4 0-10,1-4 0 6,-1-4 8-6,0 4-8 11,4-3 0-11,0-1 0 3,-3 1 0-3,7-1 0 9,0 4 11-9,4 0-11 6,-4 4 10-6,0-1-10 9,-4-3 8-9,0 0-8 7,0 4 0-6,1-1 0 5,-5 1 8-6,8-1-8 9,-4-3 0-9,8 4 9 6,4-1-9-6,-4 1 0 11,0 3 0-10,0-4 0 2,0 1 0-3,-4-1 0 10,4-3 0-10,0 4 0 6,0-4 8-6,4 3-8 6,0-3 8-6,4 0-8 8,-4 0 8-8,4 0-8 7,-4 0 8-7,0 0-8 10,-4 0 8-10,4-3-8 5,0 3 0-5,0 0 8 11,11 0 1-11,1 0 0 4,-4 0 0-3,0 3 0 10,-4-3-9-11,3 4-17 3,1-4 4-2,0 3 1 8,-4-3 12-9,16 4 0 5,3-1 0-4,1 4 0 6,-5-7 0-7,5 4 0 8,3-4 0-7,9 0 0 5,3 3 0-6,0 1 0 10,-4-1 0-10,-3 1 0 5,-1-4 0-5,4 0 10 11,-3 0 0-11,3 0 0 4,-3 0-25-3,-5 0-5 7,0-4 0-7,5-3-1 19,3 0-83-18,4-3-16-2,-7 3-3 0</inkml:trace>
    </iact:actionData>
  </iact:action>
  <iact:action type="add" startTime="77111">
    <iact:property name="dataType"/>
    <iact:actionData xml:id="d23">
      <inkml:trace xmlns:inkml="http://www.w3.org/2003/InkML" xml:id="stk23" contextRef="#ctx0" brushRef="#br0">15464 16008 518 0,'0'0'46'0,"0"0"-37"8,0 0-9-8,0 0 0 11,-4-3 184-11,4 3 34 2,0 0 7-2,0 0 2 9,0 0-182-9,0 0-36 7,8-7-9-7,-5-4 0 8,9 4 0-8,4 0 0 8,-4 0 0-8,3 0 0 7,1 0 20-7,8 1 9 10,-1-5 2-10,5 4 0 6,3 0 9-6,1 0 3 7,3 0 0-7,0 0 0 8,1 4-31-8,3-1-12 6,-3-3 8-6,3 7-8 10,0-3 0-10,0 3 0 5,5-4 8-5,3 1-8 9,0 3 8-9,4-4-8 6,0 1 12-6,0 3-4 10,4 0 12-10,-4 0 3 6,4 0 0-6,0 0 0 10,-4 0 5-10,8-4 0 5,-4 1 1-5,8-1 0 12,8 1-11-12,-4-1-2 3,8 1-1-3,-5-4 0 8,-3 3-3-8,0 1 0 7,4-1 0-6,-1 1 0 6,5-4-4-7,0 3-8 8,-5 4 11-8,1 0-11 7,0-3 13-7,0-1-4 10,-4 4-1-10,3 0 0 5,1-3 3-5,0 3 0 11,-1 0 0-11,1 0 0 4,-4 3-11-3,0-3 8 5,-4 0-8-6,0 4 8 8,-4-1-8-8,7-3 8 6,1 0-8-6,0 4 8 9,0-1-8-9,0-3 0 6,-8 4 0-6,3-4 0 11,-3 3 0-10,4-3 8 3,0 0-8-4,4 0 0 10,0 0 9-10,0 0-9 5,-5 0 10-5,1 0-10 12,-4 0 8-12,0 0-8 3,4 0 0-2,0 0 9 5,0-3-1-6,4 3 0 8,3 0 0-8,-3 0 0 8,0 0 0-8,-4 0-8 8,4 0 12-8,-4 0-4 7,3 0-8-7,5 0 12 9,4 0-12-9,-1 0 12 5,1 0-4-5,-4-4 0 12,4 8 0-12,-9-8 0 3,5 4 2-3,4 0 0 8,-1-3 0-8,1 3 0 9,0 0-10-9,-4 0 12 6,-5 0-12-6,1 0 12 8,0 3-12-8,4-3 12 7,-1 0-12-7,1 0 12 9,0 0-12-9,-4 0 12 6,0 0-12-6,-5 0 12 10,1 0-12-10,0 0 0 5,4 0 0-5,4 0-11 12,7 0 11-12,-7-3 0 3,0-1 0-2,0 4 0 6,3-7 0-7,-3 4 0 7,-8-4 0-6,8-4 8 6,7 4-8-7,-3 0 0 8,-4-3 0-8,-9 3-8 20,1-4-39-20,-4 1-7 0,0 0-2 2</inkml:trace>
    </iact:actionData>
  </iact:action>
  <iact:action type="add" startTime="78433">
    <iact:property name="dataType"/>
    <iact:actionData xml:id="d24">
      <inkml:trace xmlns:inkml="http://www.w3.org/2003/InkML" xml:id="stk24" contextRef="#ctx0" brushRef="#br0">11982 17300 1335 0,'0'0'59'1,"0"0"13"-1,0 0-58 0,0 0-14 6,0 0 0-6,0 0 0 9,-8-3 26-9,8 3 2 5,0 0 1-5,0 0 0 10,0 0-29-10,0 0 0 6,0 0 0-6,0 0 0 11,0 0 0-11,0 0 0 3,0 0 0-3,8 7 0 8,3-7 34-8,-3 3 1 7,4 1 0-7,0-1 0 9,0 1-11-9,3-1-1 7,5-3-1-7,0 0 0 7,-1 0 16-6,1 0 3 7,4 0 1-7,-1 0 0 4,-3-3-29-5,7 3-5 13,-3-4-8-13,-1 4 11 2,5-3 2-1,-4-1 1 5,3 4 0-6,1-3 0 9,-1 3-2-9,5 0 0 6,-1 0 0-6,0 0 0 9,5 0 0-9,-1 0 0 7,1-4 0-7,3 4 0 9,-4 4 2-9,4-4 0 6,1 0 0-6,-1 0 0 10,4 3-2-10,-3-3-1 5,-1 4 0-5,0-1 0 12,4 4-2-12,5-3 0 3,-5-1 0-3,8 1 0 10,-4 3-9-10,4-4 0 5,0 1 9-4,4-1-9 6,-4 4 0-6,4-3 0 6,-4-1 0-7,1-3 0 7,7 0 10-7,-4-3-2 9,0-1-8-9,4 1 12 6,3-1 0-6,1-3-1 11,-4 0 0-11,4 0 0 4,-4 0-11-4,0 0 12 6,0 0-12-6,4 0 12 9,0 0 8-9,4 0 1 7,-5 0 1-7,5 0 0 8,-8 7-22-8,4-6-10 7,-4 6 1-7,0-4 0 10,0 4 9-10,0 0 0 5,0 0 0-5,-4 4 8 10,4-4-8-10,-4 0 12 5,0 3-4-5,-8-3 0 12,4 3-8-12,-8 1 0 3,4-1 0-3,-3 1 0 9,-1-1 0-9,4 1 0 5,4-4 12-4,-4 3-4 7,0 1-8-8,-3-1 0 8,-1 1 8-8,0-4-8 7,0 0 10-7,1 0-2 10,-5 0-8-10,-4 0 12 4,1-4 1-4,-1 4 0 12,0-3 0-12,-3 3 0 4,-1 0-1-4,1 0-1 6,-1 0 0-6,1-4 0 9,-1 4-11-9,0-3 10 7,1 3-10-7,-5 0 10 8,1 0 6-8,-4 0 0 7,3 0 1-7,1 0 0 9,-5 0-17-9,1 0-14 6,-5 0 2-6,5 0 1 11,-4 0 20-11,-1 3 4 4,1 1 1-4,-4-4 0 12,-1 3-14-12,1 1-16 3,0-1 3-3,3 4 1 9,-3-3 12-8,0 3 0 4,0 0 0-4,3-4 0 6,-3 1 0-7,4-4 16 8,-1 7-3-8,1-4-1 7,-4-3-12-7,3 4 0 10,1-1 0-10,3 1 0 6,-3-1 0-6,0 1 0 10,-1-4 0-10,-3 0 0 4,4 0 0-4,3 0 0 7,-7 0 0-7,4-4 0 8,-5 4-12-8,1 0 12 7,4-3-12-7,-4 3 12 8,-1 0 0-7,1-4 0 5,0 4 0-6,-1 0 0 9,1 0 0-9,0 0 0 6,-4-3 0-6,3 3 0 11,-3 0 0-11,4 0 0 4,0 0 0-4,-1 0 0 12,-3 0 0-12,4 0 9 3,0 0-1-3,-1-4 0 9,1 4-8-9,0 0-11 6,-1 0 3-5,1 0 0 6,4 0 8-7,-4 0 9 8,3 0-1-8,-3 0-8 7,-4 4 0-7,3-4 0 10,1 3 0-10,4-3 0 5,-1 0 8-5,1 0-8 12,-4-3 0-12,0 3 0 4,3 3 0-4,1-3-9 5,-4 0 1-4,-1-3 0 8,1 3 8-9,0-4 0 6,-1-3 0-6,-3 4 0 8,0-4 0-8,0 7 0 7,0-4 0-7,-1 1 0 17,1-1 0-17,-4 4 0 0,4-7 0 0,0 7 8 13,-5-3-8-13,1-1 0 2,-8 4 0-2,12 0 0 14,-4-3 0-14,-8 3 0 1,0 0 0 1,8 0 0 4,-8 0 0 1,0 0 0-6,0 0 0-1,0 0 0 10,0 0 0-10,12 0-8 6,-12 0 8-6,0 0 0 9,0 0 0-3,0 0-10-5,0 0 10-1,0 0 0 6,0 0-12-6,0 0 12 10,0 0-12-10,0 0 12 4,0 0-26-4,0 0 2 7,0 0 0-7,0 0 0 25,0 0-96-24,0 0-18-1,0 0-4 0,0 0-754 0</inkml:trace>
    </iact:actionData>
  </iact:action>
  <iact:action type="add" startTime="80223">
    <iact:property name="dataType"/>
    <iact:actionData xml:id="d25">
      <inkml:trace xmlns:inkml="http://www.w3.org/2003/InkML" xml:id="stk25" contextRef="#ctx0" brushRef="#br0">15075 15949 230 0,'-16'0'20'0,"16"0"-20"3,0 0 0-3,0 0 0 8,0 0 214-8,0 0 38 7,0 0 8-7,0 0 2 9,0 0-172-9,8-3-34 6,-8 3-8-6,0 0 0 10,8-7-5-10,-8 7-1 4,7-4 0-4,-3 1 0 13,-4 3-2-13,0 0-1 3,0 0 0-3,12-4 0 9,-4 4 4-9,-4-3 1 6,-4 3 0-6,8-4 0 8,-8 4-26-8,8-3-5 7,-8 3-1-7,11 0 0 8,-3-4-12-8,-8 4 11 9,0 0-11-9,8 0 10 6,4 0-2-6,0 0-8 11,-4 0 12-11,-1 0-4 4,5 0-8-4,0 0 8 9,0 4-8-9,4-4 8 6,-5 0-8-5,5 0 0 5,0 0 0-6,-1 0 0 8,1 3 0-8,4-3 0 7,-4 0 0-7,3 4 0 10,1-4 0-10,0 3 0 6,3-3 0-6,-3 0 0 10,3 0 0-10,1 0 0 4,-1 0 0-4,5 4 0 13,3-4 0-13,1 3 0 3,-5-3 0-3,1 0 0 10,3 0 0-10,1 0 0 4,-5 0 0-4,1 0 0 9,-1 0 0-9,5 0 0 7,-1 0 0-7,1-3 0 8,-5 3 8-8,5 3-8 8,-1-3 8-7,0 4-8 4,1-4 0-5,-1 0 8 11,5 0-8-11,-1 3 0 5,4 1 0-5,1-4 0 8,3 3 0-8,-4 0 0 7,8 1 0-7,-3-1 0 6,-5 1 0-6,4-1 0 8,0 4 0-8,5-3 0 8,3 3 0-8,0 0 0 9,4 0-20-9,4-4-4 5,7 1 0-5,1 3 0 23,0-4-62-22,4 1-13 0,3 3-2 2</inkml:trace>
    </iact:actionData>
  </iact:action>
  <iact:action type="add" startTime="81104">
    <iact:property name="dataType"/>
    <iact:actionData xml:id="d26">
      <inkml:trace xmlns:inkml="http://www.w3.org/2003/InkML" xml:id="stk26" contextRef="#ctx0" brushRef="#br0">18517 16029 748 0,'0'0'67'1,"0"0"-54"8,8-7-13-9,4 0 0 6,0 4 91-6,-1-4 15 6,1 3 3-6,4 1 1 9,-4-4-70-9,3 3-15 7,1 1-2-7,-4-1-1 8,4 1 7-8,-1-1 2 6,-7 1 0-6,4 3 0 11,0 0-12-11,0 0-3 5,-1 0 0-5,-3 0 0 11,-8 0-4-10,12 3 0 1,-4-6-1-2,4 6 0 10,-12-3-11-10,0 0 0 6,12 0 0-6,-5 4-11 8,5-1 11-8,-12-3 0 8,12 0 10-8,-4 4-10 7,4-1 0-7,-1-3 0 9,-11 0 0-9,12 4 0 6,-4-4 0-6,4 3 0 10,0-3 0-10,-1 4 0 6,-3-4 0-6,4 0 0 9,0 0 0-9,0 0 0 6,-1-4 0-6,1 4 0 7,0-3 0-7,4-1 0 7,-4 4 0-6,3-3 0 5,-3-1 8-6,4 4-8 10,-1-7 0-10,1 7 8 6,0-3-8-6,0 3 0 9,-1 0 12-9,5 0 0 5,-4-4 0-5,-1 4 0 12,1-3 7-12,4 3 1 4,-4-4 0-4,3 4 0 10,-7 0-20-10,8 0 0 4,-1 0 0-3,1-3 0 7,-4 3 0-8,3 0 0 7,1 0 0-6,-4 0 0 5,3-4 12-5,1 4-12 8,-4-3 12-9,-1 3-12 6,1-3 12-6,-4 3-12 10,4 0 12-10,-1-4-12 4,-3 4 8-3,4 0-8 8,0 0 0-9,-5-3 0 6,1-1 9-6,0 4-1 6,0-3-8-6,7-1 12 8,-7 4-4-8,4 0-8 7,-4-3 11-7,3 3-11 9,1 0 13-9,0-4-4 6,-4 1-1-6,3 3 0 11,1 0-8-11,0-4 0 4,0 4 0-4,-5-3 8 12,5 3-8-12,0 0 0 2,3 0 0-1,-3-4 0 10,-4 4 0-11,8 0 0 4,-5-3 0-4,1 3 12 9,0 0-12-9,-1 0 8 7,1-4-8-7,-4 4 8 8,4-3 11-8,-5 3 1 8,1-4 1-8,4 4 0 7,-4 0-21-7,0-3 0 9,-1 3 0-9,-3 0 0 6,4 0 0-6,-4 0 0 11,0-4 0-11,0 4 0 4,-8 0 0-4,11 0 0 6,-3 0-8-6,0 0 8 8,4 0 0-8,-4 0 14 8,-8 0-2-8,8 0 0 8,3 0-12-8,1 0-12 7,-4 0 3-7,4 0 0 9,-4 0 9-9,3 0 0 6,-3 0 8-6,4 0-8 11,-4-3 8-11,4 3-8 3,0-4 8-2,-1 1-8 10,1 3 0-11,0 0 9 4,0 0-9-4,-1-4 0 8,1 1 10-8,0 3-10 7,0 0 8-6,4-4-8 6,-5 4 0-7,5-3 0 8,0 3 8-7,0-4-8 5,7 4 0-6,-3 0 0 10,-5-3 0-10,1 3 8 5,4-4-8-5,-1 4 0 11,-3 0 0-11,0 0 0 3,0 0 0-3,3 0 0 7,1 0 0-7,-4 0 8 8,3 0-20-8,1 0-5 8,-4 0-1-8,3 0-791 11</inkml:trace>
    </iact:actionData>
  </iact:action>
  <iact:action type="add" startTime="86630">
    <iact:property name="dataType"/>
    <iact:actionData xml:id="d27">
      <inkml:trace xmlns:inkml="http://www.w3.org/2003/InkML" xml:id="stk27" contextRef="#ctx0" brushRef="#br0">10378 13843 1386 0,'-27'-10'61'2,"23"3"13"-2,4 3-59 0,0 4-15 5,12-3 0-5,-8-4 0 8,-1 0 33-7,5 0 4 7,8 0 1-8,4 3 0 6,-5-6-14-6,1 6-4 10,8-3 0-10,3 0 0 6,1 4-20-6,-5-4 0 6,5 7 0-6,-1-3 0 8,5 3 0-8,-1 3 0 7,-7-6 0-7,11 6-8 8,1 1 8-8,3-1 0 7,-4 0 0-7,4 4-8 9,1-3 8-9,3 3 12 5,4-7-2-5,0 3-1 12,0 1-9-12,1 3 12 4,3-7-12-4,4 3 12 13,0-3 6-12,8 0 2 1,0-3 0-1,-1-1 0 7,1-3 10-8,4 0 2 5,4 0 1-4,0 0 0 7,-5 1-7-8,9-5-2 7,4 4 0-6,-1 4 0 5,1-4-6-6,-4 0-2 10,-1 3 0-10,1 1 0 6,7 3-8-6,-3-4-8 10,-4 4 12-9,-1-3-12 2,1 3 10-3,0 3-10 7,-5-3 8-7,1 4-8 9,0-1 18-9,0-3-2 6,7 0 0 1,-3 0 0-6,0 0-3-1,-1 0-1 7,1-3 0-7,0-1 0 9,-1 4 8-9,5-7 0 6,-4 4 1-6,7-4 0 11,-7-4-1-10,-1 4-1 3,1 0 0-4,4-3 0 11,-1 3-6-11,-3 0-1 3,0-4 0-3,-9 4 0 9,5 0-12-8,-4 4 11 4,-4-4-11-5,-4 0 10 9,4 0-10-9,-4 0 0 7,3 0 9-7,-3 3-9 8,-4-3 0-8,0 0 8 9,0 7-8-9,-3-3 0 8,-5 3 0-8,-8 0 0 8,4 0 0-7,-7 3 8 2,3 1-8-3,-8-4 0 9,1 0 0-9,-5 3 8 7,1-3-8-7,-1 4 0 6,-3-1 0-6,-4-3 0 9,-5 4 0-9,-3-4 0 6,4 3 0-6,0 1 0 12,-9-4-14-12,5 0 2 3,-4 3 1-2,0-3 0 19,0 0-94-20,0 4-19 0,-1-1-4 8</inkml:trace>
    </iact:actionData>
  </iact:action>
  <iact:action type="add" startTime="90624">
    <iact:property name="dataType"/>
    <iact:actionData xml:id="d28">
      <inkml:trace xmlns:inkml="http://www.w3.org/2003/InkML" xml:id="stk28" contextRef="#ctx0" brushRef="#br0">21748 16665 1922 0,'0'0'85'1,"-4"7"18"-1,-4 3-83 0,8 4-20 5,-4 4 0-5,4 6 0 26,0 8-16-26,0 3-8 0,0-1-2 0,4 8 0 10,0-3-10-10,-4 3-1 0,4 0-1 0,0 3 0 5,3-7 23-5,1 1 5 4,0-4 1-4,0 0 0 10,0-4 9-10,0-3 0 6,0-4 0-6,0-3 0 9,-5 0 0-9,5-7 0 7,-4-3 0-7,-4-11 0 6,0 0 15-6,0 0-2 11,0 0 0-11,0 0 0 5,0 0 24-5,0 0 5 11,-4-7 1-11,0-7 0 4,-3 0 8-4,-1 0 1 6,-8-4 1-6,4-2 0 8,-4 2 0-7,1 1 0 5,-9-4 0-6,1 3 0 11,3 1-21-11,-4 3-5 5,1 0-1-4,-1 3 0 8,1 1 5-8,3 3 1 3,0 3 0-4,5 1 0 11,-5-1-12-9,4 8-1 0,0-1-1-1,5 8 0 11,-1-1-18-12,0 4 0 2,0 0-13-1,8 4 5 6,0-1 8-7,1 8-10 7,3-4 10-6,3 3-10 6,1 4 10-6,4-7 0 7,8 0 0-8,-4 0 0 6,7 0 0-6,1-4 11 10,4-3-11-10,-1 0 12 5,5-3-12-5,-1-4 0 10,1 0 0-10,3 0 0 5,-3-7 0-5,-1 0 0 8,1-4 8-8,-5 1-8 22,5-4-100-22,-5 0-23 0,-3-4-4 0,0-3-541 7,-1-7-108-7</inkml:trace>
    </iact:actionData>
  </iact:action>
  <iact:action type="add" startTime="90999">
    <iact:property name="dataType"/>
    <iact:actionData xml:id="d29">
      <inkml:trace xmlns:inkml="http://www.w3.org/2003/InkML" xml:id="stk29" contextRef="#ctx0" brushRef="#br0">21917 17098 1965 0,'0'0'87'2,"0"0"18"-2,0 0-84 0,4 10-21 8,-4 1 0-8,3-1 0 5,1 1 64-5,0-1 8 9,8 1 1-8,-4 3 1 4,0 0-34-5,8 0-8 13,-1 0 0-13,1 0-1 1,0 0-19-1,-1-4-4 7,9 1-8-7,4-5 12 9,3 1-12-9,-4-3 0 6,5-4 8-6,-1-4-8 9,9 1 0-8,-9-4 0 5,-7-3 0-6,-1-1 0 9,1 1 0-9,-5-4 0 5,1-4-12-5,-12 1 12 11,-4 3-9-11,0-4 9 4,4-3 0-3,-12 4-9 17,-4-4 9-17,-4 7 8-1,4-4-8 0,-4 1 11 8,-3 0-11-2,-1 6 0-6,-4 1 9 1,-3 3-9 7,7 0 10-1,-7 3-2-7,-5 4-8 0,1 4 12 7,7 3-1-4,-4 3-1 7,1 1 0-8,-5 3 0-2,5 3-10 0,3 7 12 8,0 1-12-5,1-1 12 8,3 4 4-8,4 0 0-3,4 0 1 0,0 4 0 9,4-5 10-5,4-2 1-4,4-1 1 0,8-6 0 13,0-1-19-11,4 1-10-2,-1-1 10 0,9-3-10 9,4-7 0-5,-1 0 0-4,4-3 0 0,5-4-10 19,-1-4-18-15,5-3-4-3,-1-3-1-1,0-1 0 11,-7-6-47-10,3-1-10 1,4 1-2-2,1-1 0 13,-13 1-14-13,1-4-3 1,-5 4-1 2,5 3 0 8,-5 0 39-8,-7 0 8-2,0 0 2-1,-5 7 0 0,5-4 61 0,-8 4 8 12,-8 0 4-10,0 7 1-2,0-7 56 1,-8 4 11 9,4-4 3-7,-8 7 0-3,1-4-4 0,-1 4-1 6,0 0 0-2,4 4 0 3,-11 3-27-6,7 0-6 6,4 3-1-2,-4 4 0-4,4 4-6-1,0-1-2 7,1 1 0-4,3 2 0 8,4 1-16-9,4 0-3-2,-1-3-1 0,5-1 0 11,8 1-16-8,0-4 0-3,3-4 0 0,-3 1 0 9,8-4-9-5,-1 0 9-4,5-7-8 1,-1-4 8 7,-7 1 0-5,7-4 0 5,9-7 0-7,-5 0-8 13,-7 0 8-13,-1-4 0-1,-3 1 0 0,4-1 8 4,-5-3-8-4,-3 1 0 11,-8 2 0-8,0 1 0-3,8-4 10 0,-13 7-2 12,-3-4-8-9,-3 1 12-3,-1 6 1 0,0-3 0 7,0 4 0-4,-4 3 0 4,-4 0-5-6,4 3 0 13,8 4-8-9,0 0 12-5,-12 4-12 0,1 3 0 1,11 3 0-1,-4 11 0 14,4 4-12-12,-4 10-3-2,-4 7 0 0,8 6 0 14,4 12 4-12,0 6 1-2,-8 4 0 0,0 0 0 13,0 7-1-11,0-8 0-2,-8 1 0 0,-3-3 0 5,-9-1-1-2,-4-10 0 4,9-7 0-6,-9-4 0 2,-7-3 51-1,0-7 9 5,-1-4 3-6,-3-10 0 3,-4 0-3-4,-1-7-1 11,-3 0 0-11,4-7 0 5,-4-7-47-5,0-3 0 11,-8-4 0-11,4-4 0 4,3-6 0-4,5-4-10 6,0-7 10-5,4-3-8 22,3-11-122-23,5-7-24 3,7-11-5-3,5-9-908 0</inkml:trace>
    </iact:actionData>
  </iact:action>
  <iact:action type="add" startTime="91974">
    <iact:property name="dataType"/>
    <iact:actionData xml:id="d30">
      <inkml:trace xmlns:inkml="http://www.w3.org/2003/InkML" xml:id="stk30" contextRef="#ctx0" brushRef="#br0">23500 16672 2023 0,'-31'-11'89'2,"19"8"19"-2,0-4-86 0,1 3-22 6,-1 1 0-6,4 3 0 9,-4 0 38-9,0 3 3 6,1 8 1-6,-5-1 0 10,-4 11-27-10,1 7-6 5,3 7-1-5,-4 7 0 9,8 3 4-9,-3 4 0 9,-5 4 0-9,8-4 0 8,4 0 5-7,1-1 2 4,-5-2 0-4,4 3 0 5,8-4 1-6,0-3 0 9,0-4 0-9,0 1 0 6,0-8-20-4,4 1 0 6,4-8 0-5,0 1 0 16,-5-4-16-19,5-4-11 0,4-7-1 0,4-3-1 14,0 0-115-13,-5-3-22-1,1-4-5 2,4-4-673-1</inkml:trace>
    </iact:actionData>
  </iact:action>
  <iact:action type="add" startTime="92621">
    <iact:property name="dataType"/>
    <iact:actionData xml:id="d31">
      <inkml:trace xmlns:inkml="http://www.w3.org/2003/InkML" xml:id="stk31" contextRef="#ctx0" brushRef="#br0">23642 17056 2070 0,'0'0'92'1,"-4"-7"18"-1,-4 4-88 0,8 3-22 5,0 0 0-5,0 0 0 9,0-7 49-9,0 7 6 7,0 0 1-7,0 0 0 7,0 0-42-6,0 0-14 6,0 0 9-7,12 7-9 7,-4 6 8-7,-4 1-8 10,-8 7 8-10,8 4-8 6,0 3 0-6,0 0 0 11,-4 0 8-11,3 3-8 3,1-3 0-3,0-4 0 8,4-6 9-8,-4-1-9 7,-4 1 23-7,4-8 0 7,4-3 0-7,-8-7 0 10,0 0 27-10,0 0 6 5,8 0 0-5,0-7 1 10,3-7 31-10,-7-3 7 5,4-1 1-5,-4 1 0 12,4-4-58-12,-4-3-11 3,-4-1-3-3,4 1 0 15,-4-1-15-15,0 4-9 1,0 0 10-1,0 4-10 8,-4 3 0-8,0 0 0 7,4 0 0-6,-4 7 0 19,-4-3-19-20,4 3-9 1,-4 7-3-1,8 0 0 13,0 0-169-13,-7 7-33 0,-1 6-7 0,-4 1-825 6</inkml:trace>
    </iact:actionData>
  </iact:action>
  <iact:action type="add" startTime="92950">
    <iact:property name="dataType"/>
    <iact:actionData xml:id="d32">
      <inkml:trace xmlns:inkml="http://www.w3.org/2003/InkML" xml:id="stk32" contextRef="#ctx0" brushRef="#br0">23811 16881 2487 0,'0'0'55'1,"4"-3"11"-1,4-1 2 0,3-3 2 0,1 4-56 0,4 3-14 7,0-4 0-7,3 4 0 8,1 0 12-8,7 7 0 9,1-3 0-9,3 6 0 6,1 4-4-6,3 0 0 11,1 7-8-10,-1 0 12 1,0 4 1-2,-3 3 0 7,-5 0 0-7,1 3 0 8,-5 0 15-7,-7 8 4 6,-4-1 0-7,-8 4 0 24,-4 0-52-23,-12 3-9-1,-8 4-3 0,-15-3 0 10,-12 3-68-10,-12 3-13 3,0-7-3-3,-8 4-924 5</inkml:trace>
    </iact:actionData>
  </iact:action>
  <iact:action type="add" startTime="95143">
    <iact:property name="dataType"/>
    <iact:actionData xml:id="d33">
      <inkml:trace xmlns:inkml="http://www.w3.org/2003/InkML" xml:id="stk33" contextRef="#ctx0" brushRef="#br0">20294 16787 2379 0,'-16'-14'105'1,"8"7"23"-1,0 0-103 0,-4-3-25 5,1-1 0-5,3 1 0 11,-4 3 0-11,4 3-11 5,-4 1 1-5,-3-1 0 21,7 4-23-21,-8 4-5 0,-4 3-1 0,5 0 0 3,-9 7 23-3,4 3 4 5,-3 8 0-5,3 3 1 9,-3 3 11-9,3 7 11 8,4 1-3-8,4 3 0 7,1 3-8-7,7 0 12 8,8-3-12-8,-1-3 12 7,5 3 0-7,8-7 0 10,4 0 0-10,-1-4 0 18,9-3-36-18,-5-11-8 0,9-3 0 2,-1-7-1-2,1 0 33 0,-1-10 0 7,1-11 0 0,3-4 9-6,0-3 17-1,1-6 3 7,-5-1 1-7,1-4 0 10,-9 1 24-10,-3 3 5 5,-4-4 1-5,-5 4 0 11,-3-3-16-11,-8 3-4 4,-4 0 0-4,-7 0 0 12,-9 0 1-12,0 7 0 2,-3 0 0-1,-5 4 0 10,1 3-25-11,-5 3-6 4,1 4-1-3,-1 4 0 6,1 3-18-7,3 3-4 7,1 4-1-6,-1 4 0 19,5 3-105-20,3 7-21 2,0 0-4-1,9 0-584 10,-1 3-118-11</inkml:trace>
    </iact:actionData>
  </iact:action>
  <iact:action type="add" startTime="95518">
    <iact:property name="dataType"/>
    <iact:actionData xml:id="d34">
      <inkml:trace xmlns:inkml="http://www.w3.org/2003/InkML" xml:id="stk34" contextRef="#ctx0" brushRef="#br0">20950 16417 2556 0,'0'0'56'1,"0"0"12"-1,-8 0 3 0,-4-4 0 0,4 4-57 0,-3 4-14 6,-1-1 0-6,-4 8 0 8,-4 3 0-8,-3 3 0 10,3 8 0-10,-7 10 0 6,-1 7-10-6,1 6 10 11,-5 8-8-11,5 4 8 3,3 6 0-3,4-3 14 6,5 3-2-6,3-3 0 9,8 0 4-9,4 0 1 7,8 0 0-6,8 0 0 7,7-4-17-8,1-3-11 6,7-4 2-6,5-6 0 24,3-8-28-24,12 0-6 3,0-6-1-2,12-8 0 6,4-3-160-6,3-7-32-1</inkml:trace>
    </iact:actionData>
  </iact:action>
  <iact:action type="add" startTime="95865">
    <iact:property name="dataType"/>
    <iact:actionData xml:id="d35">
      <inkml:trace xmlns:inkml="http://www.w3.org/2003/InkML" xml:id="stk35" contextRef="#ctx0" brushRef="#br0">24392 16365 2368 0,'0'0'52'1,"8"-4"12"-1,8 4 1 0,0 0 1 0,3 0-53 0,5 4-13 4,0-1 0-3,3 8 0 7,1-1-12-8,-1 7-4 6,-3 1-2-6,3 6 0 10,-7 8 18-10,3 3-12 5,1 0 12-5,-8 14-10 11,3 3 35-11,-3 4 7 5,-4 3 2-5,-4 4 0 11,-4 0 0-11,-4 7 0 4,-8-4 0-3,0 0 0 9,-8 1-18-10,1-4-3 4,-9-4-1-3,0-3 0 6,-7-4-12-7,-4 1-16 8,-1-8 3-6,-3-3-743 13,-8-4-148-15</inkml:trace>
    </iact:actionData>
  </iact:action>
  <iact:action type="add" startTime="96481">
    <iact:property name="dataType"/>
    <iact:actionData xml:id="d36">
      <inkml:trace xmlns:inkml="http://www.w3.org/2003/InkML" xml:id="stk36" contextRef="#ctx0" brushRef="#br0">19582 16413 1954 0,'0'-7'43'1,"-8"-7"9"-1,0 1 1 0,1-1 3 0,-1 0-45 0,0-4-11 3,0 4 0-2,-4-3 0 8,0-1 28-9,5 4 3 5,-1 0 1-5,0 0 0 10,0 0 0-10,0 4 0 6,4 3 0-6,4 0 0 11,0 7 0-11,0 0 0 4,0 0 0-4,0 0 0 9,0 0-20-9,8 17-3 6,8 8-1-6,0 3 0 8,-1 0-8-8,9 7-17 8,-5 3 4-8,9 4 1 7,-4 3 12-7,3 1 0 10,5 6 0-10,-1 0 0 6,-4-3 0-6,9 0 0 9,-1 0 0-9,-3-7 0 6,-1-7 0-6,-3-4 0 11,-5-6 0-11,1-4 0 3,-5-4 0-3,1-3 0 7,-4-7 0-6,0 0 0 22,-5-3-43-23,-3-1-5 0,-8-3-2 2,8-10 0 10,-8-1-122-11,-8-6-24-1,4-8-4 3</inkml:trace>
    </iact:actionData>
  </iact:action>
  <iact:action type="add" startTime="96736">
    <iact:property name="dataType"/>
    <iact:actionData xml:id="d37">
      <inkml:trace xmlns:inkml="http://www.w3.org/2003/InkML" xml:id="stk37" contextRef="#ctx0" brushRef="#br0">19582 16354 2055 0,'-12'-10'45'1,"5"6"10"-1,-5-3 1 0,0 0 2 0,-4 0-46 0,1 0-12 9,3 0 0-8,0 4 0 1,0-1 56-2,4 4 8 8,-3 4 3-8,3-1 0 8,0 1-39-8,0 6-7 6,4 1-1-6,0 6-1 8,0 1-11-8,0 6-8 7,-4 0 9-7,8 8-9 9,-4-4 0-9,4 3 0 6,0 4-11-6,0 0 11 21,4 0-121-21,0 0-17 0,4-7-3 0,0-4-1 3</inkml:trace>
    </iact:actionData>
  </iact:action>
  <iact:action type="add" startTime="97023">
    <iact:property name="dataType"/>
    <iact:actionData xml:id="d38">
      <inkml:trace xmlns:inkml="http://www.w3.org/2003/InkML" xml:id="stk38" contextRef="#ctx0" brushRef="#br0">19979 16148 2332 0,'-16'0'104'1,"16"0"20"-1,0 0-99 1,0 0-25 0,0 0 0 0,20 4-686 17,4-1-142-18</inkml:trace>
    </iact:actionData>
  </iact:action>
  <iact:action type="add" startTime="98161">
    <iact:property name="dataType"/>
    <iact:actionData xml:id="d39">
      <inkml:trace xmlns:inkml="http://www.w3.org/2003/InkML" xml:id="stk39" contextRef="#ctx0" brushRef="#br0">14010 17430 518 0,'23'-11'23'1,"-11"11"5"-1,4-7-28 0,3 4 0 5,5-4 0-5,-5 0 0 11,9 0 84-11,0-4 11 4,-1-3 2-4,4 4 1 13,-7-4-79-13,7 7-19 3,-3-4 0-3,7 1 0 7,-3 3 0-7,-1 3 0 7,1 1 0-7,-1-1 8 9,-3 1-8-9,3 3 0 7,1 0 0-7,-5 3 0 7,1 4 0-7,-1 0 0 10,1 0 0-10,-1 4 0 18,-3 3-24-18,3-4-7 0,5 4-1 0,-5-3 0 3,-3-1 11-3,3 4 1 6,1-7 1-5,3 4 0 7,1-4 19-8,-1 3 0 7,-3-3 0-7,-1 4 0 8,1-8 10-7,3 4 6 5,-4 0 0-6,1-3 1 9,0-1 39-9,-1 1 8 6,1-1 2-6,-1 1 0 11,-3-4-2-11,3 3 0 4,1-3 0-4,-5 0 0 13,-3 0-16-13,7-3-3 2,1 3-1-1,-1-4 0 6,1 1-20-7,-1 3-4 7,1-4 0-6,-1 1-1 6,5-1 11-7,-1 4 2 9,1-3 1-8,-1 3 0 5,1 0-20-6,-1-4-4 9,-3 4-1-9,3 0 0 5,-3 0-8-5,-1 0 0 11,-3 0 0-11,3 4 0 5,-7-4 0-5,3 0 8 6,1-4-8-6,0 4 8 8,-5 0-8-8,5 0 0 8,3-3-12-8,-3-1 12 8,-5 1 0-8,5-1 0 6,4 1 14-6,-5-4-4 10,1 0 6-10,-1 3 0 5,5-3 1-5,-5 4 0 11,5-1 19-11,-1 1 3 4,-3-1 1-4,4 1 0 12,-5-1-31-12,-3 1-9 3,3 3 0-3,1-4 0 8,-4 4 9-8,3-3-9 7,-3-1 0-7,-1 4 9 9,1 0-9-9,0 0 0 7,3 0 0-6,-3 0 0 5,0 0 0-6,-1 0 0 10,1 0 0-9,0-3 0 4,3 3-8-5,1 0 8 10,3 0-10-10,-3 0 10 5,-1 3 0-5,1-3 0 5,0-3 0-5,-5 3 0 10,5 0 0-10,-1 0-12 6,-3 3 3-6,4 1 1 25,-1-1-20-25,1-3-3 0,-5 4-1 3,5-4 0-3,-4 3 16 0,3-3 4 4,1-3 0-4,-5 3 0 10,5-4 4-10,-4 4 8 2,-1-7-13-1,-3 0 5 9,0 0 8-10,-1 0 0 5,5 0 0-5,-8-3 0 8,0 3 18-8,0-4-1 7,-1-3 0-6,1 0 0 7,-4-3 25-8,4 0 5 7,-8-1 1-6,4 1 0 5,-5-4 6-6,-3 3 2 11,4-6 0-11,-4 6 0 4,0-3-37-3,0 4-7 9,0-4-2-10,0 3 0 5,-4 1-10-5,4 3 0 6,0-3 0-6,0 3 8 8,-3 0-8-8,3 0 0 7,0 0 0-7,0 3 0 9,-4-3-9-9,4 4 9 6,0-4-12-6,0 3 12 10,0 1-11-10,0-1 11 5,0 1-10-5,0-1 10 12,-4 1-8-12,4-1 8 3,0-3 0-2,0 4-9 11,0-4 9-12,0 0 0 2,0 0 0-1,0 0 0 6,0-3 0-7,0-1 0 8,4 1 0-8,3-1 0 8,-3-3 0-8,0 7 0 7,4-3 0-7,-4 3 0 7,-4 0 0-7,4 0 0 11,-4 0 0-11,4 4-8 5,-4-4 8-5,0 3 0 7,0 1 0-6,0-1 0 5,-4 1 11-6,0 3-3 7,4-4 0-7,-8 1 0 9,0-4 6-8,1 3 1 4,-1 1 0-5,0-1 0 8,-4-3 1-8,4 4 0 8,-4-1 0-8,1 1 0 9,-1-1-16-9,4 1 0 6,-4 0 0-6,4-1 0 10,-4 1 0-10,5-1 0 4,-5 4 0-4,0-3 0 14,0 3 0-13,0-4-12 0,5 4 12-1,-5 0-10 9,0-3 10-9,0-1 0 6,0-3 0-6,-3 4 0 8,3-4 0-8,-4 0 0 8,4 0 0-8,-3 0 0 6,-1 0 25-5,-4 4 1 10,5-4 0-11,-1 0 0 4,0 0-26-4,-3 0 0 11,3 3-9-11,-4 1 9 4,1-1 0-4,-5 1 8 8,4-1 0-8,-3 1 1 7,-5 3-9-7,1-4 0 7,-1 4 0-7,1-3-11 8,-9 3 11-7,9 0 0 5,-5 0 0-6,1 0 0 10,-4 3-9-10,-1 1 9 4,-3-4-10-4,0 0 10 12,-5 0 0-11,1 0-9 1,-4-3 9-1,0 3 0 11,0-4 0-12,3 4 0 3,-3-3 0-3,4 3 0 7,0 0 0-7,3 3 8 8,1 1-8-7,4-1 0 6,-4 1 0-7,-1 3 0 8,1 0 0-7,0 0 0 5,-1 7 0-6,5-4-12 11,0 4 12-11,-1 4-12 4,-3-4-1-4,0 7-1 11,7-4 0-11,1 4 0 3,-1 3 2-2,5 1 1 5,-1-1 0-6,1 1 0 9,3-1-1-9,1 4-1 6,-1-3 0-6,0-1 0 9,1 1 1-9,-1-1 0 6,1 4 0-6,3-3 0 10,0 2 12-9,1-2 0 3,-1-1 12-4,4 4-12 12,1 0 0-12,3-3 0 4,-4 3-12-4,8 0 3 12,0 0 48-12,1 3 9 3,-1 0 3-3,4 1 0 21,4 3-102-21,0 0-20 0,0 3-4 2,0 4-1-1,4 4 46-1,0 2 9 7,3 5 1-7,5-1 1 20,0 4-36-20,4-3-7 0,0-1-2 2,-1-3 0 10,5 0-16-12,0 0-3 0,19 24-1 6,-8-17-560-6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23:13:49.78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279">
    <iact:property name="dataType"/>
    <iact:actionData xml:id="d0">
      <inkml:trace xmlns:inkml="http://www.w3.org/2003/InkML" xml:id="stk0" contextRef="#ctx0" brushRef="#br0">20557 5906 345 0,'-16'-7'15'6,"8"7"4"-6,-7 3-19 0,-5 1 0 2,0-8 0-2,1 4 0 7,-1 0 106-7,-4 0 18 9,5 0 3-9,-1 0 1 6,0 0-67-6,-3 0-13 10,-1 0-2-10,5-3-1 6,-5 3-9-6,0-4-1 8,1 4-1-8,-1-3 0 6,1 3 2-6,-1-4 1 6,-3 4 0-6,-1-3 0 10,-3-4 5-10,3 0 1 7,-3 0 0-7,3 0 0 8,-3 0-8-8,-1 0-2 5,1 0 0-5,-4 4 0 11,3-4-11-10,1 0-2 4,-1 3-1-5,5-3 0 11,3 0-19-11,-3-3 0 3,-1 3 0-3,5-4 0 8,-1 1 10-8,4-4-2 7,-3 3 0-5,-1-3 0 5,4-3 1-6,1-1 0 5,3 1 0-4,0-1 0 3,1-6 0-5,-1 3 0 10,4 0 0-10,0 0 0 5,1-3 21-5,-1-4 4 10,4 0 1-10,0 0 0 5,8 0-21-5,-4 4-4 7,4-1-1-7,-4 1 0 8,8-4 1-8,-4 0 0 7,4 3 0-7,4-3 0 8,-4 7-10-8,8-6 8 8,-4-1-8-8,3 0 8 8,1 3-8-8,0 4 0 6,4-10 0-6,-1 6-11 11,1 4 11-9,0 0 0 0,3-6 0-1,1 2 0 9,-4 4-8-10,7 0 8 4,1 4-8-4,3-1 8 8,5-3 0-8,-1 4 0 7,5-4 0-7,3 3 0 9,0-3 0-9,8 8 0 7,1-5 0-6,-1 4 0 5,-4 4 15-5,4 3-2 8,0-7 0-9,-3 7 0 5,-1 0-13-5,0 0 0 12,0 0 0-12,4 3 0 3,1 1 11-2,-5 3-11 7,0 3 12-8,0 1-12 7,4-1 0-7,-3 4 0 6,-5 4 0-6,0-1 0 8,-3 1 0-6,-1 6 0 4,-4-6-9-6,1 3 9 8,-1-1 0-8,5 5 0 6,-1-4 0-6,0 0 0 12,1 7 0-11,-5-4 0 1,1-3 0-1,-1 0 0 10,1 4 0-11,-5-1 0 3,-3 4 0-2,-1 0-8 6,-3 0 8-7,0 3-8 7,-9-3 8-6,1 4-8 6,0-1 8-7,-4 4 0 7,-4-3-9-7,-8-1 9 9,0 4 0-9,-4 3 0 9,-4 1-9-9,-4-4 9 5,-7 0 0-5,3 3 0 12,-3 1 8-11,-9-1-8 1,1-3 10-1,-5 0-10 7,-3 0 10-8,0 0-10 6,-1-4 16-6,-3 1-2 7,4-1-1-7,0-3 0 8,-1-3 0-6,1-1 0 4,4 0 0-6,-5 1 0 9,9-4-5-9,-1 0 0 5,9 0-8-5,-5-4 12 11,1 1-12-10,7-1 8 2,5 1-8-2,-1-1 0 19,4 1-18-20,4-1-10 0,4-3-1 0,4-7-554 11,0 0-110-11</inkml:trace>
    </iact:actionData>
  </iact:action>
  <iact:action type="add" startTime="18166">
    <iact:property name="dataType"/>
    <iact:actionData xml:id="d1">
      <inkml:trace xmlns:inkml="http://www.w3.org/2003/InkML" xml:id="stk1" contextRef="#ctx0" brushRef="#br0">22883 5930 345 0,'-43'0'15'0,"24"-3"4"0,7 3-19 0,-4-4 0 6,-8 4 0-6,1-3 0 7,-5 6 147-7,1-3 25 8,3-3 6-8,-7 3 1 8,-5 0-118-8,-3-4-23 9,8 1-5-9,-5-1-1 5,-3-3-32-5,-4 0 0 8,0 0 0-8,3 0 0 8,1-3 22-8,0-1-2 9,-8-2-1-9,7-1 0 10,5-4 37-9,-1 1 7 3,5 3 1-4,0-4 1 9,-1-3-1-3,1 0-1-6,7-3 0 0,-3-1 0 14,3 1-15-10,0 3-4-4,5-3 0 0,-1 3 0 11,4-7-10-8,5 3-2-3,3-3-1 0,4 0 0 13,0 0 2-10,4 1 1-3,0-1 0 1,12 0 0 11,0 0-24-8,-1-7-10-4,5 0 8 0,0 0-8 3,7 0 8-3,1 0-8 9,3-3 0-4,1 3 8-5,-1 0-8 1,9-4 0 10,3 8 0-6,0 0 8-5,5 6-8 0,3-3 0 12,4 4 0-8,8-1-11-4,-4 4 11 0,0 4 0 14,0-1 0-9,4 8 0-5,4-1-9 1,-4 4 9-1,4 1-10 0,-1-1 10 9,13 7 0-4,-8 3 0-4,0 1 0-1,0-1 0 13,-5 7 0-8,1 1-9-5,4-1 9 0,-4 8-8 10,-8-1 8-6,4 8-8-4,12-1 8 0,-8 4-8 11,-8 0 8-6,0 7-10-5,-4-7 10 0,-4 7-10 12,-8 3 10-8,0-3-13-4,-7 4 5 0,-1-1 8 15,-3-3-17-11,-9 3 4-4,-3-3 1 0,-4 4 0 1,0-4 0-1,-8 7 1 10,-8-1 0-5,0-2 0-5,-4-1 11 0,-8-3 0 12,1 4 0-8,-9-8 0-4,0 4 0 0,-7-4 0 13,-4 1 0-10,-5 3 0-3,1 0 0 1,-8-4 0 10,-12 4 0-7,4 0 0 10,4 0-88-8,-4 0-18-6,-8 0-4 0,0 0-1 0</inkml:trace>
    </iact:actionData>
  </iact:action>
  <iact:action type="add" startTime="20145">
    <iact:property name="dataType"/>
    <iact:actionData xml:id="d2">
      <inkml:trace xmlns:inkml="http://www.w3.org/2003/InkML" xml:id="stk2" contextRef="#ctx0" brushRef="#br0">9655 6880 691 0,'0'0'15'2,"0"0"3"-2,0 0 1 0,0 0 1 0,8 0-20 0,-8 0 0 6,0 0 0-6,0 0 0 8,0 0 11-8,0 0-2 12,0 0 0-12,0 0 0 3,0 0 1-3,12 7 0 7,3-7 0-7,-3 0 0 8,-12 0 31-8,12 0 7 7,8 0 0-7,3 4 1 8,-3-1-1-8,0-3-1 7,-9 4 0-7,9-1 0 9,8 1-23-9,-5-1-4 6,-7 1 0-6,3 3-1 11,5 0-11-11,0-4-8 5,-5 8 9-5,1-4-9 12,-4-4 8-12,7 4-8 2,5 0 0-2,-5 0 9 8,-7-4-9-8,12 4 0 7,3-7 0-6,4 7 0 6,-7-7 0-7,7 7 10 8,-3-3-10-7,7-1 10 7,0 1 0-8,1-1 0 9,-5-3 0-6,-4 0 0 1,9 7 10 2,-9-7 1 1,5 4 1-5,-9-4 0-2,4 0-22 0,5 3 8 5,3-3-8-5,0 4 0 8,-11-4 12-8,11 0-1 9,4 0-1-9,5 0 0 6,-5 3-2-5,0 1 0 6,0-1 0-7,1-3 0 8,-1 0 0-7,0-3 0 4,0-1 0-5,0 4 0 10,1-3-8-10,-1 3 0 4,0 0 0-4,0-4 0 13,5 4 0-12,-1 0 8 0,-4 0 2-1,0 0 0 11,0 0-1-11,-3 0 0 4,-1 0 0-2,0 0 0 4,1-3-9-6,3 3 0 10,-4-4 0-10,4 4 0 6,5 0 8-6,-5 0-8 9,8 0 8-9,-8 0-8 5,0 0 17-5,1 0-1 12,-1 0-1-12,0 0 0 4,-4 4-15-4,5-4 0 12,-5 0 0-12,4 0 0 4,4 0 12-3,-4 0-1 3,1-4 0-4,-1 4 0 9,0 0 3-9,0 0 1 6,1 0 0-6,3 0 0 10,-8 4-5-10,4-4-1 5,-3 0 0-5,-1 0 0 11,0-4-9-9,0 4 12 0,5 4-12-2,-5-4 12 13,4 0-12-13,-3 0 0 2,3 0 9 0,-4 3-9 7,8-3 20-9,-4 0 0 4,-7 0 0-3,3 0 0 8,-4 0-20-9,5 0-18 6,-9 0 3-4,5-3 1 4,-5 3 14-6,0 0 0 8,-3-4 0-7,-1 1 0 5,1-1 10-6,0 1-10 11,-1-1 8-11,1 1-8 4,3 3 0-4,0-4 8 7,-3 4-8-7,-1-3 0 8,5 3 0-8,-5 0 8 6,1-4-8-6,-1 4 0 10,-3 0 14-10,0 0-2 5,-1 0-1-5,1-3 0 10,-1 6-11-10,5-3 0 5,-5 0 0-5,1 0 0 21,-4 0-21-14,7 0-7-6,-3 0 0-1,3 4-1 7,-3-4-103-7,7 0-21 0</inkml:trace>
    </iact:actionData>
  </iact:action>
  <iact:action type="add" startTime="21120">
    <iact:property name="dataType"/>
    <iact:actionData xml:id="d3">
      <inkml:trace xmlns:inkml="http://www.w3.org/2003/InkML" xml:id="stk3" contextRef="#ctx0" brushRef="#br0">15200 6901 1116 0,'-8'-10'49'3,"8"10"11"-3,0 0-48 0,0 0-12 7,0 0 0-7,4-4 0 9,-4 4 46-9,0 0 7 4,4-7 2-4,-4 7 0 13,0 0-36-13,0 0-7 3,0 0-2-3,12-3 0 14,-4 3-10-14,4 0 0 0,0-4 0 0,-1 1 8 9,1 3 4-9,0 3 0 8,4-3 0-8,-1 0 0 7,1 4 2-7,0-4 1 12,0 0 0-12,3 0 0 3,-3 0-6-3,4 3-1 11,-1-3 0-11,-3 4 0 4,7-4-8-4,1 0 12 9,0 0-12-9,-1 0 12 6,5 3-12-6,-1-3 10 7,5 0-10-7,-5 0 10 8,1 0 2-7,-1 0 0 5,5 0 0-6,3 0 0 9,-4 0 5-9,5 0 2 6,-1 0 0-6,1 0 0 10,-1 0-3-10,4 0 0 5,-3 0 0-5,3 0 0 12,8 0-4-12,-4 0 0 3,1 0-1-2,-1 4 0 8,4-4-2-8,4 3 0 3,-4-3 0-3,0 4 0 6,4-4 2-7,-3 3 0 8,-1-3 0-7,4 0 0 5,0 0-11-6,0 0 10 9,8 0-10-9,-4 0 10 6,0 0-10-6,0 0 8 11,-4 0-8-11,0 0 8 4,-4 4-8-4,0-4 0 8,-7 0 0-8,3 3 8 7,-8 1-26-7,5-4-6 7,-5 0 0-7,0 3-1 25,-7 1-111-25,-1-1-21 0,-7-3-5 0,-4 4-1 0</inkml:trace>
    </iact:actionData>
  </iact:action>
  <iact:action type="add" startTime="21768">
    <iact:property name="dataType"/>
    <iact:actionData xml:id="d4">
      <inkml:trace xmlns:inkml="http://www.w3.org/2003/InkML" xml:id="stk4" contextRef="#ctx0" brushRef="#br0">10484 7893 1191 0,'-23'-18'52'2,"15"8"12"-2,0-1-51 0,4 1-13 5,0 0 0-5,-4-1 0 7,-3 1 44-7,3-1 7 10,12 1 1-10,0 3 0 5,-4 0-26-5,3 0-5 10,1 0-1-10,0 0 0 6,12 0-5-6,-4 3-2 10,-12 4 0-10,12-3 0 4,7-1-13-4,1 1 0 8,-4-1 8-8,3 1-8 8,1 3 13-8,0 0 0 7,7 0 0-7,1 3 0 9,-9 1-2-9,13-1-1 5,3-3 0-5,4 4 0 10,1-1-10-10,-1 1 0 5,4-1 0-3,4 1 8 8,4-1-8-10,1 1 0 4,-5-4 0-3,4 0 8 10,0-4 12-11,4 1 1 3,4-4 1-3,4 0 0 10,-4 0 8-10,4-4 2 5,-1 4 0-3,5 0 0 4,-8 4-10-3,4-1-2 2,-4-3 0-3,0 4 0 3,4-1-20-5,0 1 9 10,-4 3-9-10,4 3 0 5,-8 1-13-4,0-1-10 9,-4-3-1-10,0 7-1 17,-8-3-117-17,4 6-23 0</inkml:trace>
    </iact:actionData>
  </iact:action>
  <iact:action type="add" startTime="22472">
    <iact:property name="dataType"/>
    <iact:actionData xml:id="d5">
      <inkml:trace xmlns:inkml="http://www.w3.org/2003/InkML" xml:id="stk5" contextRef="#ctx0" brushRef="#br0">13947 7785 691 0,'-12'-11'30'3,"8"4"7"-3,8 0-29 0,-8 0-8 0,4 0 0 0,0 0 0 0,0 7 205 0,4-7 40 0,-4 7 8 0,8-7 2 0,-8 7-191 0,12-3-39 0,-1-1-7 0,5 4-2 0,0 4-16 0,3-1 0 0,5 1-11 0,3-1 11 0,-3 4-8 0,4-3 8 0,3-1 0 0,4 4 0 0,-3-3 0 0,3-4 0 6,1 7 0-4,7-7 0 5,4 0 0-7,-4 0 9 5,4 0 1-3,-3 0 0 9,3-4 19-11,0 4 4 2,-4-3 1-2,0 3 0 10,-3 0-21-10,3-4-4 6,-8 1-1-6,5 3 0 9,-9 0-8-9,8 0 0 6,-3 0 0-4,-1 0 0 3,-7 0-12-5,-1 0-4 9,4 0 0-9,-3 0-1 19,-1 7-136-19,1-7-27 2,19 7-6-1,-11-11-1-1</inkml:trace>
    </iact:actionData>
  </iact:action>
  <iact:action type="add" startTime="22952">
    <iact:property name="dataType"/>
    <iact:actionData xml:id="d6">
      <inkml:trace xmlns:inkml="http://www.w3.org/2003/InkML" xml:id="stk6" contextRef="#ctx0" brushRef="#br0">16077 7875 979 0,'4'-7'87'2,"-4"7"-70"6,4-7-17-8,7 0 0 7,-3 0 124-7,4 4 20 6,0 3 5-6,7-4 1 8,1 4-113-8,0 0-22 7,-1 0-5-5,1 4-1 4,-4-4-9-6,3 3-11 9,9-3 3-9,-1 0 0 8,1 0 8-8,3 0 0 8,1 0 0-8,-1 0 0 7,5 0 16-7,-5 0 4 10,0 0 2-10,1 0 0 3,-1 0 0-3,5 0 0 7,-1 0 0-7,0 0 0 10,9 0 7-10,-1 0 2 6,0 0 0-6,4 4 0 9,0-4-18-9,-3 0-3 6,3 0-1-6,-4 0 0 10,-4 3-9-10,1-3 8 4,3 0-8-3,-4-3 8 12,-3 3-8-12,-1-4 8 0,8 1-8-1,-7-1 8 10,-1-2 2-10,0 2 0 5,5 1 0-3,-5-1 0 6,0-3-10-8,-3 7 0 6,-1-3 0-4,1-1 8 15,-5 4-29-16,1 4-7-1,-5-1 0 1,-3-3-787 3</inkml:trace>
    </iact:actionData>
  </iact:action>
  <iact:action type="add" startTime="24591">
    <iact:property name="dataType"/>
    <iact:actionData xml:id="d7">
      <inkml:trace xmlns:inkml="http://www.w3.org/2003/InkML" xml:id="stk7" contextRef="#ctx0" brushRef="#br0">20239 6954 864 0,'-8'-21'76'2,"0"10"-60"2,0-6-16-4,0-1 0 11,-4 8 165-11,4-4 31 4,1 0 5-4,-1 3 2 13,4 4-166-13,-4 0-37 3,8 7 0-3,0 0 0 11,-4-7 0-11,4 7 0 3,0 0 8-1,0 0-8 4,0 0 0-6,0 0-8 8,-8-3 0-8,8 3 0 9,0 0-6-9,0 0-1 8,0 0 0-8,0 0 0 6,0 0 24-6,0 0 5 11,0 14 1-11,-4 0 0 3,4 0-15-3,4 0 0 7,0 3 0-7,-4 4 0 9,4 0 0-9,0 0 0 8,0 3 0-8,4-3 0 7,-4 4 0-5,4-4 0 2,3 0 0-3,1 3 0 8,-4-6 0-6,4-4 0 0,-4 3 0-2,-1 1 0 9,1-8 9-9,4-3-1 2,-4-3 0-3,0-1 0 13,-8-3 13-13,12 0 3 1,-1-7 0 2,1 0 0 2,0 0 44-4,0-3 10 6,-4-4 2-5,7 0 0 6,-7-7-31-8,4 0-5 6,4 0-2-4,-4-4 0 3,-1 1-4-5,-3 3-1 10,4-4 0-10,0 5 0 6,0-5-28-6,-1 4-9 10,1-3 0-10,0 6 0 4,0 1 0-2,-1 6 0 2,5-3-12-4,0 4 3 24,-4-1-99-24,7 4-20 0,5 0-4 0,0 7-728 2</inkml:trace>
    </iact:actionData>
  </iact:action>
  <iact:action type="add" startTime="25175">
    <iact:property name="dataType"/>
    <iact:actionData xml:id="d8">
      <inkml:trace xmlns:inkml="http://www.w3.org/2003/InkML" xml:id="stk8" contextRef="#ctx0" brushRef="#br0">22345 6747 1695 0,'0'0'37'0,"0"0"8"0,0 0 2 0,0 0 1 2,8 4-39 0,-8-4-9 2,0 10 0-4,8 1 0 9,7 3-11-9,-3 3-4 6,0-3-1-6,0 7 0 10,0 4 16-10,7-4 0 5,1 0 0-5,-4-4 0 13,-5 4-9-13,5 0 9 3,12-7-8-3,-5 0 8 7,-7 0 0-7,4-7 0 7,3 0 0-7,1-4 0 9,-5-3 27-9,1 0 1 7,-4-3 0-7,3-1 0 7,5-6 25-7,0 3 6 9,-13-4 1-8,1-3 0 5,8 0-2-6,-4 1 0 12,-1-8 0-12,1 0 0 2,-8 0-14-2,4 0-2 6,3 0-1-6,-7-4 0 9,-8 1-9-9,8 3-1 8,8-7-1-8,3 4 0 7,-3-1-7-5,-4 1-2 4,0 3 0-6,0 0 0 10,7 3-21-7,-3 1 0 1,-4 3 0-2,3 0 0 13,5 0-117-14,-4-4-28 6,-1 4-6-4,-3 1-494-3,4 2-99 0</inkml:trace>
    </iact:actionData>
  </iact:action>
  <iact:action type="add" startTime="28314">
    <iact:property name="dataType"/>
    <iact:actionData xml:id="d9">
      <inkml:trace xmlns:inkml="http://www.w3.org/2003/InkML" xml:id="stk9" contextRef="#ctx0" brushRef="#br0">21999 5923 1062 0,'-8'-17'47'2,"8"6"9"-2,-4 4-44 0,4 0-12 4,0 0 0-4,-4 0 0 9,0-3 40-9,1 3 7 7,-1-3 1-7,0 3 0 8,0 3-16-8,0-3-4 7,4 0 0-7,0 7 0 9,0 0-16-9,-4-3-3 6,4-4-1-6,-4 0 0 11,0 3-8-11,4 4 0 3,0 0 0-3,0 0 8 9,0 0 8-9,0 0 2 8,0 0 0-8,0 0 0 7,8-3-8-7,0 3-2 8,4 3 0-8,-1 1 0 7,1-1 15-7,0 1 2 8,4-4 1-8,-1 3 0 8,1 1-3-8,4 3-1 9,3-7 0-6,1 3 0-1,-1 1-13-1,5-1-9 8,3 1 12-9,5-1-12 5,-5-3 19-5,5 7-3 10,-5-3-1-10,4-4 0 5,9 3 6-4,-9 1 2 5,-4-4 0-6,1 3 0 10,3 0-23-10,5 1-10 6,-5-1 1-6,0-3 0 10,-3 0 9-10,7 0 0 4,8 0 8-3,-4 4-8 10,-7-4 12-11,-1 3-1 3,8 1-1-3,5-4 0 11,-9 0-10-11,0 0 0 5,-3 3 9-4,-1-3-9 5,4 0 8-6,-3 0-8 8,-5 4 8-7,0-4-8 6,1 3 0-7,-5-3 0 8,1 0 0-7,-5 0 8 6,-3 0-8-7,4-3 0 9,-1 3 8-8,-3 0-8 2,-20 0 12-2,12 0-3 6,3-4 0-7,1 1 0 7,-4-1-1-7,-4 4-8 8,4-3 12-8,-5-1-4 7,1 1 2-5,-8 3 0 3,0 0 0-5,0 0 0 9,8-4 9-9,0-2 1 6,-8 6 1-6,0 0 0 10,0 0-21-8,0 0 0 0,0 0 0-1,0 0 8 11,0 0-8-12,0 0 0 3,0 0 0-3,0 0-8 8,0 0-10-8,0 0-2 8,0-4 0-8,0 4 0 7,0 0 0-7,0 0 0 9,0 0 0-9,0 0 0 6,8-3-1-6,-4 3-1 10,0-4 0-9,0 4 0 16,-4 0-10-17,0 0-3 0,0 0 0 0,0 0 0 4,0 0 9-4,0 0 2 7,0 0 0-7,0 0 0 7,0 0 16-7,0 0 8 6,0 0-8-6,0 0 8 24,0 0-35-24,0 0-1 0,0 0-1 0,0 0-405 7,12 4-81-7</inkml:trace>
    </iact:actionData>
  </iact:action>
  <iact:action type="add" startTime="31077">
    <iact:property name="dataType"/>
    <iact:actionData xml:id="d10">
      <inkml:trace xmlns:inkml="http://www.w3.org/2003/InkML" xml:id="stk10" contextRef="#ctx0" brushRef="#br0">9942 9220 939 0,'8'-4'20'3,"-8"4"5"-3,0 0 1 0,4-7 1 0,0 0-27 0,0 4 0 4,7-4 0-4,-11 7 0 9,0 0 42-8,8-4 3 3,8 1 1-4,0-1 0 8,-4 8-37-8,-1-8-9 9,9 1 0-9,4-4 0 6,-1 3 11-6,5 1 0 8,-9-1 0-8,9 4 0 9,11-3 1-9,-4-1 0 8,-11 1 0-8,4 3 0 5,3-3 23-3,4-1 5 5,1 8 0-7,-5-4 1 8,1 0-33-8,-1-4-8 8,12 4 0-7,-7-3 0 3,-1 3 12-1,0-4 0 1,9 4 0-4,3 0 0 9,4 0-3-9,-4 0 0 6,0-3 0-6,4 3 0 11,0-4 0-10,0 4 0 3,4 4 0-4,1-1 0 11,-1 1 8-11,0-1 2 4,3-3 0-3,1 0 0 10,8 0 5-11,-4 0 2 2,0 0 0 0,-4 4 0 5,4-4-14-7,0 0-2 7,0-4-1-5,-1 1 0 5,9 3 5-7,0 0 1 7,-4 0 0-5,0-4 0 3,-5 1 11-3,-3 3 2 6,4-4 1-8,-4 1 0 6,0 3-29-5,0-4 0 8,4 1 0-9,-4 3 0 4,0-4 10-3,-4 1 2 7,4-1 1-8,-4 4 0 6,-4 0 1-6,0 0 0 6,4 0 0-6,-4-3 0 10,0-1-3-10,4 4-1 6,4-7 0-6,-4 4 0 9,4 3-10-9,-4 0 0 6,0 0 0-6,-4 3 8 10,0-3-8-10,4 0 0 5,0 4 0-5,0-1 0 13,-3-3-11-13,3 4-4 1,0-1-1-1,0 4 0 22,0 0-40-22,0 0-9 0,0-3-2 1,0-8-698 5</inkml:trace>
    </iact:actionData>
  </iact:action>
  <iact:action type="add" startTime="34410">
    <iact:property name="dataType"/>
    <iact:actionData xml:id="d11">
      <inkml:trace xmlns:inkml="http://www.w3.org/2003/InkML" xml:id="stk11" contextRef="#ctx0" brushRef="#br0">22754 9087 1105 0,'0'0'48'3,"0"-7"12"-3,0 0-48 0,0 0-12 4,-4 0 0-4,0 0 0 7,4 7 17-7,-8-7 2 7,-4 0 0-6,0 0 0 6,5 0-3-5,-5 0 0 5,-8 4 0-6,0-8 0 4,1 1-5-5,-1-1-2 11,4 4 0-11,-3-3 0 6,-13-4 15-6,5 0 4 5,7 0 0-1,-3 0 0 1,-5-3 6-5,-3-1 2 7,-1 1 0-7,1-4 0 8,7 3 8-8,-3-3 1 8,-9 4 1-8,5-1 0 7,7-6 4-3,1-1 1-2,-5 1 0-1,9 0 0 10,-5-1 0-11,8-6 0 3,1-4 0-1,3 3 0 9,-4 1-27-10,8-4-4 1,4 0-2 0,4 4 0 5,4-1-9-7,0 1-1 6,8-4-8-6,4 0 12 8,7-3-12-8,5 3-13 7,-1-4 2-6,13 1 1 6,11-1 10-7,0 5-13 9,-8 2 5-9,4 1 8 6,4-1-14-6,0 8 5 11,0 3 1-11,-3 3 0 17,-1 4-23-17,8 0-4 0,8 7-1 1,-4 7 0 0,-8 0 17 0,0 7 3 4,12 4 1-4,-8 6 0 8,-8 4 2-9,0 4 0 6,-8-1 0-5,1 8 0 21,3-4-16-22,-12 6-3 1,-7 1-1 2,3-3 0-2,1-1 12-1,-5 1 2 3,-3 3 1-2,-12-4 0 9,-8 4 7-10,4 0 2 2,0 0 0-2,-8-4 0 10,-12 4-1-10,8 0 0 5,0-4 0-4,0 1-452 15,1 3-90-16</inkml:trace>
    </iact:actionData>
  </iact:action>
  <iact:action type="add" startTime="37922">
    <iact:property name="dataType"/>
    <iact:actionData xml:id="d12">
      <inkml:trace xmlns:inkml="http://www.w3.org/2003/InkML" xml:id="stk12" contextRef="#ctx0" brushRef="#br0">9903 10432 691 0,'15'-11'30'4,"-15"11"7"-4,0-7-29 0,0 7-8 5,8-7 0-5,0 4 0 6,-8 3 90-5,0 0 17 5,0 0 3-6,12-4 1 10,4 1-74-10,-5-1-14 6,-11 4-3-6,0 0-1 8,16 4-11-7,-4-4-8 5,4 3 12-6,-5-3-12 10,1 7 16-10,4-3-3 5,0-1-1-5,-5 1 0 10,-11-4 6-10,16 3 1 5,12 1 0-5,-5-1 0 9,-3 4 7-9,0-3 2 5,3-1 0-5,5 1 0 8,7-1-4-6,-7 1-1 5,-9 3 0-6,5-4 0 6,7 0 0-7,-3 1 0 8,-9-4 0-6,5 3 0 2,0 1-3-4,3-1-1 10,1-3 0-10,-1 4 0 6,-7-1 2-6,7-3 1 11,5 0 0-11,-5 4 0 5,1-4-5 1,3 0-1-6,1 0 0 0,7 3 0 9,0 1-5-3,0-1-2-5,1 1 0-1,-1-4 0 9,4 7-9-5,-3-4 8-3,-1 1-8-1,-4-1 8 12,5 4-8-12,-5-3 0 5,4-1 9 4,1 1-9-9,3 3 0 0,-4-4 8 7,8 1-8 1,0-1 0-8,-3 1 8 0,3-1-8 7,-4 4 8-1,4-3-8-6,-4-1 0 0,1 1 0 8,-1-4 0-5,-4 0 8 2,0 0 0 3,5 0 1-8,7 0 0 0,-4 0 0 6,4 0 2-1,-4 0 0 1,0 0 0-2,1 0 0-4,-1 0 1 0,-4-4 0 7,0 1 0 1,0-1 0-8,1 4-2 0,-1-3 0 5,0-1 0 4,8 4 0-8,-4-3-2-1,0-1 0 10,1 1 0-10,-5-1 0 7,0 1-8-2,0 3 10-5,1-4-10 0,-1 1 10 10,-8 3-10-5,8-4 8-5,-3 1-8 0,-5-1 8 11,4 1-8-6,1-4 0-5,-1 3 9 0,0 1-9 8,1-1 9-2,3 1-9-6,0-4 12 0,0 3-12 12,0 4 12-12,5-3-4 6,-9-1 0-1,0 4-8-4,4-3 11-1,-3-1-11 9,-5 1 10-4,8-1-10-5,-3 1 8 0,-1-1-8 11,0 1 0-6,8 0 0-5,1 3 0 0,-1-4 0 10,-4 4 0-4,4 0 0-6,-4 0 0 0,1 0 0 7,-1-3 0-1,4-1 0-6,-4 1 0 0,4-1 9 7,1-3-9 2,-1 4 8-9,0-4-8 0,0 0 0 5,0 3 9 2,0-3-9 1,0 7 0-4,-3-7 9-4,-1 4-9 0,0-4 0 11,0 0 24-6,1 3-3-5,3-3 0 0,-4 4 0 11,0-1-21-7,4-3-16-4,-3 4 2 0,3-1 1 12,0 1 13-7,-4 3 0-5,0 0 0 1,1 0 0 0,-5-4 0 0,0 4 0 8,1 0 0-4,-5-3 0-5,4 3 0 1,0 0 0 8,9-4 0-4,-9 4 0-5,-4 4 0 0,5-4 0 9,-1 3 0-3,0 1 0-6,1-4 9 0,-1 3-9 7,-4 1 0 1,1-1 9-8,-1-3-9 1,4 4 10 5,-7-4-10 2,7 0 10-7,0-4-2-1,1 4 0 6,-5 0 0 0,4-3 0 2,1 3-8-3,-5 0 12-4,4 0-12-1,-3-4 12 8,-1 4-4-3,0-3 0-4,1 3 0-1,-5 0 0 11,1 0-8-7,-5-4 0-4,1 1 0 0,-1 3 0 6,5-4 0 1,-5 1 0-7,-3-1 0 0,3 1 0 6,-3-1 0 4,3 1 0-10,-3-1 0 0,3 4 0 7,-3-3 0-1,-1-1 0-6,5 1 0 0,-8 3 0 10,-1-4 0-10,5 4 0 11,-4-3 0-7,3 3 0-4,-3 0 0 1,-5 0-11 11,5 0 11-6,0 0-8-6,-1 3 0 0,-3-3 0 0,0 4 0 0,3-4 0 10,-3 7-8-5,0-4 0-5,0 1-1 0,3-1 0 28,-3 1-79-27,4-1-16-1,-1 4-4 1,1-3 0-1</inkml:trace>
    </iact:actionData>
  </iact:action>
  <iact:action type="add" startTime="40193">
    <iact:property name="dataType"/>
    <iact:actionData xml:id="d13">
      <inkml:trace xmlns:inkml="http://www.w3.org/2003/InkML" xml:id="stk13" contextRef="#ctx0" brushRef="#br0">8940 9876 979 0,'-12'-10'87'1,"8"6"-70"2,-4 1-17-1,4-4 0 4,0 3 75-6,4 4 11 6,0 0 2-6,0 0 1 10,0 0-63-10,0 0-13 6,0 0-2-6,0 0-1 9,0 0-10-9,0 0 0 5,0 0 0-4,8 11 0 10,-4-4 0-11,-4-7 0 4,8 10 0-4,0-3 0 13,0-3 0-13,0-1 0 1,0 4 0-1,-1-3 8 8,1 3 8-8,0-4 2 9,0 4 0-9,0-3 0 8,0 3 5-8,3 0 1 7,-3 0 0-7,4 3 0 6,-4-3-14-5,0 7-2 7,0-3-8-8,0 3 12 8,-1 0 1-8,1-4 0 10,8 4 0-10,-4-4 0 6,-4 4-13-6,3-3 0 5,-3-1-12-5,4 1 12 8,4-1 8-6,-4 1 8 4,-1-4 1-3,1-4 1 2,4 4-2-4,-4 4 0 5,-1-8 0-6,-3 1 0 9,8-1 7-9,-4 4 1 5,-12-7 0-5,12 0 0 11,-1 0 3-11,1 0 1 4,-12 0 0-4,8 0 0 13,-8 0-2-13,0 0 0 3,12-7 0-3,-4 4 0 7,-8 3 3-7,12-7 1 8,-12 7 0-7,3-11 0 5,5 1-6-5,-4-4-2 7,0 3 0-7,4-3 0 5,-4 0 0-5,-4 0 0 7,8-3 0-7,-4 0 0 3,4-1-5-4,-1-6-1 9,9-1 0-9,0-3 0 7,0 0-16-7,3-3 0 7,13-4 0-7,3 0 0 22,4 0-28-22,1 4-10 0,-5-4-2 2,8 0-929-1</inkml:trace>
    </iact:actionData>
  </iact:action>
  <iact:action type="add" startTime="42325">
    <iact:property name="dataType"/>
    <iact:actionData xml:id="d14">
      <inkml:trace xmlns:inkml="http://www.w3.org/2003/InkML" xml:id="stk14" contextRef="#ctx0" brushRef="#br0">8728 10065 403 0,'0'0'36'2,"0"-11"-36"0,-4-3 0 0,4 1 0 7,0-1 163-9,4 3 25 3,-4-3 6-3,4 4 1 10,0-1-131-10,-1 1-27 5,1-1-5-5,0 4 0 12,0 0-32-12,-4 7 8 3,8-3-8-3,-8 3 0 11,8-4 0-11,-8 4 8 6,8 0-8-6,4 4 0 7,-5 3 0-7,5-4-12 7,-4 4 1-7,4 0 0 8,-4 0 11-8,4 4-8 9,-5-1 8-9,5 4-8 6,0-3 8-6,0-1 0 10,0 7 0-10,-1-3 0 6,-3 4 0-6,4-4 9 11,4 3-1-11,-4 1-8 3,3-1 0-1,1-3 0 3,0 0 0-5,-1 4 0 8,1-4 8-7,0-4 2 5,-4 1 0-6,-1-4 0 8,1 0 6-7,0-4 0 6,4 4 1-7,-4-3 0 10,-12-4 15-10,15 0 2 4,-3 0 1-2,4 0 0 8,-4-4 1-10,-12 4 1 3,11 0 0-3,1-7 0 8,0 4-1-8,-12 3 0 7,4-7 0-5,4 0 0 4,0 0 3-6,-5 0 0 7,1-4 0-6,0 4 0 7,-4-3-18-8,4-1-3 7,0 1-1-7,0-1 0 8,-4 1 3-8,4-1 0 10,0-3 0-10,4 0 0 4,-4 0-1-3,4 0 0 8,-4-3 0-9,7 0 0 5,1-4-6-5,0 0-1 7,0-4 0-7,3 1 0 8,5-4-12-8,4 0 0 7,3-4 0-7,5 1 0 26,3-4-20-26,8 0-9 0,12-3-3 2,-4-1-856 0</inkml:trace>
    </iact:actionData>
  </iact:action>
  <iact:action type="add" startTime="45431">
    <iact:property name="dataType"/>
    <iact:actionData xml:id="d15">
      <inkml:trace xmlns:inkml="http://www.w3.org/2003/InkML" xml:id="stk15" contextRef="#ctx0" brushRef="#br0">17810 10177 892 0,'0'0'40'2,"0"0"8"-2,4-7-39 0,-4 7-9 4,0-7 0-4,0 7 0 8,0 0 0-8,0 0-16 10,0 0 4-10,0 0 1 5,0 0 11-5,0 10-13 7,-4 4 5-7,4 0 8 10,0 4 0-10,0-1 0 4,-4 4 0-3,0 3 8 7,0 1 8-8,0-4 0 6,0 0 1-6,0 0 0 10,-4-4-1-10,1 1-1 6,3-4 0-6,-4 7 0 10,0-4 10-10,0 0 3 4,0-3 0-4,0 0 0 12,4 0-16-12,-4 0-4 4,1-7 0-4,3 7 0 11,-4 0 3-11,4-7 0 6,0 4 0-6,4-11 0 8,-4 7-26-8,4-7-5 7,0 0 0-6</inkml:trace>
    </iact:actionData>
  </iact:action>
  <iact:action type="add" startTime="45717">
    <iact:property name="dataType"/>
    <iact:actionData xml:id="d16">
      <inkml:trace xmlns:inkml="http://www.w3.org/2003/InkML" xml:id="stk16" contextRef="#ctx0" brushRef="#br0">18050 10383 691 0,'-16'7'61'0,"16"-7"-49"4,0 0-12-4,-8 10 0 9,0 1 192-9,0 3 36 9,8 0 8-8,-4 7 0 16,0-4-220-17,0 7-45 0,4-6-9 1,-3 3-608 5</inkml:trace>
    </iact:actionData>
  </iact:action>
  <iact:action type="add" startTime="49201">
    <iact:property name="dataType"/>
    <iact:actionData xml:id="d17">
      <inkml:trace xmlns:inkml="http://www.w3.org/2003/InkML" xml:id="stk17" contextRef="#ctx0" brushRef="#br0">9439 9607 345 0,'0'0'31'4,"4"-7"-31"-4,4-3 0 0,0 3 0 8,-8 7 67-8,4-7 7 6,11-3 2-6,-7 3 0 9,0-4-36-9,0 4-6 8,4-3-2-8,-4-1 0 8,7 8-8-8,-7-4-1 6,0 0-1-6,0-4 0 9,8 4 14-8,-5 0 2 5,-7 0 1-6,4 0 0 9,4 0 1-9,0 0 0 5,-4 0 0-5,-5 4 0 13,-3 3-17-13,8-7-3 2,8 0-1-1,-8 3 0 7,-8 4-19-8,12 0 0 7,11-3 8-7,-3 3-8 7,-4 0 0-7,-1-4 0 7,1 4 0-7,4-3 0 9,7 3 0-9,-3 0 0 8,-8 0 8-8,3 0-8 6,5 0 22-6,-1 0 1 11,1 0 0-11,0 0 0 4,-5 0 10-4,9 0 3 11,-1-4 0-11,1 4 0 4,-9-3-8-4,9-1 0 7,11 1-1-7,0-1 0 8,-3 4-6-6,-1 0-1 5,4-3 0-7,5 3 0 7,3 3-20-5,-8 1-13 2,0-1 1-4,1-3 1 11,7 0 11-11,0 4 0 5,-8-1-9-5,5 4 9 12,3-3 0-12,4 3 0 2,4-4-9-1,-4 1 9 7,0-1 10-8,0 1 6 6,0-1 0-5,0-3 1 7,-3 7-17-8,7-3 0 6,-4-4 0-4,4 0 0 4,0 0 12-6,4 0-2 10,0 0 0-10,0 0 0 7,-4 0 5-7,0 0 1 10,0 0 0-10,0 0 0 3,0 0 1-1,0 0 1 5,4-4 0-7,3 4 0 6,-3 0-18-6,4 0 10 7,-8 0-10-3,4 4 8 1,0-4-8-3,-4-4 0 2,0 4 0-4,4 0 0 10,4 4 0-8,-4-4 0 1,0-4 0-2,4 4 8 9,-4-3-8-10,0 3 0 5,-4 0 0-4,0 0 8 10,0-4-8-11,0 1 0 3,4 3 0-2,4-4 0 6,-4 1 0-7,3-1 0 6,-3 1 0-4,0 3 0 5,0 0 0-7,0 0 0 7,-4-4 0-6,0 1-11 6,4 3 11-7,-4 0 0 9,4 0 8-9,-4 0-8 5,4-4 8-5,-4 8-8 11,0-4 10-11,0 3-10 5,-4-3 10-5,4 0-10 10,0 0 10-10,0 4-10 4,8-4 8-4,-4 0-8 9,0 0 0-9,0 3 0 7,-4 1 11-6,0-4-11 5,-4-4 12-6,0 4-12 8,0-3 0-8,-3 3 0 6,3 0 0-6,0-4 0 11,0 4 0-11,4 0 0 4,-4 0 8-4,4-3-8 12,-8 3 0-12,0 0 0 4,0-4 8-3,1 1-8 7,-9 3 0-8,4-4 10 5,4-3-10-4,0 4 8 7,1 3-8-8,-1-4 0 7,0 1 0-6,0 3 0 7,0 0 0-8,0 0 0 7,-3 0 9-7,-1 0-9 7,-4 0 8-7,4-4-8 10,-3 4 10-8,-1-3-10 1,0-1 9-3,5 1-9 7,-1-1 8-7,4 1-8 8,-4 3 8-8,0 0-8 6,1-3 0-6,-1 3 8 9,0 0-8-9,-4 0 8 7,1 0-8-7,-1-4 8 8,-4 4-8-8,1-3 0 8,-1-1 9-8,4 1-9 9,-3-1 14-7,3 4-2 1,0 0 0-2,5 0 0 11,-5 0 4-12,0 4 0 2,1-8 0-1,-5 8 0 8,0-1-8-9,1 1-8 4,-1-1 11-2,-4 1-11 5,1-1 8-7,3 4-8 7,1-4 0-6,-5 1 0 7,4-1 8-8,1 1-8 8,-1-1 0-8,4 4 0 6,-7 0 0-6,3-3 0 10,-7 3 0-9,3 0 0 4,-3 0 0-5,3 0 0 11,-7 0 0-11,-1 3 0 3,1-3 0-1,-1 4 0 3,-3-4 0-5,0 0 0 8,-1 7 0-8,1-4 0 7,-4 1 0-7,0 3-9 10,-1 3 9-10,1 1 0 5,0-1 0-3,-1 0 0 7,-3 8 0-7,4 3 0 1,-8-7 0-2,4 0 8 9,3 7-8-10,-3 0 0 3,0-4 0-3,0 4 0 9,-1 3 0-9,1-6 0 6,-4 3 0-5,0-4-8 6,0 1 8-7,4-1 0 7,-1 1 0-5,1-4 0 5,-4 3 0-7,-4-3 0 8,4 3 8-6,-4-3-8 2,4 0 0-4,-4-3 0 11,-1 6 0-11,-3-3 0 5,4 4 0-5,0-8 0 11,-4 4 0-10,0 0 0 1,-4 0 0-1,4 0-12 6,-4 3 2-7,-3-3 0 8,-1 4-12-7,-4-4-2 4,0 0-1-3,0-4 0 5,1 1 12-5,-1-1 2 2,0-3 1-4,-4 0 0 11,1-7 10-11,-1 0 0 5,0 3 0-5,-4-3 0 11,1 4 0-10,-5-4 0 1,5-4 0 0,-1 4 8 9,-8 0-8-11,5-3 8 2,-1 3-8-1,-7-4 8 6,-5 4-8-7,5-3 9 8,-4-1-9-7,-1 4 10 5,1-3-2-6,-4 3-8 9,-1-4 12-9,-3 4-4 7,-4 0-8-7,0-3 0 10,0 3 0-10,-4-4 0 5,3 8 19-4,-7-8-2 6,-8 4 0-7,1 0 0 7,-5 0-32-7,0 0-6 6,-4 0-2-6,4-4 0 8,1 4 23-7,-5 0 0 5,-4-3-9-6,-3 3 9 9,-5 0 0-9,4-4 0 6,1 1 0-6,-1 3 0 10,-3-4 0-10,-1 1 0 5,-7-4 0-3,3 3 0 9,1-3 0-9,-1 0 0-2,1 4 0 0,0-4 0 11,-5 0 0-11,5-4 0 4,-5 1-8-3,5 3 8 7,-1 0 0-8,1-4 0 8,-1 1 0-6,-3-1 0 3,-4-3 0-5,-1 7 0 9,5-7-8-8,4 7 8 3,-1-3-9-2,1 3 9 7,-5-4-13-9,5 4 5 4,3-3 8-4,1 3 0 10,3 0-9-10,1-4 9 5,3 1 0-5,0 3 0 8,-3-7 0-8,3 3 0 7,-4-3 0-6,9 4 0 10,3-4 8-11,-4 0-8 13,4-3 16-6,-3 3-1-5,3-4-1-1,-4 4 0-1,-4 4-14 1,5-4 8 11,3 0-8-5,0 3 0-7,4 1 0 0,0-1 0 0,-4 1 0 0,1-1 0 8,3 1 0-3,-4-1-12-5,0 4 3 0,0-3 0 8,4 3 9-8,4 3-10 11,0-3 10-9,1 0-10 0,-5 0 10-2,0 4-13 10,0-4 5-10,0 0 8 6,4 0 0-6,-4 3 0 9,4-3 0-8,-4 4 0 3,0-1 0-2,1 1 0 3,3-4 0 0,-4 3 0-2,-12 1 0-1,8 3 0 3,8-4 0 0,4 1 0-1,-4 3 0-3,8-4 0 4,4 1 0-3,0-1 0 5,8 1 0-5,-1-4 0 3,-7 3 0-3,4 1 0 5,15-4 0-5,-7 3 0 2,-4 1 0-3,-1-4 0 9,1 0 0-7,8 0 0-3,-1 0 0 0,-3 0 0 12,0-4 0-12,7 1 0 4,4-1 0-2,1 1 8 9,-5 3 0-11,1-4-8 17,3-3 12-13,1 4-4-4,3-1-8 0,-4 1 8 0,-7-4-8 1,7 3 8 6,9 1-8 1,-9-1 0-8,-7 1 0 1,-1-1 0 2,5-3 0-3,-5 4 0 15,1-4 0-10,-1 0 0-4,-7 3 0 0,8-3 0-1,7 0 0 0,-3 0 0 13,-9-3 13-2,9 3-2-10,3-4-1 0,5-3 0-1,-1 4 9 1,0-4 1 3,1 0 1-4,3 0 0 7,-4-3-8 0,1-8-1-7,-1 1-1 0,4-4 0 13,0 0-3-11,1-7 0-2,-1 3 0 0,0 1 0 8,5-4-8-3,-1 0 0-5,0 4 0 0,8-4 8 9,-8 3-8-9,8 1 0 10,4 3-12-8,4 0 12 3,0 0-11 1,4 0 11-6,-4 0-8 0,8 0 8 7,-4 4-16-7,-1-1 3 11,5 1 0-6,0-4 0-5,0 0 13 0,4 4-9 14,-1 3 9-10,1 0-8-4,0-4-7 0,-1 4-1 12,1 0 0-7,-4 4 0-5,4-4 8 1,-1 4 8-1,1-1-13 0,-4 4 5 10,0 4-7-5,3-1-1-5,1 1 0 0,4-1 0 22,-5 1-32-21,1 3-8 0,0 3 0-1,4-3-1 17,7 4-119-17,-3-1-23 0</inkml:trace>
    </iact:actionData>
  </iact:action>
  <iact:action type="add" startTime="51617">
    <iact:property name="dataType"/>
    <iact:actionData xml:id="d18">
      <inkml:trace xmlns:inkml="http://www.w3.org/2003/InkML" xml:id="stk18" contextRef="#ctx0" brushRef="#br0">9168 9824 230 0,'0'0'20'2,"0"0"-20"1,0 0 0-1,0 0 0 6,0 0 109-8,0 0 18 9,-12-4 3-9,8-3 1 6,4 7-98-6,0 0-19 7,-8-6-4-7,4-1-1 8,4 0 15-8,0 7 4 6,-4-7 0-6,0-4 0 9,1 4 14-9,-1-3 3 5,0-1 1-5,0 4 0 11,4 7 10-10,-4-7 1 2,-4-7 1-3,0 7 0 10,0-3-20-10,-4 3-4 5,1 0-1-5,-5-4 0 8,4 4-3-8,-4-3-1 7,1-1 0-7,-5 1 0 8,0 3 6-8,5-4 1 9,-9 1 0-8,4 3 0 6,-3-4-20-7,-1 1-3 10,-3 0-1-10,3 3 0 4,1-4 6-3,-5 4 1 9,1 0 0-9,3 0 0 2,0 4-8-3,1-4-2 6,-5 3 0-6,1 1 0 9,11-1 13-9,-4 4 2 7,1 0 1-7,-1 7 0 7,1-3-25-6,-1 3-14 7,4 0 2-8,-4 3 0 8,5 4-1-8,-1 0 0 7,0 3 0-7,5 4 0 10,3 4-2-8,-4 3 0 0,8 3 0-1,4 1 0 9,0 3-1-10,4 0-1 3,0-4 0-1,8-3 0 5,-1 0 1-7,9 0 1 7,-8-7 0-6,11 0 0 6,1-4 5-7,0-6 1 8,-1-1 0-8,5-6 0 8,-9-1 9-8,5-3 16 8,-1-7-4-7,1 0-1 4,0-3 22-5,-1-8 5 9,-3 1 1-9,-4-4 0 6,3-4 5-6,-3-6 0 10,0 3 1-10,-5-7 0 5,1 0-2-3,-4-3-1 3,-4 3 0-5,-4 0 0 10,0 7-11-10,-4-4-3 5,0 5 0-4,-8-1 0 8,-3 0-9-9,-1 3-3 5,-8 4 0-3,5 4 0 8,-13-1-16-10,1 4-11 3,-5 4 2-3,1-1 0 13,-4 8-9-13,0-1-2 2,-9 1 0-1,9 3 0 6,-12 3 7-7,4 4 1 8,0 0 0-7,-1 4 0 5,5 3-3-6,-4 0 0 9,0 3 0-9,0 1 0 7,7 3 3-7,-3 3 0 9,8 1 0-8,-1 3 0 5,5-1 12-6,4-2-12 10,7 6 12-10,0-3-12 3,5 4 1-3,7-1 1 7,4-3 0-7,0 0 0 8,8-4 2-7,0 1 0 5,4-8 0-6,-1 1 0 9,1-4 8-8,8-7-8 4,0-4 8-5,-1 1-8 11,5-8 22-11,-8 1 5 3,11-8 1-3,-7 1 0 13,0-1 16-13,4-6 3 3,3-4 1-3,1-4 0 13,-13 1-26-13,5 0-5 2,-4-11-1-2,0 3 0 8,3-3 12-8,-11 0 1 7,0 0 1-5,0 1 0 5,-4-1 14-7,-4 3 4 7,-4 1 0-5,1-1 0 3,-5-3-17-3,-4 4-3 6,-4 0-1-8,1 3 0 5,-5-4-19-5,1 8 0 10,3 3 0-9,-4 0 0 18,1 3-35-19,-5 4-13 0,-3 0-4 0,3 7 0 15,5 0-114-14,-1 7-23-1,-3 7-5 2,-1 0-1-1</inkml:trace>
    </iact:actionData>
  </iact:action>
  <iact:action type="add" startTime="53582">
    <iact:property name="dataType"/>
    <iact:actionData xml:id="d19">
      <inkml:trace xmlns:inkml="http://www.w3.org/2003/InkML" xml:id="stk19" contextRef="#ctx0" brushRef="#br0">9655 10477 115 0,'20'-7'10'2,"-12"3"-10"2,-8 4 0-4,0 0 0 9,15-3 321-9,1 0 63 8,0-1 12-8,0 1 2 8,-1 3-318-8,9 0-64 6,7 0-16-6,1 3 0 9,-5 1 0-9,9 2 0 5,7-2 8-5,4-1-8 12,4 1 0-12,0-1 0 5,0 1 0-5,12-4 0 11,12 3 0-11,-8-3 9 4,-5 0-1-3,5 0 0 5,4-3 10-6,0-4 2 7,-1 3 0-5,1 1 0 4,4-1 3-6,3 4 1 9,-3-3 0-9,-4 3 0 6,0-3-9-6,3 3-2 10,1-4 0-10,0 4 0 5,3 0-3-5,1 0-1 12,-1 0 0-12,-3-3 0 3,0 3 3-1,3-4 0 6,5 1 0-8,3-1 0 6,1 1 3-6,-5-1 1 6,1 1 0-6,-1-4 0 9,1 3-7-8,-1 1-1 5,1-4 0-6,0 3 0 9,-5 1-8-9,1 3 8 5,-9-4-8-5,5 1 8 12,0-1-8-12,-1 1 0 3,1-4 9-1,-4 7-9 9,0-4 8-11,-1 4-8 2,-3-3 10 0,-4-1-10 4,4-3 12-6,-4 4-4 7,4-4-8-5,-1 0 12 4,5 7 0-6,-4-4 0 8,0 1 0-8,-4-1 0 8,-1-3-12-8,5 0 11 10,-4 0-11-10,8 0 10 4,-4 0-10-4,3 4 0 10,-3-1 9-10,-4 1-9 7,0-1 0-7,-4 1 0 8,0-1 0-8,0 1 0 6,-4-1 0-6,4 1 0 7,-4 3 0-7,0 0 0 8,0 0 0-7,0 0-8 6,-4 7 8-7,-4-7 0 7,0 3-8-6,-3 1 8 4,3-4-8-5,0 3 8 11,4-3-21-11,0 0 1 4,-8 4 0-4,8-1 0 22,-3-3-8-22,-1 4 0 0,-4-1-1 0,4-3 0 15,-8 4-24-15,5-4-5 0,-1 7-1 0,0-7 0 16,-4 0-55-16,5-4-11 0,46-6-3 2,-27-1 0-1</inkml:trace>
    </iact:actionData>
  </iact:action>
  <iact:action type="add" startTime="76462">
    <iact:property name="dataType"/>
    <iact:actionData xml:id="d20">
      <inkml:trace xmlns:inkml="http://www.w3.org/2003/InkML" xml:id="stk20" contextRef="#ctx0" brushRef="#br0">3131 5899 1094 0,'-31'-25'48'3,"19"15"11"-3,0-4-47 0,-11 0-12 5,3 4 0-5,0-4 0 8,1 3 204-6,-5 4 40 4,9 7 7-6,-5 0 1 8,4 0-185-8,-3 11-38 7,-1 6-7-7,0 8-2 9,1 2-20-9,-1 8-10 6,-4 11 1-6,9 6 0 13,-9 4 9-13,8 0-10 0,5 3 10 1,-1 1-10 7,8-4-2-8,4-8-1 7,4 1 0-6,4-3 0 6,7-4 2-6,-3-7 1 6,8-4 0-7,3-7 0 7,5 1 10-7,7-8 0 10,-7-6 0-10,11-8-8 5,0-3 24-5,-3-10 6 11,11-4 1-11,-8-7 0 5,4-4 21-5,1-6 4 7,3-4 0-6,-8-7 1 6,-4-7 2-7,1 4 0 6,-9-8 0-6,1 1 0 8,-5-7-1-6,-7 6 0 5,-4-3 0-7,0 8 0 8,-8 2-14-8,-4 4-4 7,-4 4 0-7,-4 3 0 10,-4 0-15-10,4 11-3 4,-15-1-1-3,7 4 0 10,-12 4-13-11,1 6-15 2,-12 1 3-2,3 6 1 22,5 8-97-22,-9 3-20 0,1 10-4 2,0 8-583 5,0 3-116-5</inkml:trace>
    </iact:actionData>
  </iact:action>
  <iact:action type="add" startTime="76899">
    <iact:property name="dataType"/>
    <iact:actionData xml:id="d21">
      <inkml:trace xmlns:inkml="http://www.w3.org/2003/InkML" xml:id="stk21" contextRef="#ctx0" brushRef="#br0">2086 7614 1785 0,'-24'0'159'2,"9"3"-127"5,-13 0-32-6,1 8 0 6,-1-1 59-7,5 8 5 4,7 6 2-3,-4 4 0 8,1 7-66-7,-5 4 0 2,8 10-13-4,4-1 1 10,1 5 12-10,7 3 12 4,-4-4-2-4,16 0-1 12,4-3-24-12,3-7-5 3,-3 4 0-3,8-8-1 14,7-3-3-14,5-4-1 1,-5-6 0-1,5-4 0 11,3-7 14-11,-4-7 11 5,5-4-13-3,-5-6 5 4,5-8 20-6,-9 1 4 8,5-8 0-6,3-3 1 3,-8-3 31-5,1-4 7 9,3-3 1-8,-3-1 0 5,-5-6 2-6,1-1 1 10,-12-3 0-10,-8 0 0 4,0-3-1-3,-4 3 0 10,-8-3 0-11,-4 3 0 2,0 3-28 1,-11 1-6 5,3 3 0-7,-7 4-1 3,-5 3-5-2,1 3-1 2,3 8 0-4,-7 3 0 10,3 3-17-10,-7 1 0 5,4 6 0-5,-1 4 0 22,5 4-26-22,-1 6-2 0,5 4-1 1,-1 4 0 11,5 10-152-11,7 3-31-1,0 4-5 0,5 11-2 3</inkml:trace>
    </iact:actionData>
  </iact:action>
  <iact:action type="add" startTime="77324">
    <iact:property name="dataType"/>
    <iact:actionData xml:id="d22">
      <inkml:trace xmlns:inkml="http://www.w3.org/2003/InkML" xml:id="stk22" contextRef="#ctx0" brushRef="#br0">4861 7362 2188 0,'-20'-17'195'3,"8"6"-156"-3,0 8-31 0,8-1-8 9,-7 1 72-9,11 3 12 9,-12 3 4-9,8 4 0 4,-8 0-80-4,4 7-16 8,4 0-4-8,0 7 0 7,0 3 2-7,4 1 0 7,0-4 0-7,4 0 0 9,12 0-1-9,-4-4 0 6,4 1 0-6,-1-4 0 10,9 0 3-10,-4-7 0 6,11 0 0-6,12-4 0 10,-11-3 8-10,7-3 0 4,0-4 0-4,-3-4 0 15,-1 1 0-15,-4-8 11 0,1-3-1 0,-5 0 0 8,-3-3 12-8,0-4 2 8,-5 0 1-7,-3 4 0 5,-8-4 6-6,4 0 1 8,-12-4 0-8,0 1 0 8,-16-1 4-8,4 1 0 9,0 6 1-9,-3-2 0 6,-9-1-25-6,0 3-4 11,1 1-8-10,-1 3 11 3,-7 3-11-3,-1 4-12 4,-3 0 2-1,4 7 1 17,-5 7-198-21,1 4-39 0</inkml:trace>
    </iact:actionData>
  </iact:action>
  <iact:action type="add" startTime="77819">
    <iact:property name="dataType"/>
    <iact:actionData xml:id="d23">
      <inkml:trace xmlns:inkml="http://www.w3.org/2003/InkML" xml:id="stk23" contextRef="#ctx0" brushRef="#br0">3906 9524 1728 0,'-28'-18'153'3,"16"15"-122"-3,0-1-31 1,-3 4 0 5,-1 0 51-3,4 0 4 1,-7 0 1-4,11 4 0 9,-12 6-27-9,12-3-5 6,-4 11 0-6,1-1-1 11,7 11-15-11,-4 3-8 4,8-3 8-4,0 7-8 13,8 0 0-13,7 0 0 4,1 0 0-4,8-4 0 19,3-3-27-19,1-3-9 0,3-4-3 0,9-4 0 7,-1-3 20-7,4-7 4 3,4-7 1-3,4-7 0 10,-4-7 14-10,5-7 8 7,-1-3 0-5,-8-4-8 3,0-3 50-5,-4-4 3 11,-3-7 1-11,-5 0 0 3,-11 0 12-2,7 3 2 6,-15-2 1-6,-4 2 0 5,0 1-4-5,-8-1-1 7,-8 4 0-8,0-3 0 7,-4 3-10-6,-11 0-2 4,7 4-1-5,-11 3 0 10,-1 3-41-10,-7 4-10 5,-5 4 0-4,-3 6 0 18,0-3-27-18,4 4-7-1,-9 3-2 0,5 7 0 15,0 7-121-15,-4 3-25 0,0 1-5 0,0-1-1 8</inkml:trace>
    </iact:actionData>
  </iact:action>
  <iact:action type="add" startTime="78565">
    <iact:property name="dataType"/>
    <iact:actionData xml:id="d24">
      <inkml:trace xmlns:inkml="http://www.w3.org/2003/InkML" xml:id="stk24" contextRef="#ctx0" brushRef="#br0">7089 6091 2041 0,'-32'-24'90'3,"21"13"19"-3,-1 1-87 0,-8 3-22 4,4 3 0-4,-3 4 0 10,7 4 17-10,-12 6-1 5,9 8 0-3,-5 2 0 5,0 5-16-7,5 6-9 6,3 4 1-6,4 0 0 10,8 0 8-10,0-3-13 6,4-1 5-6,12-7 8 11,-8 1-12-11,11-1 12 4,5-3-10-4,-1-7 10 8,5-7-8-8,3-3 8 7,1-4 0-7,3-7-9 7,1-4 19-7,-5-10 4 9,4 0 1-9,-7-7 0 6,-12-7 39-6,3 1 8 9,-3-1 2-9,-4-4 0 8,-4-6 4-8,-1-1 2 9,-7 1 0-9,0 3 0 5,0 4-19-5,-7 3-4 11,-5-4-1-11,-4 8 0 3,4 0-30-1,-11 6-5 3,-1-3-2-5,4 11 0 10,-11-1-9-10,7 8-12 5,-3-1 2-5,-1 4 1 28,5 11-176-28,-9 6-35 0,5 8-8 0,-1 3 0 0</inkml:trace>
    </iact:actionData>
  </iact:action>
  <iact:action type="add" startTime="78985">
    <iact:property name="dataType"/>
    <iact:actionData xml:id="d25">
      <inkml:trace xmlns:inkml="http://www.w3.org/2003/InkML" xml:id="stk25" contextRef="#ctx0" brushRef="#br0">6794 8253 1612 0,'-12'0'144'1,"1"-4"-116"10,7 4-28-7,-12 0 0-4,4 0 114 0,-4 4 17 9,12 3 3-9,-3 0 1 5,3 6-108-5,0 5-27 7,-8-1 0-7,12 4 0 9,8 4 0-9,-4-1 0 7,4-3 0-7,3 0 0 11,5 0 0-11,12-3 0 4,-9-4 0-4,5-4 0 10,3-3 0-10,1-7 0 6,-1-4 0-6,1-6 0 10,-1-7 0-10,1-8 18 3,-1 1-3-3,5-8-1 14,-16-3 25-14,3 0 5 2,-3-3 0-2,0 0 1 8,-8-4 8-8,-5 0 2 8,-6-4 0-6,-1 4 0 3,0 4-21-5,-8-4-4 9,-8 0-1-9,1 7 0 6,-5 0 3-6,-7 4 0 10,3 3 0-10,-15 7 0 17,0 4-55-15,-1 3-10-2,1 7-3 0,0 3 0 17,-4 4-102-17,3 11-21 0,1 3-4 0,4 7-823 2</inkml:trace>
    </iact:actionData>
  </iact:action>
  <iact:action type="add" startTime="80006">
    <iact:property name="dataType"/>
    <iact:actionData xml:id="d26">
      <inkml:trace xmlns:inkml="http://www.w3.org/2003/InkML" xml:id="stk26" contextRef="#ctx0" brushRef="#br0">6460 10086 1324 0,'-16'-7'59'3,"12"3"12"-3,0 1-57 0,1-1-14 4,-5 1 0-4,0-4 0 8,8 3 82-8,0 4 14 9,0 0 2-9,0 0 1 8,0 0-77-8,0 0-22 8,-4-3 9-8,4 3-9 6,0 0 0-6,0 0 0 10,0 0 0-10,0 0 0 4,0 0 0-4,0 0 0 7,4-4-9-7,-4 4 9 8,0 0 0-8,0 0 0 7,0 0-9-7,8-3 9 8,0-1 0-6,-8 4 0 4,7 0 0-6,-7 0 0 9,0 0 0-9,0 0 0 5,12 0-8-5,-12 0 8 11,0 0 0-11,0 0 0 4,0 0 0-4,0 0 0 10,8 0 0-10,-8 0 0 6,0 0 0-6,0 0-494 15,12 7-97-15</inkml:trace>
    </iact:actionData>
  </iact:action>
  <iact:action type="add" startTime="81085">
    <iact:property name="dataType"/>
    <iact:actionData xml:id="d27">
      <inkml:trace xmlns:inkml="http://www.w3.org/2003/InkML" xml:id="stk27" contextRef="#ctx0" brushRef="#br0">6358 9971 2476 0,'-12'-4'220'2,"-4"-3"-176"8,-7 0-35-10,3 0-9 5,4 4 27-5,-3 3 3 8,-1 7 1-7,0 3 0 7,5 8-40-8,-1 10-8 5,0 3-2-5,-3 11 0 24,11 0-19-24,-4 3-4 0,8 1-1 0,4-5 0 16,8 1-4-16,4-3-1 0,11-4 0 0,-3-4 0 10,4-6 16-10,3-8 2 0,1-3 1 0,-1-10 0 6,1-4 38-6,-1-4 8 4,1-10 2-4,-5 0 0 10,1-10 54-10,-5-4 11 6,-3-4 3-6,0-6 0 7,-4-1-12-7,-5 1-3 8,1-4 0-7,-8 4 0 7,0 3-35-8,-8-4-7 7,-3 1-2-6,-5 7 0 6,-4-4-17-7,-3 7-11 9,-5-4 12-9,1 8-12 17,-9 3-23-17,-3 0-11 0,-4 7-2 2,0 3-1 12,-5 4-125-14,1 7-25 1,-8 7-5 1</inkml:trace>
    </iact:actionData>
  </iact:action>
  <iact:action type="add" startTime="81916">
    <iact:property name="dataType"/>
    <iact:actionData xml:id="d28">
      <inkml:trace xmlns:inkml="http://www.w3.org/2003/InkML" xml:id="stk28" contextRef="#ctx0" brushRef="#br0">8166 7886 1440 0,'-12'-18'128'3,"8"15"-103"0,-4-1-25-2,4 1 0 8,4 3 141-9,0 0 23 3,0 0 5-3,0 0 1 11,0 0-144-11,0 0-26 5,8 10-11-5,0-3 1 7,0 4 10-7,4-1-10 8,3 1 10-8,1-1-10 7,0-3 10-7,7 0 0 10,-3-3 0-10,3-1-8 5,5 1 8-5,0-4 12 9,7-4-2-9,-8 4-1 6,5-3 16-4,-5-1 3 4,5-3 1-5,-5 0 0 5,9-3 15-6,-13-1 2 8,1 1 1-8,-1-8 0 7,-3 4 5-5,-4 0 0 4,-4-3 1-6,3-4 0 8,-11 0 9-6,0 0 2 2,-8 0 0-2,0-3 0 7,-8-8-16-8,-3 4-2 2,-13-3-1-1,1 0 0 8,-5-1-22-10,1 4-5 5,-1 0-1-5,-7 7 0 11,0 0-17-11,3 7-9 3,1 0 1-2,0 4 0 19,3-1-92-20,1 11-19 0,3 4-3 2,1 3-667 8,3 3-134-10</inkml:trace>
    </iact:actionData>
  </iact:action>
  <iact:action type="add" startTime="82425">
    <iact:property name="dataType"/>
    <iact:actionData xml:id="d29">
      <inkml:trace xmlns:inkml="http://www.w3.org/2003/InkML" xml:id="stk29" contextRef="#ctx0" brushRef="#br0">7014 6332 1342 0,'-8'-14'29'4,"4"7"7"-4,4-4 0 0,-4-2 3 0,1 2-31 0,3-3-8 2,0 0 0 0,0 4 0 3,0-1 68-3,0 1 13 6,0-1 3-8,3 1 0 6,-3 3-28-6,0 0-4 10,0-4-2-10,0 11 0 4,4-7-11-4,-4 7-3 7,0 0 0-6,0 0 0 7,0 0-3-8,0 0-1 7,0 0 0-7,-4 0 0 8,-7 7-32-8,7 0 0 8,-4 7 0-8,0 0 0 8,8 7 0-8,-16 0-9 7,12 4 9-7,-3 2-8 10,-1 1 8-8,0 4 0-1,0 3 0-1,4 3 0 13,0 4 0-13,0 7 0 2,0 3 0 0,4 4 0 4,0 0 0-5,0 0 9 6,0 3-1-6,0 4-8 6,4-3 0-7,0-1 0 7,0-3 0-6,0 7-9 6,-4-7 9-7,4-1 0 10,-4-2 10-10,4 3-10 5,-4-4 0-5,0-3 0 11,4-7 0-11,-4-4 0 4,0-3 10-4,0 4-10 7,0-4 10-7,0-1-10 8,-4-2 25-7,4-1-1 5,0 1 0-6,-4 3 0 8,0 0 6-7,0-4 1 7,0 0 0-8,4-3 0 7,-8-3-21-5,8-4-10 2,0 3 10-4,0-6-10 11,0-1 12-11,0-3-3 4,0 0-1-4,0-3 0 13,0-1 0-11,0 0-8-2,0-10 12 0,0 0-4 8,0 0-8-8,0 0 0 8,0 0 9-8,0 0-9 20,0 0-19-20,0 0-8 1,0 0-1-1,0 0-656 10,0 0-132-10</inkml:trace>
    </iact:actionData>
  </iact:action>
  <iact:action type="add" startTime="82951">
    <iact:property name="dataType"/>
    <iact:actionData xml:id="d30">
      <inkml:trace xmlns:inkml="http://www.w3.org/2003/InkML" xml:id="stk30" contextRef="#ctx0" brushRef="#br0">7042 6451 1094 0,'-8'-11'97'1,"8"1"-77"3,-12-1-20-3,4-3 0 9,0 0 88-10,4 4 15 4,0-1 2-4,-3 4 1 11,3 0-49-11,4 0-9 4,-4 4-3-4,4-4 0 12,0 7-17-12,0 0-4 3,0 0-1-3,0 0 0 8,0 0-6-8,0 0-1 8,-4 10 0-8,4 1 0 7,0 3-4-7,0 3 0 9,0 1-1-9,4 3 0 6,4 3 1-6,-4 1 0 9,3 3 0-9,1 3 0 8,0 0-3-8,8 8 0 11,-4-1 0-11,3 4 0 3,5-3 2-3,4-1 0 6,3 4 0-6,8 0 0 9,-11 3-11-9,7-3 8 7,9 0-8-7,-1-4 8 8,-7 4-8-6,7 4 12 2,-4-4-12-4,1 3 12 10,-1-3 3-10,0 0 1 7,-3 0 0-7,-1 0 0 9,1-1-16-8,-5-2 0 2,5-4 8-3,-5 0-8 13,8 0 15-13,-7-4 0 2,3 1 0 0,1-1 0 8,-5 0 1-10,1-3 1 5,-1-3 0-4,5-1 0 4,-5 1-17-5,1-1 0 9,-1-3 8-9,1-3-8 7,-1-5 10-7,-3 1-2 9,-4 0 0-9,-5-3 0 7,5-4 10-7,-4 0 2 10,-1 0 0-10,-3-4 0 4,-4-3-20-3,0 0 0 4,-8 0 0-5,0 0 0 8,0 0 13-8,0 0-1 7,0 0 0-7,0 0 0 8,0 0-2-8,8-3-1 7,-8-4 0-7,0 7 0 10,0 0 5-10,0 0 1 5,0 0 0-5,-4-7 0 12,4 7-7-12,-8-7 0 4,0 0-8-2,0 3 12 6,0 1 8-8,1 3 0 4,-1-4 1-4,-4 4 0 8,-4 0-21-8,8 0 0 7,-11 0 0-5,7 4 0 5,-8-4 0-7,4 0 0 7,-7 0 0-5,3 3 0 5,1 1 0-7,-5 3 0 8,-3-4 0-8,-1 1 0 6,4 6 0-6,1-6 0 11,-9 3 0-10,1 0 0 1,0 3-12 0,-1 1-6 3,1 3-2-5,-1-7 0 9,1 3 20-9,-5 1 0 6,5 3 0-6,0-4 0 9,-5 1 0-8,1-4-8 4,-1 0 8-5,1 3 0 10,0 1 0-10,3-5 0 5,5 1 0-3,-1 0 0 7,1 4 0-9,-1-4 0 6,1 0 0-6,3 0 0 9,4 0 0-8,-3 0 0 3,3 0 0-4,8-4 0 8,1 1 0-8,-5-1 0 7,4 4 0-6,4-7 0 6,-4 0 0-7,5 0 0 7,-1 0 0-5,8 0-10 5,-4 0 1-7,-8 0 0 8,4 0 0-8,0 0 0 18,8 0-14-18,0 0-2 0,-4 4-1 1,-3-1 0 13,7-3-84-13,0 0-17-1,-8 4-3 0,4 6-750 7</inkml:trace>
    </iact:actionData>
  </iact:action>
  <iact:action type="add" startTime="83673">
    <iact:property name="dataType"/>
    <iact:actionData xml:id="d31">
      <inkml:trace xmlns:inkml="http://www.w3.org/2003/InkML" xml:id="stk31" contextRef="#ctx0" brushRef="#br0">6920 8364 1497 0,'-8'-14'133'4,"8"14"-106"-4,-4-7-27 0,-4 0 0 9,8 4 182-9,0 3 31 7,-8-7 7-7,8 7 0 8,-8-4-173-8,8 4-35 6,-11 4-12-6,3-1 0 9,-4 4 0-9,0 7 0 6,4 4-15-6,-11 6 5 9,3 1 10-9,-4 3-10 5,1 7 10-5,3-4-10 10,0 7-7-10,1 4-2 6,3-3 0-6,-8 3 0 8,4 3 19-8,-3 0 0 8,7 1 0-8,-8-1 0 8,1 8 0-8,3-1 0 8,4 4 0-7,-11-4 0 4,3 1 10-5,4-1-10 10,0 0 10-10,1-3-10 5,-1-7 14-5,0 4-3 11,5-5-1-11,-13 1 0 4,8-7 3-4,1 4 1 7,3 6 0-6,-8-7 0 6,4 4-4-7,-3-7-1 9,7-3 0-9,-8-1 0 6,1 1 3-5,3-1 0 6,4-7 0-7,0-3 0 8,1 4-12-8,7-8 8 7,-12 1-8-7,8-1 8 10,4-3-8-10,-8 0 10 4,12-7-10-2,-8 0 10 8,8-7-10-10,0 0 0 3,0 0 0-2,0 0 0 6,0 0-12-7,0 0-8 8,0 0-2-8,0 0 0 20,12-10-146-20,-4-4-28 1,4-11-7-1,4-3-1 1</inkml:trace>
    </iact:actionData>
  </iact:action>
  <iact:action type="add" startTime="84135">
    <iact:property name="dataType"/>
    <iact:actionData xml:id="d32">
      <inkml:trace xmlns:inkml="http://www.w3.org/2003/InkML" xml:id="stk32" contextRef="#ctx0" brushRef="#br0">6873 8225 864 0,'0'-7'76'1,"0"0"-60"5,-8 0-16-6,4 3 0 8,0-3 185-8,0 0 35 7,-4 0 6-7,0-3 2 9,4 6-123-9,-7-3-24 7,-1 0-5-7,0 0 0 10,-8 0-39-10,9 0-7 6,-5-3-2-6,4 3 0 10,0-4-14-10,-3 1-3 3,3-1-1-3,-12-3 0 8,5-3 17-8,-5 3 3 9,0 0 1-9,1-3 0 8,3-1 9-8,-3-3 3 6,-1 0 0-6,4-3 0 7,-7 3 1-7,-1-4 0 10,1 1 0-8,-5 3 0 3,5-3-18-3,-5-1-3 6,5 1-1-6,-12-1 0 1,-1 1 2 0,5-1 1 5,4 1 0-5,-1-1 0-3,-7 5-10 0,-1-1-3 9,5-4 0-9,4 4 0 7,-9-3-2-5,-3 3-1 3,4 0 0-2,0 3 0 4,-1-3-1-4,1 4 0-3,-4-4 0 0,-1 4 0 12,1-1-8-12,4 1 0 5,0-1 0-4,3 1 0 8,-3 3 8-9,8 0 0 4,-5 0 0-4,5 0 0 8,-1 0-8-8,5 7 12 6,3 0-12-5,1 3 12 7,7-3-12-8,-4 7-14 7,8 0 3-5,-3 0 1 4,7 4-11-6,4 3-3 9,-12 3 0-9,12 4 0 21,0-3-134-20,0 6-27-1,4-3-6 1,4 7-499 9,0-3-100-3</inkml:trace>
    </iact:actionData>
  </iact:action>
  <iact:action type="add" startTime="84886">
    <iact:property name="dataType"/>
    <iact:actionData xml:id="d33">
      <inkml:trace xmlns:inkml="http://www.w3.org/2003/InkML" xml:id="stk33" contextRef="#ctx0" brushRef="#br0">4935 7345 288 0,'-8'3'25'0,"8"-3"-25"7,0 0 0-7,0 0 0 8,0 0 192-8,0 0 32 6,0 0 8-6,0 0 0 10,-7-3-132-9,7-1-28 3,0 4-4-4,0 0-2 11,-12-3 1-11,4-1 0 5,8 4 0-5,0 0 0 14,0 0-23-14,0 0-4 0,-8 4 0 0,4-1-1 10,0 1-14-10,0 3-2 7,-4 0-1-7,4 3 0 7,-3 4-22-7,-1 3 0 7,0 4 0-7,-4 4 0 9,4 3 0-9,-4 3 0 8,1 1 0-6,-5 6-8 4,4 1 8-5,-4 6 0 8,-3 4 0-7,3 3 0 2,0 1 0-3,1 2 9 8,-5 5-9-6,0-4 0-3,8-4 10 0,-7 0-10 10,3-3 8-10,-4 0-8 5,1-3 15-4,3 2-3 5,-4-2 0-6,9 3 0 8,-13-7 9-6,8 0 2 3,-3-1 0-5,3 1 0 10,4 0 1-10,-4 0 1 4,-3-3 0-4,7-1 0 11,0-3-11-11,0 0-2 5,1 0-1-5,-1-4 0 8,0-3-11-8,4 0 12 6,-4-3-12-5,1-1 12 9,7-3-12-10,-8-4 10 6,12-3-10-4,-12-3 10 3,4-1 2-5,4-3 0 10,0 4 0-10,4-11 0 4,0 3-4-4,0-3 0 11,0 0 0-11,0 0 0 5,0 0-8-5,0 0 0 9,0 0 0-9,0 0 0 19,0 0-24-19,0 0-8 0,0 0 0 0,0 0-1 17,0 0-11-16,0 0-1-1,0 0-1 0,0 0 0 12,0 0 4-10,0 0 1-2,0 0 0 0,0 0 0 12,0 0-11-12,0 0-3 0,0 0 0 0,0 0-681 6</inkml:trace>
    </iact:actionData>
  </iact:action>
  <iact:action type="add" startTime="85397">
    <iact:property name="dataType"/>
    <iact:actionData xml:id="d34">
      <inkml:trace xmlns:inkml="http://www.w3.org/2003/InkML" xml:id="stk34" contextRef="#ctx0" brushRef="#br0">4157 9297 1580 0,'-12'-7'70'3,"1"7"14"-3,3 0-67 0,0-4-17 3,0 4 0-1,4-3 0 4,-12 3 16-6,8 0-1 9,-3-4 0-9,-5 4 0 9,4-3-2-9,-4-1 0 5,1 1 0-5,-5-4 0 7,0-4 22-7,-3 1 4 9,-1-4 1-9,-3-4 0 6,-5 4 17-6,-3-3 4 12,0-4 1-12,-1 0 0 3,5 0-10 0,-9-3-3 1,1 3 0-4,0-4 0 8,3 1-8-8,-3-1-1 8,0 1-1-8,-4-4 0 8,3 4-4-6,-3-4-1 3,0 0 0-5,4-4 0 9,-13 4-8-7,9-3-2 1,-8-1 0-1,8 1 0 7,-4 0 4-8,4-1 0 4,-1 1 0-5,5-1 0 11,0-3-9-11,-1 0-2 4,1 4 0-3,4 0 0 5,-5-1-9-5,5 4-8 5,0-3 9-6,3 3-9 11,-3 3 12-11,3-3-3 4,9 4-1-2,-5 0 0 6,5-4-8-8,3 7 0 7,-11 0 0-5,11 0 0 2,4 0 0-4,-7 3 0 11,11 4 0-11,-4 0 0 4,4 0 0-3,9 8-12 8,-9-1 4-9,4 0 8 5,4 3-10-5,4 1 10 7,0 3 0-7,0 0-9 23,0 0-114-22,0 0-22-1,0 0-5 0,4 14-1 14,8-1-74-14,-1 1-15 0,1 7-4 2,0-14 0 0</inkml:trace>
    </iact:actionData>
  </iact:action>
  <iact:action type="add" startTime="85847">
    <iact:property name="dataType"/>
    <iact:actionData xml:id="d35">
      <inkml:trace xmlns:inkml="http://www.w3.org/2003/InkML" xml:id="stk35" contextRef="#ctx0" brushRef="#br0">2298 7624 1440 0,'0'0'128'4,"-12"-4"-103"-1,5 4-25-1,7 0 0 9,0 0 75-11,0 0 9 1,0 0 3-1,0 0 0 10,-4-6-50-10,0 2-9 6,4-6-3-6,8-1 0 9,-1-3-14-9,5-3-3 7,4-4-8-7,-4-4 12 7,7-3-12-7,1-3 8 10,0-4-8-10,3-3 0 7,1-4 21-7,-5 0-1 7,5 0-1-7,0-4 0 6,3 1 24-6,1 0 5 12,3-4 0-12,-7 3 1 5,3-3-5-5,1 4-2 5,-5-7 0-3,5 6 0 7,-9 1-10-7,5 6-3 2,0-2 0-2,-9 6 0 5,9 0-13-5,-12 0-4 1,3 3 0-1,-3 4 0 7,4 4 4-8,-4 3 1 3,-8 0 0-3,4 7 0 17,-1 0-35-16,1 0-7-2,4 4-2 0,-12-1 0 14,0 4-17-14,4 0-3 0,0 4-1 0,-4 3 0 13,0 0-4-13,0 0 0 0,0 0-1 0,0 0 0 15,0 0 17-15,0 0 4 1,0 0 1-1,0 0 0 4,0 0 21-4,0 0 10 10,0 0-10-10,0 0 10 3,0 0 0-3,8 0-9 7,4-4 9-7,-9 1 0 24,5 3-34-24,8 0-2 0,0 0 0 1,-4 0-501 6,-1 0-101-7</inkml:trace>
    </iact:actionData>
  </iact:action>
  <iact:action type="add" startTime="86222">
    <iact:property name="dataType"/>
    <iact:actionData xml:id="d36">
      <inkml:trace xmlns:inkml="http://www.w3.org/2003/InkML" xml:id="stk36" contextRef="#ctx0" brushRef="#br0">3501 6391 230 0,'16'4'20'2,"-5"-4"-20"3,-3 0 0-5,4 0 0 8,4 0 80-8,3-4 11 7,-7 4 2-7,4 4 1 8,-4-4-15-8,-5 3-3 7,13 1-1-7,-16-1 0 9,-4-3 21-9,8 11 4 6,0-4 0-6,4 3 1 9,-1 1 3-9,5-1 1 7,4 1 0-7,-5 3 0 11,1 0-31-11,8 0-6 3,-5 3-2-3,9-3 0 9,-1 7-21-9,5-4-4 7,-5 8-1-7,13-1 0 7,-9 4-20-6,4-3-4 6,5-1 0-5,3 4-1 4,0 0-15-6,0 0 8 8,5 7-8-8,-5 0 0 6,0 0 0-6,-4 0 0 11,9-1 0-11,-9 1 0 4,-8 0 8-4,5 4-8 13,3-8 0-13,-8 1 0 5,5 3 0-3,-5-4 0 8,5-3 0-9,-1 0 0-1,0-7 25 0,-3 3-1 7,-1-6 0-5,-3-1 0 6,7 1 15-7,-3-4 2 2,3-4 1-1,-4 1 0 6,1 2-17-8,-1-2-3 6,1-1-1-6,-1-3 0 11,-3 4-13-11,-1-4-8 4,-3-4 10-3,-1 4-10 9,-3 0 0-10,0 0-16 3,-1 0 1-1,-7 4-1022 12</inkml:trace>
    </iact:actionData>
  </iact:action>
  <iact:action type="add" startTime="89151">
    <iact:property name="dataType"/>
    <iact:actionData xml:id="d37">
      <inkml:trace xmlns:inkml="http://www.w3.org/2003/InkML" xml:id="stk37" contextRef="#ctx0" brushRef="#br0">4051 9405 1314 0,'0'0'28'4,"0"-7"7"-4,-8-7 1 0,4 3 1 0,4-6-29 0,-8 3-8 2,8-3 0 1,-4-1 0 6,0 1 39-9,4 3 6 2,-7 0 2-2,3 0 0 13,4 0-16-13,-8 0-3 5,0 0-1-5,0 0 0 6,4 3 5-6,-4-3 0 8,4 4 1-8,-11 0 0 7,7-1-9-7,-4 4-1 9,4 0-1-8,-4 4 0 5,5 3-14-6,-5-4-8 10,4 4 10-10,-4 4-10 4,0-4 12-4,0 0-3 7,9 3-1-7,-9 1 0 8,-4-1-8-8,4 1-12 8,0 6 2-8,1-3 1 9,-1 7 1-9,0 3 0 6,4 1 0-6,-4 3 0 9,1 0 8-9,7 7 12 5,-8-4-2-3,4 8-1 7,4-4-9-9,-8 3 0 4,8 4 0-4,4 0 0 15,0 0-11-15,0 0-4 0,8 3-1 0,4-10 0 9,-4 0 26-9,4-4 5 7,3-3 1-5,5 0 0 3,0 0-24-5,7-3-5 8,-7-4-1-6,7-4 0 4,5-3 24-6,-5 0 5 9,-7-7 1-9,8 0 0 5,-5 0 7-5,5-7 1 9,-5 0 1-9,1-3 0 7,3-1-4-5,-7-3-1 3,4 4 0-5,-1-8 0 7,-7 1 20-5,-4-1 4 3,3-10 1-5,1 4 0 8,-4-4 0-8,0 0 0 7,-12 0 0-7,4-3 0 9,3-1-11-8,-7 1-2 5,0-1-1-6,-11-2 0 10,3 6-6-10,0 0-1 4,-4 3 0-2,-8 1 0 7,5-1-24-9,-5 8 0 4,0 3 0-4,-7 7-11 21,-5 10-141-21,-3 8-28 0,-4 6-5 3</inkml:trace>
    </iact:actionData>
  </iact:action>
  <iact:action type="add" startTime="93700">
    <iact:property name="dataType"/>
    <iact:actionData xml:id="d38">
      <inkml:trace xmlns:inkml="http://www.w3.org/2003/InkML" xml:id="stk38" contextRef="#ctx0" brushRef="#br1">4546 9122 1180 0,'0'-14'52'3,"0"14"12"-3,0 0-52 0,0-7-12 3,-8-3 0-1,8 3 0 6,0 0 72-7,0 7 11 5,0 0 2-6,-8-4 1 6,5-3-17-6,-5 4-3 10,8 3-1-10,0 0 0 7,-12 0-17-7,0 3-4 6,0 1-1-5,8 6 0 6,-11 1-10-7,3 3-1 8,-8 0-1-8,1 7 0 6,-5 3-15-5,0 7-4 5,5 4 0-6,-9 4 0 9,-7 3-12-9,3 3 0 7,5 4 8-7,-8 3-8 10,3 1 0-10,1 3 0 4,-1-1 0-2,1 1 0 8,-1-3 9-10,5-4-9 4,-1-1 8-3,1-6-8 9,-1 0 0-10,1-3 0 4,-1-4 0-2,13-7 0 17,-13-1-46-19,16-2-2 0,-11-4 0 0,7 0-812 5</inkml:trace>
    </iact:actionData>
  </iact:action>
  <iact:action type="add" startTime="93987">
    <iact:property name="dataType"/>
    <iact:actionData xml:id="d39">
      <inkml:trace xmlns:inkml="http://www.w3.org/2003/InkML" xml:id="stk39" contextRef="#ctx0" brushRef="#br1">3583 9429 1497 0,'12'-3'133'3,"4"-1"-106"-1,-4 4-27 0,15 0 0 3,1 0 88-5,11 4 13 8,-8 6 3-8,13-3 0 7,3 11-57-7,-8-1-11 9,8 8-3-9,0 3 0 9,-3 7-19-9,3 6-4 7,8 1-1-7,-8 4 0 5,0-4-9-5,-4 0-16 10,8-1 4-9,-11-2 1 19,-1-4-33-20,-8-4-6 0,5-3-2 0,-9-3 0 15,1-8-142-14,-12-3-29 1</inkml:trace>
    </iact:actionData>
  </iact:action>
  <iact:action type="add" startTime="94539">
    <iact:property name="dataType"/>
    <iact:actionData xml:id="d40">
      <inkml:trace xmlns:inkml="http://www.w3.org/2003/InkML" xml:id="stk40" contextRef="#ctx0" brushRef="#br1">3422 8242 1209 0,'-12'0'53'1,"1"4"12"-1,7-4-52 0,-8 10-13 9,-8 1 0-9,12 6 0 8,-11 7 119-8,3 4 21 4,-8 7 4-4,5 4 0 12,-9 6-113-12,1 4-23 4,-1 0-8-4,-3 0 0 12,-1 3 0-12,5-6 0 4,3-1 0-4,5-7 0 11,-9-3 0-10,5-3 0 1,-1-1 0-2,4-3-8 9,1-4-13-9,-1 1-3 9,8-4 0-9,-3-4 0 18,-5-3-29-18,8-3-7 0,4-1 0 0,-4-3-389 13,1 0-78-13</inkml:trace>
    </iact:actionData>
  </iact:action>
  <iact:action type="add" startTime="94726">
    <iact:property name="dataType"/>
    <iact:actionData xml:id="d41">
      <inkml:trace xmlns:inkml="http://www.w3.org/2003/InkML" xml:id="stk41" contextRef="#ctx0" brushRef="#br1">2742 8713 864 0,'4'-13'38'1,"-4"13"8"-1,0-7-37 0,8 0-9 0,-8 7 0 0,0-4 0 10,4 1 150-9,4-1 28 3,8 1 6-3,-5 6 0 6,5 1-111-7,0 3-22 8,7 0-5-8,-3 0-1 7,12 0-27-7,-5 6-6 8,12-2 0-8,-7 3-1 8,3 0 5-8,0 0 2 8,13 0 0-7,-5 0 0 17,0 0-66-18,4-4-12 0,-7 1-4 1,3-4-670 3</inkml:trace>
    </iact:actionData>
  </iact:action>
  <iact:action type="add" startTime="95035">
    <iact:property name="dataType"/>
    <iact:actionData xml:id="d42">
      <inkml:trace xmlns:inkml="http://www.w3.org/2003/InkML" xml:id="stk42" contextRef="#ctx0" brushRef="#br1">4923 8130 1209 0,'-11'-7'53'3,"11"7"12"-3,-4-7-52 0,4 0-13 5,-12 4 0-5,4-1 0 7,0 1 144-7,-4 3 27 8,-11 3 5-8,3 4 0 9,-3 4-115-9,-1 3-23 6,-3 3-5-5,-5 8-1 5,-7 3-32-6,3 0 0 11,-3 3 0-11,0-3-9 4,-8 7 9-4,7-4-12 10,-7 1 12-10,8-1-12 6,-4-6-1-6,3-1-1 11,1 0 0-11,8-3 0 19,-5-3-127-19,5-1-26 0,3 1-5 0</inkml:trace>
    </iact:actionData>
  </iact:action>
  <iact:action type="add" startTime="95231">
    <iact:property name="dataType"/>
    <iact:actionData xml:id="d43">
      <inkml:trace xmlns:inkml="http://www.w3.org/2003/InkML" xml:id="stk43" contextRef="#ctx0" brushRef="#br1">4031 8273 1652 0,'0'-10'73'0,"0"10"15"0,12-7-70 13,0 4-18-13,4-1 0 0,3 1 0 4,-3-1 60-4,8 4 8 8,7 4 1-8,0-1 1 4,1 4-42-4,7 0-9 7,4 10-2-7,-3-3 0 9,-1 4 0-9,0 3 0 8,-3 3 0-8,3 4 0 25,0 7-116-25,1 4-23 0,-5-5-5 0</inkml:trace>
    </iact:actionData>
  </iact:action>
  <iact:action type="add" startTime="110034">
    <iact:property name="dataType"/>
    <iact:actionData xml:id="d44">
      <inkml:trace xmlns:inkml="http://www.w3.org/2003/InkML" xml:id="stk44" contextRef="#ctx0" brushRef="#br1">5301 7662 900 0,'-20'0'40'3,"8"4"8"-3,-3-1-39 0,3 1-9 5,-4 3 0-5,-4-4 0 9,5 1 31-9,-1 3 4 6,-8-4 1-6,9 1 0 10,-9-4 10-10,4 0 2 5,1-4 1-5,-1 4 0 11,0 0-15-11,1 0-3 4,-5-7-1-4,1 4 0 7,3-8 26-7,0 1 4 9,13-1 2-9,-13 1 0 6,4-4 10-6,4 0 1 8,1 0 1-8,3-3 0 9,0-4-12-9,4 0-2 8,-4 3-1-8,8-6 0 5,8-4-39-5,-4 0-8 11,4 0-2-10,-4-3 0 3,7-1-10-4,-7 1 0 10,8-1 0-10,4 1 0 4,4 3 0-2,-5 0 0 3,5 0 0-5,0 4 0 8,-5 3 8-8,9 0-8 7,-8 7 0-7,3-4 8 10,1 8-8-8,-1-4 0 2,1 3 0-3,-4 8-11 8,0-4 11-9,3 7 0 4,-3 0 0-4,0 7 0 13,7-4 0-13,-11 8 0 3,4 3-9-2,-4 3 9 6,3 4-8-7,-3 4 8 6,-4 6-10-4,0 0 10 6,-4 4 0-8,4 0 0 7,-8 4 0-5,4-4 0 3,-8 0 0-5,4-1 0 9,-8 1 0-9,4-3 10 5,-4-4-10-3,0-4 10 6,0 4-10-7,-4-7 10 6,1 0-10-7,3-3 0 6,-12-5 0-6,12-2 0 6,-11-1 0-4,3 1-20 3,4-4 3-5,-4-4-585 17,12-3-117-17</inkml:trace>
    </iact:actionData>
  </iact:action>
  <iact:action type="add" startTime="111509">
    <iact:property name="dataType"/>
    <iact:actionData xml:id="d45">
      <inkml:trace xmlns:inkml="http://www.w3.org/2003/InkML" xml:id="stk45" contextRef="#ctx0" brushRef="#br1">4063 5909 518 0,'-12'-14'46'2,"12"11"-37"0,-12-4-9 0,4 0 0 3,0 3 126-5,1 1 23 9,3-1 5-9,-8 1 1 6,4 3-121-4,0 3-24 3,0 1-10-4,-3 3 8 8,3 3-8-9,-12 1 0 5,8 3 0-5,-3 3 0 11,-5-3 0-11,8 7 0 5,-12-3 0-5,1 3 0 11,3 0 0-10,-7 0 0 2,-1 3 0-3,5-3 8 7,7-4-8-7,-12 4 0 8,1-3 0-8,-5 6 8 7,5 1 16-7,-4-1 2 9,3 4 1-9,4 0 0 6,-7 3 1-2,7-3 1 3,1 4 0-6,3-4 0 3,-7 3-10-3,15 1-3 9,-12-1 0-10,9 4 0 4,3 0-16-4,0 0 10 10,0 0-10-10,4 0 8 5,1 0-8-4,3 0 0 5,4-1 0-6,-8-2 0 8,8 3 0-7,0 0 0 4,-4 0 0-5,4-4 0 11,0 4 0-11,0-4 0 5,4 4 0-5,-4 4 8 11,0-4-8-9,0 3 0 0,8 4 0 0,-8 0 0 6,0-7 0-8,0 3 0 5,0 1 0-5,4-4 0 8,-1-1 0-8,1-2 0 7,-4-4 0-6,8 0 8 6,0-4 11-7,-4-3 1 7,4 4 1-5,0-8 0 4,4 1 14-4,-1-5 2 5,5 1 1-5,4-3 0 2,7-1-6-4,-7-3-2 11,15 0 0-11,-3 0 0 4,7-3-2-3,-4 3 0 4,5 0 0-5,-1 0 0 10,4-4-28-10,0 4 0 6,-3 0 0-6,3 4 0 8,-4-1 0-7,1 1 0 4,-1 3 8-5,0 0-8 10,0 7 0-10,5-4 0 5,3 4 0-5,-8 0 0 12,4 0 0-12,1 3 0 5,3-3 0-5,-8 0 0 9,4 4 0-9,-3-1 0 7,-1 1 0-7,-4 3 0 9,5-4 0-9,-5 4 0 4,-4 0 0-3,5 0 0 7,-1 0 0-8,0 0 0 7,1 3 0-5,-5 0 0 3,-3 4 0-5,-5 7 0 9,1 0 0-6,-4 0 0 0,-1-3 0-1,1 6 8 7,0 0-8-9,-5 4 0 5,1 0 9-5,-4-3-9 5,3-1 8-4,-7 0-8 8,0 1 8-9,0-4-8 6,-8 10 0-2,4-7 8 1,4 4-8-4,-8 0 0 4,0 4 0-5,-8-1 8 10,8-3-8-10,-4 0 0 5,4 0 0-5,-8-1 8 12,0-2-8-12,-3 3 0 3,-1-4 9-2,0 1-9 9,-4-5 13-10,1 1-1 4,3 4-1-3,-8-8 0 6,0-3-1-7,-3 0 0 8,-5 0 0-6,-3-7 0 3,3 0 3-5,-3-4 1 8,-4-3 0-8,-5 0 0 8,1-3 6-8,-8-8 0 9,0 4 1-9,-12-7 0 5,0 0 7-5,4 0 0 10,-12-3 1-10,4-4 0 5,4 0-5-5,-8-4-2 7,8 1 0-7,-7-1 0 8,-5-3-14-7,0 4-8 5,-4-4 10-6,5 0-10 9,-13 0 8-9,8 0-8 6,5-7 0-6,-13 3 9 10,-3-3-9-10,3 0 0 6,1-3 0-6,-1-1 0 11,8 1 0-11,-3-8 10 3,-1-3-10-3,5 1 10 15,-1-1 5-15,4 3 1 4,-3-3 0 1,3 0 0-5,4 0-3 0,4-3 0 7,-4 3 0-5,8 0 0 4,4-3-5-6,-8-4-8 7,8 7 11-5,0-4-11 3,4 1 17-5,8-1-3 10,-8-2-1-10,8-1 0 5,3-4-13-4,1 1 0 9,0-1 0-10,3-6 0 6,5 3 0-6,4 0 0 8,-9 0 8-8,9 0-8 5,-1-7 12-4,1 4-4 5,3 0-8-6,4-8 12 9,-3-3-12-9,7 1 8 6,0-5-8-6,5-3 0 10,-1 0 0-9,8-3 0 5,-8 0 0-6,12-1 0 9,-8-6 0-9,8 3 0 4,-4 4 0-2,4-4 0 7,0-3 0-9,0 6 0 5,0 1 0-5,0 3 0 10,0 4 0-10,0-8 0 5,4 1 0-4,-4 3 0 6,8 0 0-7,-4-3 0 8,4 0 0-6,0 3 0 3,4 4 0-5,-1-1 0 9,1 1 0-9,4-1 0 6,0 5 0-6,3-5-10 10,1 1 0-10,3 3 0 5,1 0 10-5,-4 4 0 6,7 3-9-6,1-4 9 9,3 5 0-9,1-1-11 10,3-4 11-10,-4 4-8 5,9 0 8-4,-1 1 0 5,0-1-9-6,1 3 9 9,7 4 0-9,0 0 0 6,0 1 8-6,4 2-8 10,-4 4 0-10,8 0-12 6,-8-3 0-6,12 3 1 6,-11-3 11-1,14 3 0-2,5-4-9-1,0 4 9 3,0 0 0-5,0 7-9 8,-8 1 9-7,7-1 0 6,-3 0 0-7,0 3-8 8,4 1 8-7,-12 3 0 4,4 0 0-4,0 0-8 9,-4 7 8-9,-8-3 0 3,0-1 0-2,-7 4-8 6,-1-3 8-7,-4 6 0 3,-3-3 0-4,3 4 0 9,0-1 0-9,-3 1 0 6,-1 3 0-5,-3 0 0 4,-12 3-8-5,7 4 8 9,-3 0 0-9,3 4 0 8,1-4 0-8,3 7 0 8,1 3-11-7,-1 1 11 4,1 3-10-5,-4 0 10 10,3 3 0-10,1 1 0 5,-1-4-8-4,-11 6 8 10,7 1 0-9,-3-3 0-2,0-4 0 0,-5 3 0 13,1-3 0-13,0 0 0 3,3 0-10-2,-11-3 10 5,4-1-22-2,0 1 0 1,0 3 0-3,-1-4 0 16,1 1-30-18,8 3-7 1,0 3-1-1,7 0 0 14,-7-3-114-14,7 4-23 0,1 3-5 0,3 0-1 1</inkml:trace>
    </iact:actionData>
  </iact:action>
  <iact:action type="add" startTime="113114">
    <iact:property name="dataType"/>
    <iact:actionData xml:id="d46">
      <inkml:trace xmlns:inkml="http://www.w3.org/2003/InkML" xml:id="stk46" contextRef="#ctx0" brushRef="#br1">6739 5326 864 0,'0'0'38'4,"0"0"8"-4,0 0-37 1,0 0-9-1,0 0 0 0,0 0 0 9,0 0 88-9,0 0 15 9,12 11 3-9,-4-1 1 6,0 4-76-6,-8 0-15 9,4 0-4-8,-1 4 0 6,1-1 0-7,-4 4 0 7,4 0 0-7,-4 0 0 6,0 0-12-6,0 3 0 9,-4-3 0-8,4 4 0 5,0-4 0-6,-4 3 0 6,4 0 8-6,0 1-8 7,-3-1 20-7,3 1 0 6,0-4 1-6,0 0 0 12,0 0 0-12,-4 7 0 4,4-4 0-4,0 0 0 13,0 1-1-13,-8 3 0 2,4-4 0-2,0 4 0 11,4 4 0-10,-4-1-1 2,-4 4 0 0,8 0 0 2,-12 0-2-5,8 0 0 8,-3 0 0-6,-1 0 0 3,8 3-8-5,-4-3-1 9,0 3-8-9,-8 1 12 8,8-1-2-8,0 4-1 9,0 0 0-7,0 3 0 0,-4 1 2-1,4-4 0 6,8 0 0-7,-4-4 0 8,8 4-2-8,-8 0 0 8,0-4 0-8,-8 1 0 6,8-4-9-4,0 3 0 3,0-3 0-5,-4 0 0 9,4-4 0-9,-3 4 10 6,-1 0-10-6,4 0 10 11,0 7-1-11,-4-7 0 5,0-4 0-4,4 1 0 9,-4 6 1-10,0-3 0 4,0 0 0-3,-4 0 0 6,8 0-2-7,-8 0-8 7,4 0 12-7,0 0-4 7,0-4-8-7,-3 7 0 11,-5-3 9-5,4 7-9-5,0-3 9-1,-4 3-9 11,-3-1 12 2,-1 5-12-13,0-4 12 0,-4 0-12 0,1 0 12 0,3-1-12 10,-4-2 14 1,5-1-4-11,-1 4-1 0,-8-3 0 0,9-1 3 0,-9 4 1 11,5-4 0 0,-1 4 0-11,0 0-13 0,8-3 0 0,-15-1 0 0,15 0 0 16,-8 4 0-2,1-3 0-14,-5-1 0 0,5 4 0 0,7-4 0 0,-16 1 0 0,5-1 0 1,-1 4 0 9,4 0 0-2,-11 0 0-8,0 3 8 0,3-3-8 15,-3 4 0-2,3 3 9-13,5-8-9 0,-5 5 8 0,-3-1-8 1,3-3 0-1,5 0 0 0,-1-4 8 12,4 4-8-7,-3 0 0-5,3-3 9 1,4 3-9-1,1 0 0 2,-5-1 8 9,4 1-8-5,4 0 0-6,1 0 0 0,7 0 8 15,0 3-8-3,-8-6 0-12,8-1 0 1,0 4 0 0,4 0 0-1,0-4 0 0,0 4 0 0,4 0 0 9,0-3 0-1,0-1 8-8,8 4-8 0,-4-7 0 9,7 3 0 2,-3 1 8-11,4-8-8 0,3 4 0 0,1-3 0 0,0-1 0 14,-1-3 0-6,9-4 0-8,-1-3 0 0,5 4 0 1,-1-4 8-1,13 0-8 11,-5-4 8 2,0 1-8-13,0-1 12 0,9-7-3 0,-1 1 0 0,0-1 0 12,4-3-9-6,0-3 0-5,-8-1 0-1,5 4 0 0,-1-7 0 2,0 0 0 11,8-3 0-5,-12-1 8-8,8 1 6 0,-4-4 1 0,0-4 0 0,1 4 0 9,-5-3-15-1,0-4 0-8,0 0 0 0,-7 0 0 13,-1-3 0-3,0-1 0-10,1-3 0 0,-5 0 0 1,-3-7 8-1,3 4 9 13,1-11 2-5,-9 0 0-8,9-3-2 0,-9-4 0 0,1 3 0 0,-5-3 0 13,5-3 14-7,-4-4 2-6,-5 4 1 1,5-1 0 0,-12 1-23-1,4 0-11 9,-4-4 10-4,-4 0-10-5,-1 0 17 0,1 0-2 10,4 4-1-6,-4-1 0-3,4-3-14-1,0 4 0 10,-8-4 0-5,8 4 0-5,0 3 0 0,3-4 0 11,-7 1 0-6,4 0 0-5,0 3 0 0,0-4 0 13,4 1 0-9,-4-1 0-4,3-2 0 0,-3 6 0 12,0-4 0-6,4 4 0-6,-8 0 0 0,4 1 0 1,-1 2 0-1,1 1 0 9,-4-1 0-4,4 1 0-4,0-4 0-1,0 0 0 12,-4 4 0-6,4 3 0-6,0 3 0 0,-1 1 0 12,1 3 0-9,4 0 0-3,0 0 0 0,-4 7 0 13,7 0-9-10,1 0 9-3,0 4 0 0,3-1-9 13,-3 4-1-9,8-3 0-4,3 6 0 0,-3 1 0 14,-1-1-2-8,5 1 0-6,3 6 0 0,1-6 0 0,3 3 3 0,5 0 0 12,-5 0 0-9,0 4 0-3,8-4 9 0,-11 0 0 13,3-4-9-10,1 4 9-3,3-3 0 0,0-1 0 13,4 1 0-9,1-1 0-3,-1-3 0-1,0 4 0 0,0-4 0 0,1 3 0 10,-5-3-9-5,4 4 9-5,0-1 0 0,-7 1 0 13,-1-1-12-8,1 1 4-5,-1-4 8 0,0 4-13 12,1-1 4-9,-1-3 1-3,-8 0 0 0,5 4 0 14,-1-1 8-7,-3-3 0-7,-1-3 0 1,-3 3 0-1,-4-4 0 0,-1-3 0 15,-3 0 0-2,0-3 8-12,-1-4 0-1,1-3 1 0,-8-1 0 0,4-6 0 0,-8-1 5 0,0-3 1 11,-8-6 0-3,4-1 0-8,-4-4-7 0,-4-3 0 19,4-6-8-10,-8 2 12-9,-3-3-12 0,-1 4 8 0,0-7-8 0,-4 6 0 0,5-6 8 0,-13 3-8 8,1-7 0-1,-1 4 9-7,-3 0-9 0,-1 3 8 18,-3 0-8-12,-4 0 8-6,-1 0-8 0,-3 0 0 0,-4-3 9 1,-4 3-9 13,0-3 0-2,0-1 0-12,-12 4 0 0,4 4 8 0,4 3-8 0,-4-3 0 0,-4 3 0 0,0-3 0 14,-4 3 12-5,0 0-3-9,1 0 0 0,-1 7 0 0,0 0 6 0,-8 7 1 15,9 0 0-7,-1 4 0-7,-4 7 5-1,0-1 2 1,1 4 0 0,3 0 0 11,-4 11-23-4,8 3 8-8,4 0-8 0,0 7 0 0,4 3 0 0,0 1 0 17,0 3 0-5,0 7-8-12,4 3-4 0,-4 8 0 0,0 6 0 0,4 4 0 12,-4 0-27-11,-4 11-5 3,4 9-2 0,4 5 0-1,-8 10-110 5,4 0-21-8,0 6-5 0</inkml:trace>
    </iact:actionData>
  </iact:action>
  <iact:action type="add" startTime="127600">
    <iact:property name="dataType"/>
    <iact:actionData xml:id="d47">
      <inkml:trace xmlns:inkml="http://www.w3.org/2003/InkML" xml:id="stk47" contextRef="#ctx0" brushRef="#br1">4189 5417 860 0,'-16'-7'38'3,"8"7"8"-3,0-3-37 0,8-1-9 7,-12 1 0-7,4-1 0 5,-3 4 62-5,7-3 10 7,0-1 3-7,4 4 0 10,0 0-38-10,0 0-7 6,-12 0-2-6,12 0 0 8,0 0-18-8,0 0-10 7,0 0 10-6,0 0-10 7,0 0 0-7,0 0 0 4,0 0 0-5,12 7 0 12,-12-7 8-12,4 14-8 4,4 0 0-4,-1-4 0 7,1 4 0-7,-4 4 0 8,4-1 0-8,0 4 0 6,0-3 0-6,-8-1 0 8,4-3 0-8,-4 4 0 10,0-1 0-10,0 1 0 7,-4-1 0-6,-4 1 0 4,4-1 11-5,0 0-11 11,-4 1 12-10,4-1-12 2,-11-3 26-2,3 4-2 7,0-8 0-8,-4 4 0 5,4 4 11-5,-7-4 1 8,-1-4 1-8,4 4 0 8,-3 0-9-7,-1-3-3 5,1 2 0-6,-1 1 0 9,-4 4-11-9,9-1-2 7,-13-3-1-7,4 4 0 10,9 3-11-10,-9-4 0 4,1 1 0-4,3-1 8 12,-4 4-8-12,5 0 0 2,-1-3 0-2,4-1 0 8,5 0 0-8,-1 1 0 8,4-1 0-7,-4 1 0 9,-8-1 8-10,5 4-8 5,3-3 8-3,-4-1-8 3,1 1 12-5,-1-1-4 9,-4 4 0-9,4 0 0 6,1-4 1-6,-1 1 0 11,4 3 0-9,-4-4 0 0,-3 1 2 0,3 3 0 4,0-4 0-6,1 1 0 8,3-1-3-8,-4 4-8 5,8 0 12-5,-3 0-4 11,-1 0-8-11,4 3 0 4,0 1 0-4,4-1 8 9,-8 1-8-8,4-1 0 6,5 1 0-7,-1-4 0 9,4 3 0-9,0 0 0 5,0 4 0-5,0-3 0 13,0-4 0-11,0 3 0-2,0-3 9 0,4 0-9 8,-1 4 8-8,1-8-8 8,4 4 8-6,0 0-8 8,-4-4 0-10,4 4 9 4,0-3-9-2,0-1 0 3,3 1 8-5,-7-1-8 9,8 4 0-7,0-3 0 1,0-1 10-1,3 4-10 7,-3-4 8-9,0 1-8 6,8-1 9-6,-5 1-9 5,5 3 10-5,0-4-10 8,-1 1 10-6,9-4-10 3,-12 0 10-5,7 0-10 8,-7 3 9-7,0 1-9 5,7-1 8-6,-7 0-8 9,7-3 0-9,5 4 0 8,-8-1 8-8,-1 1-8 9,1-1 0-9,0 1 8 4,-1-1-8-2,-3 1 8 8,7 3-8-10,-7 0 0 4,4-4 0-4,0 0 8 8,-1 1-8-8,1-1 0 6,-4 1 9-5,7-1-9 9,1 1 24-10,-5-4 1 6,5 3 0-4,-1 1 0 3,5-4-25-5,-8 0 0 8,11 0-9-6,-11 0 9 2,3 3 0-3,1-3 0 9,3 0 10-10,-7 0-2 4,4 0 0-4,-1 0 0 9,-3 0 0-9,0 3 0 6,-1 1-8-6,1-1-12 10,-4 1 4-10,3-1 0 5,-7 4 8-4,4 0 0 5,3-4 0-6,-7 4 0 9,4-3 0-9,-4 3 0 5,-1-4 0-3,5 1 8 7,-8 3-8-8,4-4 0 5,0 4 0-6,-1-3 0 11,5-1 0-11,-4 0 0 2,0 1 0-2,-1 3 0 9,1-4 0-9,0 4 0 5,4-3 0-3,-12 3 8 5,8 3-8-7,-1-3 8 7,1 4-8-5,-8-1 8 5,4 0-8-5,0 1 0 5,4-4 0-6,-9 3-8 3,1-3 8-3,0 7 0 8,0 0 0-9,4-3 0 5,-8 6 0-5,4-3 8 8,4 0-8-8,-4 3 0 7,0 1 0-7,4-1 0 7,-8-3 0-7,4 4 8 8,3-1-8-7,-3 0 0 5,4-3 0-6,-4 4 8 10,0 3-8-9,4-4 0 4,-8 1 0-5,4-1 0 10,-8-3 0-10,4 0 0 4,4 0 0-4,-4 0 0 12,0 0 0-12,0-4 0 3,-4 1 0-1,4-1 0 8,-8 4 0-10,4-4 0 3,-4-3 0-2,4 7 0 6,0-3 0-7,-7-1 8 8,-5 1-8-6,4-4 8 3,-4 6-8-5,5-2 0 10,-5-1 0-10,4 1 0 6,-8-1 0-6,5 1 0 10,3-1 0-10,-8 1 0 4,8-1 0-2,-7-3 0 4,3 0 0-6,-4-4 8 7,9 4-8-5,-13-3 8 3,1-1-8-5,3 1 8 7,0-1-8-6,-3 1 0 7,-1-1 8-8,-3 1-8 8,-1-4 0-6,1-1 9 2,-1 1-9-4,-3-3 0 11,-5 3 10-11,1 3-10 4,3-3 8-2,-3 0-8 9,4 0 0-11,-1-3 0 2,-3 3 8-2,-1 0-8 9,1 0 0-8,0-4 0 4,-5 4 0-3,1 0 8 4,0 0-8-6,-4-4 0 9,3-3 0-8,1 4 0 4,-8-1 0-5,0 1 0 9,-1-4 0-9,1 0 0 8,8 0 0-8,0 0 8 9,-12-4-8-8,7 1 0 2,-11-1 0-1,8-3 8 5,-4 0-8-7,4-3 0 6,0-1 8-5,0 4-8 5,-1-7 8-6,1 0-8 8,8 0 0-8,-8-3 0 7,0-4 0-7,7 3 0 9,-11-3 0-9,8 1 8 6,-4-1-8-6,4-4 0 11,-1 1 20-11,-3-4-2 4,8 3 0-2,0 1 0 8,-5-1-18-9,5-3-12 1,0 0 1-2,7 0 1 10,-7 0 10-9,12 1 0 3,-13-1 0-2,5-4 0 7,7 1 0-9,-3-4 9 5,-4-4-9-3,3 1 10 3,-3-4-10-5,3 0 10 9,5 7-10-8,-1-3 10 5,1-8-10-6,-1 4 12 10,-3 0-12-10,3 1 12 7,1 2-12-7,-1-3 0 9,9 0 9-9,-5 4-9 4,1-4 0-2,3 3 9 2,-4-2-9-4,9-1 0 9,-9 3 9-8,8 1-9 4,-7-4 0-5,-1-4 9 10,8 1-9-10,1 0 0 6,-9-1 9-5,8 1-9 8,1-4 0-7,3 3 8 2,-4-2-8-2,4-1 0 7,1-7 0-9,-1 0 0 3,0 0 0-1,8-3 0 6,-8-4-12-8,8 3 4 4,-3 1 0-2,7 0 0 8,-4-1 8-10,4 4 0 5,-8 0-9-4,8 4 9 5,-4-4 0-6,4 0 0 9,0 0 0-8,-4 1 8 3,-4 2-8-4,8-3 0 12,0 0 0-10,-4 7-11 0,-4-3 11 0,4 3 0 4,4-3 0-6,-8-1 0 6,8 4 0-4,-4 1 0 3,4-8 0-5,0 3 0 10,0 4 0-10,4-7 0 8,-4 1 8-8,8-1-8 9,-4 0 0-8,4 3 0 2,4-3 0-2,-8 4-8 9,8-4 8-10,3 0 0 4,-3 0 0-3,4 1 0 10,0-1 0-11,3 3 0 2,-3-6 0 0,-4 3-8 9,3 4 8-11,1 3 0 3,0 3 0-1,4-3 0 4,-5 7 0-6,-3-3 9 7,4 3-9-7,7 0 0 8,-7-3 8-8,0 3-8 9,-1 3 0-9,5-2 0 6,8-1 0-6,-9 0 0 10,13 3 0-10,-5 1 0 6,5-4 0-5,3 3 0 4,-4 1 0 0,5 3 0-1,-1 0 0-2,5 4 0 2,-1 3-13 0,8 0 5 2,-16-7 8-5,9 7 0 3,3 0-9-2,-4 0 9 6,8 0 0-6,-7 0 0 2,7 4-9-3,0-4 9 8,-4 0 0-8,-3 3 9 3,3-6-1-2,0 6 0 7,4 4-8-7,-8-3-11-2,1 0 3 1,-1 3 0 13,-4 0 8-14,5-4 0 0,7 4 0 0,-8 0 0 12,1 0 0-12,7 4 11 6,0-1-3-4,-4-3 0 2,8 0-8-3,4 0-12 7,-12 4 2-6,8-1 1 4,1 1 9-6,-5-1 0 8,0 4 0-6,0-3-8 2,0 6 8-3,-4 1-12 3,-3 3 12 1,-1 0-12 0,0 0 2-5,1 0 0 6,-9 7 0-2,4 0 0 0,-7 3-5-3,-4 1-1 5,3 6 0-4,-7 4 0 23,-1 0-14-25,-3 0-3 0,4 0-1 0</inkml:trace>
    </iact:actionData>
  </iact:action>
  <iact:action type="add" startTime="129749">
    <iact:property name="dataType"/>
    <iact:actionData xml:id="d48">
      <inkml:trace xmlns:inkml="http://www.w3.org/2003/InkML" xml:id="stk48" contextRef="#ctx0" brushRef="#br1">6098 5291 921 0,'0'0'82'0,"0"0"-66"0,0 0-16 0,0 0 0 0,12-7 96 0,-12 7 15 5,8 0 3-5,4 0 1 10,-12 0-83-10,16 4-16 7,-5-1-3-7,9 1-1 10,-8 6-12-10,4 1 9 3,-5 3-9-3,9 3 8 9,-4-3-8-9,3 7 8 7,-3 4-8-7,0-1 8 8,0 0-8-8,3 8 0 6,-7-4 0-6,4 3 0 8,-1 1 0-8,1 6 0 9,0-3 0-9,-4 3 0 7,-1-3 0-7,1 0 0 12,0 4 0-12,0-1-11 2,-4 4 11-2,0 0 0 10,3 0 0-10,-7 0 0 6,8-4 14-6,-4 4-2 9,-4 0 0-9,0 0 0 5,4 0 8-3,-8 0 0 4,0 0 1-6,0-1 0 9,0-2-1-8,-8-1-1 4,0 4 0-5,4-3 0 10,-8 2 2-10,4 1 1 4,0 4 0-3,-3-4 0 12,3 3-9-13,-8 0-1 3,4 1-1-3,1 3 0 10,-1-4-11-10,0-3 10 5,0 0-10-4,0 3 10 4,5-3-10-5,-5 0 8 7,4 4-8-6,-4-5 8 6,4 5 7-7,-7-4 1 12,3 3 0-12,0 4 0 5,-4-4-16-3,4 1 0 6,-7-1 0-6,3-3 0 1,-8 4 0-1,-3-1 0 8,7-3 0-8,-3 7 0-2,-1 0 0 0,4 3 0 12,-7-3 0-12,3 3 0 3,1-3 9-2,3 4-1 5,-7-5 0-6,7 1 0 9,4 0-8-7,-3 0 0 3,-1 0 0-5,0 0 0 9,1 3 0-9,3 1 0 5,-4-1 0-5,5-3 0 11,-1 3 0-10,-4-3 0 3,8 0 0-3,-3-4 0 8,3 1 0-9,4-1 0 4,-4 1 0-2,4 3 0 7,8 3 0-9,-11-3 8 5,3-4-8-3,8 4 8 3,-4-4-8-5,4 4 0 10,0-3 0-10,0 3 0 4,4-4 0-2,-4 0 0 8,0 4 0-10,0 0 0 5,0 7 0-5,0 0 0 9,0 0 0-9,-4-4 0 5,4 4 0-5,-4 0 0 7,4-4 0-7,-4 1 0 8,4-4 0-8,-4 3 0 7,0 0 0-7,4-3 0 8,0 0 0-6,0-3 0 5,0-5 0-7,0-2 0 8,4-4 0-7,0 0 0 3,0-4 0-4,4-3 0 12,0-3 0-10,3 2 0-2,-11-6-12 0,12 0 12 11,-4 0 0-8,4 0 0 0,4 0 0-2,-5 0 8 5,5 0-8-6,4-3 0 7,-8-1 9-7,15 4-9 8,-11 0 9-8,3-4-9 8,5 1 12-8,0 3-12 8,-1-7 12-8,5 0-4 9,-9 0 0-9,5 0-8 5,3-7 9-5,5 0-9 11,-1-4 0-11,-3 1 9 4,3-1-9-3,5-3 8 4,-9-3-8-5,5-1 8 9,3 4-8-9,-8-3 0 8,5-4 9-8,-1 3-9 8,1 1 8-7,-1-1-8 4,5-3 8-5,-1 4-8 10,0-4 0-10,-3 3 0 5,3 1 0-4,-3-4 8 9,3 0-8-9,-8 0 0 3,5 0 0-3,-5 0 8 6,1-4-8-4,-8 1 0-1,-1-1 0 0,9 1-8 5,-17-4 8 0,5 0 0-5,0 0 0-2,0-3 0 8,-5-1 18-8,5-3 2 7,-4 4 1-5,0-8 0 3,0 1-1-5,-5-4-1 9,5 0 0-9,-4 0 0 6,4-7-19-6,-4 4 10 11,-4-1-10-11,3 1 8 3,5 3-8-3,-4-4 0 7,0 1 0-7,4 0-11 8,-4 3 3-7,3-4 0 5,1 4 0-6,0 0 0 10,0 4 8-10,0-4 0 5,3 0 0-5,-3 4-8 10,0-4 8-10,4 3 0 5,-5-3 0-4,1 0 0 9,-4 0 0-9,0 0 0 3,0-3 0-2,-4 0 0 8,4-1 0-10,-1 1 0 3,-3-1 0-3,4-3 0 7,0-3 0-7,-4 0 0 7,4 3 0-5,-4-4 0 4,-4 4 0-6,4-3 0 9,4 3 0-8,-8 0 8 4,4 0-8-5,-1 0 0 12,-3 0 0-12,4 0 0 3,4 4 0-1,-4-4-16 7,4 0 4-8,0 0 0 3,-4 4 12-4,8-4 0 6,-1 3 0-6,-7 1-8 8,8 3 8-8,0 0 0 7,4 0 0-7,-1 0 0 8,-3 4 0-8,4-4 0 8,3 3 0-8,-7 1 0 9,4-4 0-9,0 4 0 7,-1 3 0-7,1-4 0 10,4 4 0-10,-8 0-16 3,-1 0 4-3,5 4 0 10,4-4 20-9,-5 3 3 3,1 1 1-2,-4 3 0 4,4 4-12-2,-1-4-17 0,5 3 4-2,0 1 1 4,-1-4 3-6,-3 3 1 8,0 1 0-7,7 3 0 4,-3 0-2-5,4 3 0 11,-1 1 0-11,5-1 0 5,-1 1-3-4,5 3-1 9,-9 0 0-10,5 0 0 3,-1 0 2-3,-3 0 0 7,-1 0 0-7,1 3 0 9,-4-3-10-9,3 4-2 7,-3-4 0-7,0 0 0 8,-1-4 24-7,-3 1-11 4,4-1 11-5,-9 1-8 10,5-4 8-10,0-4 0 6,0 4 8-5,-5-3-8 9,5-4 13-10,0-4-1 4,-4 4-1-2,3-3 0 8,-3 0-11-10,0-1 10 3,-4-3-10-3,3 4 10 7,5-4-10-7,4 0 0 7,-12 0 0-5,7 0 0 17,-3 3-46-19,0-3-11 0,8 4-3 2,-12-4-678 1</inkml:trace>
    </iact:actionData>
  </iact:action>
  <iact:action type="add" startTime="134116">
    <iact:property name="dataType"/>
    <iact:actionData xml:id="d49">
      <inkml:trace xmlns:inkml="http://www.w3.org/2003/InkML" xml:id="stk49" contextRef="#ctx0" brushRef="#br1">4023 5553 979 0,'0'-10'87'3,"0"10"-70"2,0 0-17-5,0 0 0 9,0 0 34-9,0 0 3 7,0 0 1-7,16 10 0 10,-12-3-38-10,4 7 0 3,-4-3-9-3,0 3 9 8,0 0 0-8,0 3 0 8,0 0 0-8,-4 1 0 7,0 3-11-7,-4 0 11 7,4-4-8-6,-4 4 8 8,0 0-12-9,0 0 4 7,-8 4 0-7,8-1 0 7,-12 4 8-7,5 0-10 9,-9 0 10-8,4 3-10 4,-3 4-2-5,-1 4-1 11,0 3 0-11,-7-1-284 11,-5 5-57-11</inkml:trace>
    </iact:actionData>
  </iact:action>
  <iact:action type="add" startTime="138201">
    <iact:property name="dataType"/>
    <iact:actionData xml:id="d50">
      <inkml:trace xmlns:inkml="http://www.w3.org/2003/InkML" xml:id="stk50" contextRef="#ctx0" brushRef="#br1">9887 10323 1177 0,'0'0'52'3,"-4"-3"11"-3,-8 3-51 0,12 0-12 3,0 0 0-2,0 0 0 8,-8 0 0-9,8 0 0 5,0 0 0-5,0 0 0 11,0 0 0-11,0 0-16 6,0 0 3-6,16 3 1 6,0 4 12-6,3-7 0 8,-7 0 0-8,4 0 0 9,4 0 9-9,-1-3 5 8,1-1 1-8,0 4 0 5,-5-3 21-5,9-1 4 11,7 4 0-11,-3 0 1 4,-8-3-23-4,3 3-5 7,12 0-1-7,-3 0 0 9,-1 3 6-9,1 4 1 7,3-3 0-7,4-1 0 7,9 4-9-7,-9 0-2 7,0-3 0-7,1 3 0 10,3-4 0-10,4 1 0 6,0-4 0-6,-4 3 0 11,4 1 3-11,5 3 0 4,6-4 0-2,1 1 0 6,0-1 5-8,-4 1 0 5,4-4 1-5,0 0 0 7,0 0-5-7,4-4 0 7,-8 4-1-5,8-3 0 4,0 3-1-5,0 0 0 7,0 0 0-8,-8 0 0 6,4 0 3-6,-4 0 1 10,0-7 0-9,4 7 0 4,0-4 6-5,3 1 2 8,1-1 0-8,0 1 0 9,-4-1 1-9,4-3 0 4,-4 4 0-4,4-1 0 8,4 1-7-8,-4-1-2 7,-1-3 0-7,1 4 0 8,4-1-6-8,-4 1-8 7,4-1 11-7,-4 4-11 10,0-3 20-10,3 3-2 5,1-4-1-5,4 1 0 12,-4 3-17-12,-4 3 0 3,3-3 0-3,1 0-9 13,-8 4 9-13,4-4 0 2,-4 0 0 0,0 0 0 8,-4 0 0-10,8 0 0 4,0 3 8-2,0 1-8 5,0-1 8-7,-1-3-8 7,-3 0 10-5,0 0-10 2,4 0 16-4,-4 0-2 10,8 0-1-10,-4 0 0 8,4 0 0-8,-1 4 0 9,-3-1 0-9,-4-3 0 4,4 0-13-2,0 4 11 2,-4-4-11 3,4 3 10-5,-4 1-10-2,4-4 8 7,0 3-8-7,-1 1 8 7,-3 3-8-7,0 0 0 8,-4-4 0-8,0 4 0 9,0-3 0-9,4-1 0 6,-4 1 0-6,0-4 0 11,4 3 0-9,0 1 0 0,0 3 0 0,-4-4 0 6,-4 1 0-8,0-1 8 4,-3 1-8-4,7-4 0 9,4 3 0-9,-8-3 0 7,0 4 8-5,0-1-8 4,8 1 0-6,-8-4 0 8,0 3 0-8,0 4 0 7,-4-7 0-7,-4 4 0 10,5-1 0-10,-5-3 8 5,0 0-8-5,0 0 0 9,4 0 9-9,-3-3-9 6,-1 3 0-6,0 0 8 6,-4 0-8-6,1 0 0 9,-5 0 0-9,0 0 0 7,1 0 0-7,-5 0 8 8,1 0-8-7,-5 0-16 5,5-4 4-6,-1 4 0 25,1 0-46-23,-1 0-10-2,4-3-1 0,-3-1-533 3,3 1-106-1</inkml:trace>
    </iact:actionData>
  </iact:action>
  <iact:action type="add" startTime="138982">
    <iact:property name="dataType"/>
    <iact:actionData xml:id="d51">
      <inkml:trace xmlns:inkml="http://www.w3.org/2003/InkML" xml:id="stk51" contextRef="#ctx0" brushRef="#br1">18332 10299 518 0,'0'0'46'4,"0"0"-37"-2,-7 0-9-2,3-4 0 8,-4 4 284-6,0 4 54 3,0-1 11-5,0 1 3 8,0 3-280-8,-3 0-56 9,-5 3-16-9,0-3 0 18,4 4-17-18,-3-1-10 0,3 1-1 0,-4 3-1 17,-3-4-118-17,7 1-23 1,0-1-5-1</inkml:trace>
    </iact:actionData>
  </iact:action>
  <iact:action type="add" startTime="139192">
    <iact:property name="dataType"/>
    <iact:actionData xml:id="d52">
      <inkml:trace xmlns:inkml="http://www.w3.org/2003/InkML" xml:id="stk52" contextRef="#ctx0" brushRef="#br1">17991 10449 2052 0,'0'0'91'1,"-8"4"18"-1,0 3-87 0,4 3-22 5,-4 0 0-5,4 4 0 25,0 0-88-25,4 0-23 0,0 0-4 0</inkml:trace>
    </iact:actionData>
  </iact:action>
  <iact:action type="add" startTime="139973">
    <iact:property name="dataType"/>
    <iact:actionData xml:id="d53">
      <inkml:trace xmlns:inkml="http://www.w3.org/2003/InkML" xml:id="stk53" contextRef="#ctx0" brushRef="#br1">19586 6091 979 0,'4'-11'43'2,"-4"11"9"-2,12-3-41 0,0 3-11 6,3 0 0-6,5 3 0 7,0 1 92-7,3-1 17 5,5 1 3-5,3-1 1 11,9 4-95-11,-1-3-18 5,0-1 0-5,8 1-11 14,4-4 3-14,0-4 0 0,1 4 0 0,-1-3 0 8,0-4 8-8,4 3 0 8,0-6 0-6,0 3 0 6,8 0 0-8,-4-3-8 7,0 3 8-5,-1-7-8 3,1 0 25-5,-4 3 6 9,0-3 1-7,1 0 0 1,-1-3 14-1,-4-4 3 7,0 3 1-9,0-6 0 4,-4 3-22-3,-4-4-4 9,4-2 0-10,-7-1-1 4,-1-4 23-2,0-6 5 3,-7-1 1-5,-5-3 0 8,1 1 5-6,-5-5 2 3,-3 1 0-5,-4-1 0 10,-1 1-15-10,-7-4-4 5,-4 4 0-5,0-8 0 12,-4 1 0-12,-4 3-1 3,-4-7 0-3,0 0 0 13,-11 4-22-12,3 3-9 1,-8-7 8-2,-3 4-8 7,-8 6 8-7,-5 1-8 7,-7 3 8-5,0 0-8 4,-4 4 0-6,-4 3 0 8,-8 3-12-6,0 4 12 3,-4 4-14-5,-3 3 5 10,-9 0 1-10,4 7 0 5,-3 11 8-5,3-4 0 9,4 7 0-9,1 7 0 6,-1-4-9-6,0 4 0 6,-4 4 0-6,5 6 0 9,-1 4 9-9,4 3-13 8,0 4 5-8,4-7 8 7,8 7-12-5,-4 4 12 3,4-4-10-5,0 10 10 9,0-6-8-9,0 2 8 6,8 12 0-5,4-8-9 9,0 8 9-9,3 3 0 2,1 3-9-3,8 4 9 13,7-4 0-13,1 4 0 2,7 0-9 0,4 3 9 4,4 1 0-6,12-1 0 7,4 0 0-5,8-3 0 7,7 0 0-9,5-4-12 6,7-3 12-5,4-3-10 17,13-1-29-18,3 4-5 0,4-4-2 2,-1 4-529 9,9-3-105-10</inkml:trace>
    </iact:actionData>
  </iact:action>
  <iact:action type="add" startTime="140995">
    <iact:property name="dataType"/>
    <iact:actionData xml:id="d54">
      <inkml:trace xmlns:inkml="http://www.w3.org/2003/InkML" xml:id="stk54" contextRef="#ctx0" brushRef="#br1">20085 9730 1764 0,'-12'-14'39'3,"9"7"8"-3,-5 0 1 1,4-4 1-1,0 4-39 0,0 0-10 0,0 0 0 0,4 7 0 9,0 0 25-9,0 0 3 7,0-7 1-7,0 7 0 9,0 0-15-9,0 0-3 7,0 0-1-7,0 0 0 7,0 0-10-7,4 11 0 6,0-1 0-6,0 4 0 11,0 4 0-11,0 6 0 6,3 1 0-6,-3 3 0 8,4-1 0-8,-4 1 0 6,4-3 0-6,-4-1 0 8,4 1 0-8,0-4 0 8,-4-4 0-7,3 1 0 7,1-1 24-8,0-6 10 7,0-4 2-7,-8-7 0 7,8 7 9-7,-8-7 3 8,8 0 0-8,4-4 0 6,-5 1 28-6,5-8 7 9,0-3 1-9,4-7 0 8,-4-7-20-8,3-3-3 6,5-1-1-6,-4-3 0 8,3 1-25-8,1-8-6 6,-4 3-1-6,7-3 0 8,-3 4-12-6,0-1-4 5,-1 5 0-7,-3 2 0 7,0 4-28-5,-5 4-7 2,5 3-1-2,-8 0-809 11,-4 7-163-13</inkml:trace>
    </iact:actionData>
  </iact:action>
  <iact:action type="add" startTime="143634">
    <iact:property name="dataType"/>
    <iact:actionData xml:id="d55">
      <inkml:trace xmlns:inkml="http://www.w3.org/2003/InkML" xml:id="stk55" contextRef="#ctx0" brushRef="#br1">8838 9394 345 0,'-4'-3'31'5,"0"-4"-31"0,0 0 0-5,0 3 0 11,4 4 165-11,0-6 27 5,0-1 6-5,0 7 1 5,0 0-119-5,4-4-24 9,-4 4-5-9,8-7-1 7,4 4-32-7,-5-1-6 9,5 1-2-9,0-1 0 7,4 1-10-7,-1-1 8 7,5 4-8-7,0 0 8 6,3 0 7-6,5 0 1 11,-1 4 0-11,5-4 0 6,3 7 6-6,4-4 2 4,5 1 0-3,-1-1 0 10,4-3 8-10,8 0 1 4,0 0 1-4,12 0 0 6,4-3 3-4,-1-1 1-1,-3 1 0 0,8-4 0 9,3 3-15-11,1-3-3 3,-12 0-1-3,8 0 0 7,3 0-5-1,5 0-1-4,-5 0 0 2,-3 4 0-1,-8-1 3 3,7-3 1-2,9 0 0-2,-1 4 0 2,-7 3 1-2,4 0 0 4,3 0 0-4,1 0 0 2,-1 0-9-4,1 0-1 11,-5 0-8-9,5 3 12 0,3 1-12 0,-3-1 0 6,0 1 0-8,-5-1 0 7,1-3 0-7,-1 0 0 5,5 0 0-5,7 0 0 8,-3 0 9-6,-1 0-9 3,1 0 8-5,-5 0-8 9,5 0 0-8,-1 0 0 4,1 0 0-5,-1 0 0 11,0 0 9-10,-3 0-9 2,-1 0 10-1,1 0-10 8,3 0 12-7,5 0-4-3,-1 0-8 0,1 4 12 12,-1-4-12-12,0 0 11 3,1 0-11-1,3 0 10 5,0 3-10-7,1 1 0 9,3-4 0-7,-4 0 0 1,5 3 0-1,3-3 8 7,-4-3-8-7,0 3 0 0,1 0 9 1,-5 0-9 6,0 0 10-8,0 0-10 1,1-4 0 1,3 1 0 6,-4-1 0-9,5 1 0 3,-9-1 0 0,4-3 0 1,5 4 0 3,-1 3 0-4,0-7 12 0,-4 3-3 0,1 1-1 1,3-1 0 1,-4-3-8-2,5 7 0-1,-5-7 0 1,0 7 0 6,0-3 0-6,1-1 0-2,3 1 0-1,-4-1 8 11,5 4-8-11,-5-3 0 4,4 3 0-4,-7-7 0 12,-5 3 8-12,8 1-8 3,5 3 0-1,-5 0 8 3,-8 0-8-5,1 0 0 8,-1 0 0-6,-3 0 0 4,3 0 0-6,1 0 0 9,-1 3 8-8,-3 1-8 3,-1-1 0-3,1-3 0 9,-1-3 0-10,1-1 0 4,3 4 0-2,-3 0 0 6,-1 0 0-8,-3-3 8 9,3-4-8-9,1 3 0 5,0 1 0 4,-5-4 0-9,5 3 0 0,-9 1 8 7,1-1-8 3,-4 4 0-10,-1-3 0 0,1-1 8 5,-8 1-8 8,8-1 0-12,0 4 0-1,-1 0 0 1,-7 0 8-1,-4 4-8 8,0-4 0-1,0 3 0-7,0-6 0 0,-4 3 0 15,4 3 0-15,-4-3 0 0,0 0 0 0,0 4 0 16,0-4 0-15,-4 3 0-1,0 4 0 0,0-3 0 5,-4-4 0 6,1 0 0-11,-5 0 0 0,4 3 0 7,0 1 0 0,0-4 0-7,-7 0 0 0,3-4 0 8,4 4 0 1,-4 4 0-9,-3-4 0 0,-5 3 0 6,4-3 0 2,-7 4-9-8,-5-1 9 1,1-3 0 4,-5 0-12 4,5 0 4-9,-5 0 8 0,1 0-13 6,-4 0 5 1,3 0 8-7,1 0-13 0,-5 4 5 9,5-4-1-3,-4 3 0-6,-1-3 0 0,5 4 0 10,-4-1-9-2,3 1-2-8,1-4 0 0,-5 3 0 11,5 1 7-5,-4-1 1-5,3-3 0-1,1 0 0 0,-1 4 3 0,-3-1 1 9,4 1 0-3,-1-1 0-6,-3-3-9 0,-1 4-2 10,1-1 0-3,4 1 0 3,-1-4-29-1,5 3-5-9,3 1-2 0,1-1 0 10,-5-3-21-5,5 4-5-4,11-4-1-1,-4 0 0 10,0 3 3-4,-3-3 1-6,7 4 0 0,0-1 0 9,4 1 14-4,-3-4 4-5,-9 0 0 0,8 0 0 14,4 0-15-4,1 0-2-9</inkml:trace>
    </iact:actionData>
  </iact:action>
  <iact:action type="add" startTime="144612">
    <iact:property name="dataType"/>
    <iact:actionData xml:id="d56">
      <inkml:trace xmlns:inkml="http://www.w3.org/2003/InkML" xml:id="stk56" contextRef="#ctx0" brushRef="#br1">23795 9342 172 0,'0'0'8'2,"12"0"1"10,0 0-9-12,0 4 0 0,-1-4 0 0,1 3 0 1,-4-3 220-1,-8 0 41 6,12 0 9-6,-4 0 2 9,-1 4-200-9,-7-4-40 5,12 3-8-5,-12-3-2 10,8 4-10-10,0 3-3 7,-8-7 0-7,12 10 0 9,-4-3-9-9,-1 0 0 4,1-4-12-4,0 4 12 9,-4 4 0-8,4-4 0 5,0 0 0-6,0 0 0 8,-4 3 18-8,0 1 5 7,3-1 1-6,-3 1 0 7,0 3 3-8,-4 0 1 7,4 0 0-7,0 3 0 7,0 1-16-7,-4 3-4 11,-4 3 0-11,0 0 0 4,0 4-8-2,0 0 0 5,0-3 0-7,-3 6 0 7,-1-3 0-7,0 4 0 9,4-1 0-9,-4 0 0 5,0-3 0-2,0 0 0 1,0 0 0-4,5 0 0 11,-9-3 0-4,4-1 0-7,0-3 0 0,0 7 0 14,0-7 8-9,0 3-8-5,-3-3 8 0,3 0-8 12,-4 4 0 1,0-1-9-13,0-3 0 1,-3 4 0-1,-1-8 17 0,0 4 3 0,1 0 1 0,-9 0 0 13,0 0-12-3,1-4 0-10,3 4-10 0,1 0 10 0,-1-3 0 0,0 3 0 10,1-4 0-2,3 0 0-8,4 1 0 0,-8-1 0 11,-3-3 0-1,-1 0 0-10,9 0 0 1,-5-3 0-1,-4-1-12 0,1 1 12 10,-5-4-10 0,5 0 10-10,-1 0-10 0,-3 0 10 0,-5-4 0 0,5-3 0 9,-1 4 0-3,-7-4 0-5,-5 0 0-1,1 0 0 6,-4 0 10 5,-4 0-10-10,4 0 9 0,-9-4-9-1,-7 4 10 1,4-3-10 11,4 3 10-12,-4 0-10 3,-11-4 10-2,-1 1-10 14,-12 3 19-15,1 0-3 0,-1 0 0 0,-8 3 0 9,1 1-16-1,-8-4 0-8,-1 3 0 0,-7 1 0 6,0 3 0 4,-4-4 0-10,0 4 0 0,-8 0 0 11,-4 4 0-6,0-4-14-5,0 3 1 0,-4-3 0 12,-7 3 13-3,-1 1 15-9,-4-1-3 0,-3 1-1 0,-1-1-11 0,-3 1-14 14,7-1 3-7,-3 1 1-7,-5-1 18 0,-3 1 3 0,-1-1 1 0,-3 1 0 25,0-1-32-24,-1-3-7-1,1 4-1 1,0-4 0-1,-1 0 28 1,5 0 0 1,-1 3 0-2,5 1 0 8,-4-1-12 0,-1-3 4-8,-3 3 0 0,3 1 0 13,-7-4-7-3,0 0-1-10,0 0 0 0,-1 0 0 0,1-4 4 1,0 1 0 11,-1 3 0-2,-3-7 0-10,0 0 12 0,0 0 0 1,0 0 0-1,-1-4 0 11,-3 1-17-6,4-1-1-5,4 4 0 1,0-3 0 1,-5-1 18-2,1 4 0 6,4-3 0 3,0 3 0-9,-5-4 0 0,9 4 9 10,-4 0-9-3,7 0 8-7,-3 0-8 0,8 0 0 7,-1 4 0 1,5-4 0-8,3 0 12 0,-4 0 0 7,5 0 0 1,3 0 0-8,0 0-23 0,-3 0-4 6,3 0-1 4,0 0 0-10,9 0 16 0,-5 0 0 6,0-4 0 3,4 4 0-8,4 0 15 0,8 0-1 0,-4 0 0-1,8 0 0 16,0 0-14-16,8 0 0 1,0-3 0 0,3 3 0 4,1 0 19 6,11 0 1-11,9 0 0 0,-1 0 0 6,-3 0-8 3,7 0 0-9,4-4-1 0,12 1 0 7,-4-1 17 3,4 1 4-9,4-4 1-1,4 0 0 1,4 0-20 0,-1 0-4 15,-3 4-1-16,4-4 0 0,4 0 7 1,-5 0 1 8,5-4 0 2,-8 4 0-11,0-3 3 1,0 3 1-1,7 0 0 0,1 0 0 11,0 3 6-2,3-3 2-9,5-3 0 0,-1 6 0 11,1 1-28 0,4-1 0-10,-1-3 0-1,4 4 0 0,5-1-11 0,-1 1 11 0,8-1-8 0,1 4 8 28,-1-3-130-28,4-1-21 0,0 1-4 1,-4-4-1-1</inkml:trace>
    </iact:actionData>
  </iact:action>
  <iact:action type="add" startTime="145630">
    <iact:property name="dataType"/>
    <iact:actionData xml:id="d57">
      <inkml:trace xmlns:inkml="http://www.w3.org/2003/InkML" xml:id="stk57" contextRef="#ctx0" brushRef="#br1">8908 10407 979 0,'-4'-7'87'3,"-3"4"-70"6,3-4-17-9,-4 0 0 7,4 3 83-7,0 1 13 9,4-4 2-9,0 7 1 18,0 0-107-18,0 0-22 1,0 0-4-1,-8 0-341 14,0 0-68-14</inkml:trace>
    </iact:actionData>
  </iact:action>
  <iact:action type="add" startTime="145767">
    <iact:property name="dataType"/>
    <iact:actionData xml:id="d58">
      <inkml:trace xmlns:inkml="http://www.w3.org/2003/InkML" xml:id="stk58" contextRef="#ctx0" brushRef="#br1">8960 9789 345 0,'7'-21'31'1,"-3"-3"-31"10,4-4 0-7,-4-4 0-4,8-3 153 0,-4 0 25 9,0 1 5-9,3 2 1 6,1-3-72-6,0 4-13 8,-4-1-3-8,4 1-1 7,-5 3-23-6,1 0-5 4,4 0-1-5,0 0 0 9,0 4-23-9,-4-1-5 5,-1 4-1-5,1 0 0 10,-4 7 7-10,0-3 2 6,0 10 0-6,0-4 0 10,-4 8-8-10,0 3-2 4,0 0 0-3,0 0 0 10,0 7-24-11,0 7-12 5,0 3 10-5,0 11-10 7,-4 4 0-7,0 3 0 8,0 0 0-8,0 10 0 10,-4 4 0-10,5 10 11 6,-5 4-3-4,4 3-8 2,4 4 0-2,0 4 0 6,0-8-12-6,4 0 3 1,0 1 9-1,3-4 11 7,-3-4-3-9,0-3 0 5,4-7-8-5,-4-4-9 11,0-3 9-11,0-7-13 3,4 0 13-3,-4-7 0 12,4-4 0-12,-4-3 0 4,-4-3 20-2,3-8 0 4,-3 1 0-6,0-1 0 7,0-10 9-5,0 0 3 3,0 0 0-5,0 0 0 9,0 0-14-9,0 0-2 5,0 0-1-5,0 0 0 11,0 7-15-11,0-7 11 4,0 0-11-4,0 0 10 30,-3 7-32-30,3-7-6 0,0 0-2 0,0 0 0 7,-4 7-144 4,0 0-29-10,4 7-5-1,0-4-2 0</inkml:trace>
    </iact:actionData>
  </iact:action>
  <iact:action type="add" startTime="146877">
    <iact:property name="dataType"/>
    <iact:actionData xml:id="d59">
      <inkml:trace xmlns:inkml="http://www.w3.org/2003/InkML" xml:id="stk59" contextRef="#ctx0" brushRef="#br1">24161 10187 2016 0,'0'-17'179'3,"0"-4"-143"3,-4 0-36-5,4 0 0 5,-4 3 19-5,4 1-3 6,0 3-1-7,0-4 0 9,0 1-24-9,-4 0-5 7,4-4-1-7,-4 0 0 9,4 0-5-9,4 0-2 3,4 0 0-2,0-4 0 12,3-3 30-13,5 4 5 1,0-4 2-1,0 4 0 9,7-1 7-9,5 4 2 6,-1 0 0-5,8 0 0 8,-3 4-16-9,3 3-8 7,1 3 8-7,-1 8-8 8,4-4 0-8,1 3 0 10,-5 8 0-10,4-1 0 6,-3 1 0-6,3 3 0 9,-4-4 0-9,-3 8-8 4,-1 3 8-1,-3 0-10 4,-5 3 10-7,1 4-10 6,-8 4 10-4,-1-4-13 3,-3 3 5-4,0 0 8 6,-4-3-21-4,-4 0 3 0,-4 0 1 1,-4-3 0 3,0-4 7-4,-4-4 2 0,0 1 0-1,-4-4 0 6,1 0 8-5,-5-7 11-3,-4 0-3 1,1-7 0 11,-1 3 15-12,4-6 2 3,0-4 1-1,1 0 0 3,3 0 6-5,0 0 0 9,0-4 1-7,4 1 0 4,1-4-2-6,7 0-1 8,4 0 0-6,-1 0 0 1,1 0-13-1,0 4-2 7,4-1-1-9,4 1 0 6,4-1-14-6,3 1 0 10,1-1 0-10,0 1 0 4,7 6 0-2,-3-2-12 2,-1 2 3 1,-3 1 0-1,4 6-12-2,-5 4-3 2,1 0 0-2,0 0 0 22,-5 4-3-24,-3 3-1 1,0 3 0-1,0 4 0 9,-5-4-8-9,1 11-3 0,-8 0 0 0,0 0 0 20,0 4 7-19,-4 3 0 0,-3-4 1-1,-1-3 0 0,-4 0 31 0,4-10 0 3,-4-4-8-1,0-4 8 3,1 0 20-5,-1-9 8 9,0-5 0-4,0-3 1 3,0-3 41 2,5-11 8-9,-1-4 2-1,8-3 0 0,4-3-17 0,4-4-3 10,7 0-1-2,5 0 0-8,7-3-31 1,9-1-5 4,7-2-2-5,8-5 0 6,4 8-21 1,8-4-8-7,8-4 0 0,3 12 0 22,1-1-138-22,8 7-27 0,3 3-6 3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23:13:49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74">
    <iact:property name="dataType"/>
    <iact:actionData xml:id="d0">
      <inkml:trace xmlns:inkml="http://www.w3.org/2003/InkML" xml:id="stk0" contextRef="#ctx0" brushRef="#br0">2597 3943 1324 0,'0'0'118'1,"0"0"-94"3,12-3-24-4,-1-1 0 8,9 4 0-8,0 0 9 9,7 0-9-9,1 0 0 6,3 4 38-6,5-1 1 10,3-3 0-10,-8 0 0 5,17 0 1-5,-13 0 0 12,12 0 0-12,4 4 0 3,-4 3-16-3,0-7-4 7,8 3 0-7,-7 1 0 9,-1-1 2-9,4 4 0 7,4-7 0-7,-4 0 0 8,4 0-2-8,4 4 0 7,8-4 0-7,-4 3 0 9,3-3-2-9,1 0-1 6,-8 0 0-6,4 0 0 10,0-3 12-10,0-1 3 5,8-6 0-4,-9 3 0 10,1-7-19-11,0 3-3 3,-8 4-1-2,-8-7 0 6,4 0 19-7,-3 1 4 7,-1-5 1-6,0 1 0 6,0-1-6-7,0-3-2 7,-7 4 0-7,-1-8 0 9,-4 8-15-9,1 3-10 8,3 0 12-8,0 7-12 6,-7-11 0-5,3 8 0 10,-4 3 0-11,-3 7 0 17,-1 0-32-17,-3-7-8 0,0 7 0 0,-1 0-610 9,1 7-122-9</inkml:trace>
    </iact:actionData>
  </iact:action>
  <iact:action type="add" startTime="14533">
    <iact:property name="dataType"/>
    <iact:actionData xml:id="d1">
      <inkml:trace xmlns:inkml="http://www.w3.org/2003/InkML" xml:id="stk1" contextRef="#ctx0" brushRef="#br0">17932 5529 691 0,'-8'-21'61'1,"8"10"-49"2,0-3-12-3,8 0 0 11,-4 4 101-11,3-1 18 5,5 4 3-5,-4-3 1 11,4 3-88-11,4 0-18 3,-1 0-3-3,5 4-1 9,-4 3-2-9,7 0-1 7,1 7 0-7,3 3 0 8,5-3-10-8,3 0 0 8,1 3 0-8,3 4 0 7,-4 0-8-7,8 0 8 8,5 4-10-8,3-1 10 6,0 1 0-6,4-4 0 11,0 7 0-10,4 3 0 2,11-6 0-2,-3 3 0 8,0-1 0-9,0 1 0 7,8 4 0-7,-5-8 0 6,5 4 0-6,0 0 0 8,3 0 0-8,1 0 0 7,-4-3 0-5,-1-1 0 5,5 0 0-7,-1-6 8 6,9 3 1-6,-5-7 0 10,1 3-9-10,-1-3 0 5,1-3 0-5,0 3 0 12,-1-4 0-10,1 1 8 0,-5-1-8-1,1-3 12 19,-1 0-32-20,-3 4-5 0,59-8-2 1,-28 8 0 0</inkml:trace>
    </iact:actionData>
  </iact:action>
  <iact:action type="add" startTime="15359">
    <iact:property name="dataType"/>
    <iact:actionData xml:id="d2">
      <inkml:trace xmlns:inkml="http://www.w3.org/2003/InkML" xml:id="stk2" contextRef="#ctx0" brushRef="#br0">8284 3919 1267 0,'0'-21'112'3,"0"14"-89"-1,0 0-23-1,0 4 0 6,0 3 36-7,7-4 4 9,5 1 0-8,4 3 0 3,0 3-28-4,7 1-4 9,1 2-8-9,3 1 11 7,-3 4-11-7,7-1 12 7,9-3-12-7,3 7 12 8,0-7-12-8,8 4 0 6,0-1 9-6,8-3-9 9,0 0 14-9,12 0-2 7,4 0 0-6,-1-3 0 10,1-1 18-11,7 1 3 3,5 3 1-3,3-4 0 12,1-3-9-11,3 4-1 1,8-1-1-1,-4 4 0 8,9-7-3-8,-9 7 0 2,-8-3 0-2,8 6 0 7,12 1-7-1,-11-1-1-6,-1-3-1-1,0 4 0 7,0 3-11-7,9-11 0 9,3 7 0-9,-4 1-809 9</inkml:trace>
    </iact:actionData>
  </iact:action>
  <iact:action type="add" startTime="29803">
    <iact:property name="dataType"/>
    <iact:actionData xml:id="d3">
      <inkml:trace xmlns:inkml="http://www.w3.org/2003/InkML" xml:id="stk3" contextRef="#ctx0" brushRef="#br0">9777 15205 57 0,'-16'-3'0'2,"16"3"0"0,8-4 0 0,-8 4 0 5,0 0 82-7,0 0 11 9,-8-3 3-9,8 3 0 5,12-7-72-5,-12 7-13 7,-4-7-3-7,0 0-8 9,12 3 16-9,-8 4-3 8,0-7-1-8,-4 0 0 7,-4 4 12-7,4-1 3 7,4 4 0-7,-8-7 0 9,-7 4 12-9,11-1 2 4,4 4 1-4,0 0 0 11,0 0-2-11,0 0-1 5,-8-7 0-5,8 7 0 11,8 0-9-11,-8 0-2 4,-8-3 0-4,8 3 0 8,0 0 10-8,0 0 2 7,-4-4 0-7,-4 1 0 8,0 3-28-8,8 0-12 7,0 0 10-7,0 0-10 8,-8 0 17-8,4-4-2 8,4 4-1-8,0 0 0 7,0 0-14-7,0 0 0 9,0 0 8-9,0 0-8 7,0 0 0-7,0 0 9 7,0 0-9-7,0 0 8 7,0 0 2-7,0 0 0 6,0 0 0-6,0 0 0 9,0 0-1-9,0 0 0 8,0 0 0-8,-3-3 0 7,-5-1 9-7,8 4 2 7,0 0 0-7,0 0 0 9,-4-3-20-9,4 3 10 5,0 0-10-5,0 0 8 12,8-7 12-12,-8 7 3 3,0 0 0-3,0 0 0 10,0 0 9-10,0 0 3 5,0-4 0-4,-4-3 0 7,4 7-19-8,0 0-3 7,0 0-1-7,0 0 0 9,-4-3 0-9,4 3 0 7,0 0 0-6,0 0 0 6,-8 0 1-7,0-4 0 9,8 4 0-9,0 0 0 6,0 0-4-6,0 0-1 7,0 0 0-7,0 0 0 8,0 0 11-8,0 0 1 6,-4-3 1-6,4 3 0 8,0 0-21-8,0 0 0 7,-4 0 0-7,-4-3 0 9,0 3 8-9,8 0 1 5,0 0 0-5,-7 0 0 11,-5 0-9-11,4 0 10 5,8 0-10-5,0 0 10 11,-8-4 0-11,4 8 0 4,-4-4 0-4,8 0 0 9,0 0-2-9,0 0-8 6,-8 3 12-6,5-3-4 8,3 0 0-8,0 0-8 8,-8 3 12-8,4 1-4 7,-4-4 0-7,8 0-8 9,0 0 12-9,-8 3-4 6,0 1 9-6,4-1 2 10,4-3 0-10,0 0 0 6,-8 4-19-6,8-4-11 8,0 0 2-8,0 0 0 7,0 0 9-7,-7 3 0 6,3 1 10-6,4-4-10 8,0 0 13-8,0 0-3 7,-8 3-1-7,8-3 0 10,-4 4-1-10,4-4 0 6,-4 3 0-6,-4 1 0 10,0-1-8-9,4-3 0 2,4 0 9-3,0 0-9 12,-8 7 0-12,0-7 0 3,8 0 0-2,0 0 8 8,-3 4-8-9,-5-1 0 5,4 1-8-5,4-4 8 9,0 0-12-9,-4 7 4 7,-4-4 0-7,8-3 0 20,0 0-101-20,0 11-20 0</inkml:trace>
    </iact:actionData>
  </iact:action>
  <iact:action type="add" startTime="31888">
    <iact:property name="dataType"/>
    <iact:actionData xml:id="d4">
      <inkml:trace xmlns:inkml="http://www.w3.org/2003/InkML" xml:id="stk4" contextRef="#ctx0" brushRef="#br0">10429 17063 1926 0,'-23'0'42'2,"19"0"9"-1,4 0 1-1,0 0 3 0,0 0-44 0,0 0-11 3,0 0 0-1,0 0 0 4,12 3 0-6,3 1 0 8,-15-4 0-8,0 0 0 8,16 3 0-8,4-3 0 9,-9 0 0-9,5 4-11 5,-4-4 11-5,8 3 0 11,3-3 0-11,-3 0-8 5,-8 4 8-5,11-1 9 8,5 1-1-8,-1-1-8 6,1 1 15-6,3-1-4 7,5 1-1-7,7-1 0 9,4 1-10-9,-4 3 10 7,-4 0-10-7,5-4 10 9,3 1-10-8,-4-1 12 3,0 1-12-4,5-1 12 12,-1-3-12-12,4 4 12 3,4-1-12-3,-4 1 12 11,4-1 0-11,0-3 0 5,0 0 0-5,0 0 0 7,0 4-2-7,0-4 0 8,-4-4 0-7,-4 4 0 6,4-3 3-7,4 3 1 8,0-4 0-7,0 4 0 4,-4 0 9-5,1-3 1 10,-1 3 1-10,-4-4 0 6,0 4-25-6,-8 0 0 11,1 0 0-10,-1 0 0 1,-4 4 15-1,1-1 1 5,-5-3 0-6,4 0 0 8,-3 0-3-8,-5 4 0 7,5-1 0-7,-5 1 0 9,-3-1-5-8,-4 1-8 5,3-4 11-6,-7 3-11 9,0-3 8-9,-1 4-8 5,-3-1 0-5,0-3 0 12,0 4 12-11,-1-4-2 1,-7 0 0-1,-4 0 0 11,0 0-10-12,0 0 0 2,0 0 0-1,0 0 8 6,0 0-8-7,0 0-14 8,0 0 3-8,0 0 1 20,0 0-152-20,0-7-30 0</inkml:trace>
    </iact:actionData>
  </iact:action>
  <iact:action type="add" startTime="33450">
    <iact:property name="dataType"/>
    <iact:actionData xml:id="d5">
      <inkml:trace xmlns:inkml="http://www.w3.org/2003/InkML" xml:id="stk5" contextRef="#ctx0" brushRef="#br0">8857 15928 1566 0,'0'0'34'2,"0"0"7"-2,0 0 2 0,0 0 1 0,0 0-35 0,0 0-9 4,-4-7 0-4,4 7 0 7,0 0 51-7,0 0 8 7,0-3 1-7,0 3 1 8,0 0-7-8,0 0-2 6,0 0 0-6,0 0 0 10,0 0 5-10,0 0 1 7,0 0 0-7,0 0 0 10,0 0-15-10,0 0-3 4,0 0-1-4,0 0 0 13,0 0-22-13,0 0-4 3,0 0-1-3,0 0 0 7,0 0-12-7,0 0 0 8,0 0 0-8,0 10 0 7,4 1-8-7,0-1 8 8,-4 4 0-8,4 0 0 7,4-4 0-7,-4 8-8 9,4-4 8-9,-4 0 0 8,4 0 0-8,-1 3 0 11,1-6-8-11,-4 3 8 2,4-4 0-1,0 1 0 7,0-4 0-8,-4 0 0 7,8 0 8-6,-8 0 0 6,-4-7-8-7,0 0 12 7,0 0 16-6,0 0 4 4,11 0 0-5,-3 0 0 10,0 0 0-10,-8 0 0 5,8-4 0-5,-8 4 0 11,8-7 4-11,0 0 2 4,-1 0 0-3,-3 0 0 9,0-7-9-9,0 4-1 2,0-4-1-3,-4 3 0 8,0-6-3-8,0-1-1 7,0 1 0-6,4-1 0 7,-4-3-23-8,0 1 0 7,0 2 0-7,-4-3 0 20,4 0-91-19,0 4-16-1,-4-1-3 0,4-3-685 13,-4 0-137-13</inkml:trace>
    </iact:actionData>
  </iact:action>
  <iact:action type="add" startTime="34485">
    <iact:property name="dataType"/>
    <iact:actionData xml:id="d6">
      <inkml:trace xmlns:inkml="http://www.w3.org/2003/InkML" xml:id="stk6" contextRef="#ctx0" brushRef="#br0">7639 14102 1846 0,'-16'-11'40'3,"8"8"9"-3,5-1 2 0,-1 1 1 0,0 3-41 0,-4-4-11 3,8 4 0-1,0 0 0 5,0 0 0-7,0 0 8 6,0 0-8-6,0 11 8 8,4 3-8-8,0 3-16 8,0-3 4-8,0 4 1 8,-1 3 3-8,1-4 0 7,4 4 0-7,-4 0 0 8,4-4 8-8,0 1-8 6,0-1 8-5,0 1-8 8,-1-4 8-8,1 0 0 3,0-4 0-4,0 4 0 12,0-7 0-12,0-3 12 3,-8-4-2-3,8 7-1 8,-8-7 8-8,0 0 2 8,11 0 0-8,-11 0 0 7,0 0 13-7,4-4 2 7,4-3 1-6,0 4 0 6,-4-4 5-7,0-4 2 9,0 1 0-9,0-1 0 6,-4 1-3-6,4-1-1 11,0-3 0-11,0 4 0 4,0-4-4-4,-4 0-1 7,3 0 0-7,1 3 0 8,4 1-18-8,-8-1-4 7,4 5-1-7,0-1 0 9,0 0-10-9,0 3 0 7,-4 4 0-7,0 0 0 9,0 0 0-9,0 0 0 5,8 0 0-5,4 4 0 11,-5-1-22-11,1 8 3 4,8-1 1-3,-12 0 0 12,8 1 18-13,-4-1 9 2,-1 1-1 0,-3-1 0 4,8 1-8-6,0-4-11 7,0 0 3-6,-4 0 0 5,-8-7 8-6,0 0 0 8,0 0 0-8,0 0 0 7,8-4 18-7,-1-3 9 10,-3-3 1-10,-4-1 1 6,4-6 3-6,-4-1 1 11,0 1 0-10,0-4 0 2,0 0 4-2,0 0 1 6,0-3 0-7,0 3 0 7,-4-4-23-7,4 1-5 9,0-1-1-9,0 4 0 6,-4 0-9-5,4 4 0 5,0 3-10-6,4 0-1214 11</inkml:trace>
    </iact:actionData>
  </iact:action>
  <iact:action type="add" startTime="40430">
    <iact:property name="dataType"/>
    <iact:actionData xml:id="d7">
      <inkml:trace xmlns:inkml="http://www.w3.org/2003/InkML" xml:id="stk7" contextRef="#ctx0" brushRef="#br0">20364 13061 676 0,'0'0'30'2,"0"0"6"-2,0 0-28 0,-4-7-8 6,0 0 0-6,0 0 0 10,4 0 76-10,0 7 15 3,0-7 2-3,-3 0 1 9,-1-3-18-9,4 3-4 8,0-4-1-8,0 4 0 6,0 0-3-6,0 0-1 8,0 4 0-8,0-4 0 8,0-4-2-8,0 4 0 9,4 0 0-9,-4 4 0 5,3-4-4-4,-3 0-1 10,4 0 0-11,-4 7 0 5,0 0-22-5,0 0-5 7,0 0-1-7,0 0 0 7,0 0-32-7,0 0 0 8,8 7 0-8,-4 0 0 8,4 3 0-8,-4 4 0 7,4 0-12-7,-4 0 12 8,4 4 0-8,-4-1-9 5,3 1 9-5,-3 3 0 13,4-4 0-13,0 1 0 3,0-1 0-2,0-3 0 11,0 0 0-12,0-4 8 3,-1 1-8-3,-7-11 8 6,0 0 7-6,0 0 1 9,8 10 1-9,4-6 0 7,-4-1 20-7,-8-3 4 8,8-3 1-8,4-1 0 7,-1-3 12-7,-3 0 2 9,0-3 1-9,0 3 0 7,4-7-24-7,-4 0-5 10,-1 0 0-10,-3 0-1 4,4-3 2-3,-4 3 1 4,4-4 0-5,-4 1 0 10,0-1-15-10,0 1-3 6,0-1-1-6,0 4 0 8,0 0-11-8,0 0 0 7,-1 4-12-7,5-4 12 24,0 4-86-24,0 3-10 0,0-4-1 0,4 8-1 14,7 3-146-14,1-4-30 0</inkml:trace>
    </iact:actionData>
  </iact:action>
  <iact:action type="add" startTime="41211">
    <iact:property name="dataType"/>
    <iact:actionData xml:id="d8">
      <inkml:trace xmlns:inkml="http://www.w3.org/2003/InkML" xml:id="stk8" contextRef="#ctx0" brushRef="#br0">22231 12876 1792 0,'24'-10'80'1,"-24"10"16"-1,-4-7-77 0,4 7-19 6,11-4 0-6,1 1 0 7,-12 3 16-7,0 0-1 8,8 0 0-8,4 3 0 8,4 4-15-8,-1 0-8 9,-11 0 8-9,4 7-13 5,4-4 13-5,-4 8 0 11,0-1-10-11,-1 1 10 5,1-1 0-5,0 4 0 8,8-3 0-8,-4-1 8 6,-8 4-8-6,4-3 8 7,7-4-8-7,-3-4 8 8,0 0 0-8,-4 1 0 8,0-4 0-8,-1-4 0 8,-7-3 20-8,8-3 3 7,-8 3 1-6,12-4 0 8,4 1 24-9,-8-4 6 5,-1 0 1-5,-3-3 0 12,0-4-13-12,4 3-2 3,0-6-1-2,0 3 0 5,-8 0-15-6,4 0-4 8,4-4 0-8,-4 4 0 9,0 0-14-9,3 0-3 8,-3 0-1-8,4 4 0 7,0-1-10-7,0 4 8 8,-4 0-8-8,4 4 8 6,0-1-8-6,-8 4-14 11,0 0 3-11,0 0 1 5,11 4 1-5,1 3 0 8,0 3 0-7,-4 1 0 4,-4-4 9-5,4 3 9 7,7 1-1-7,-3-4-8 8,-4-4 0-7,0 4 0 5,0-3 0-6,3-1 0 9,-11-3 0-9,8 0 0 5,4-3 0-4,0-1-9 9,4-3 23-8,-8-3 5 1,-8-4 1-2,7 0 0 11,-3 0 3-12,-4 0 1 3,4-7 0-2,-4 0 0 8,-4 0-16-9,0 4-8 4,8-1 10-3,-4 1-10 19,-8-1-16-19,5 4-10-1,6 4-2 0,-3 3-739 11,0 7-148-9</inkml:trace>
    </iact:actionData>
  </iact:action>
  <iact:action type="add" startTime="44857">
    <iact:property name="dataType"/>
    <iact:actionData xml:id="d9">
      <inkml:trace xmlns:inkml="http://www.w3.org/2003/InkML" xml:id="stk9" contextRef="#ctx0" brushRef="#br0">10736 17346 1670 0,'0'0'148'2,"4"0"-118"8,15 0-30-8,-7 0 0 1,0 3 54-3,12 1 5 7,11-1 1-7,4 1 0 7,4 3-47-7,9 0-13 7,-5 0 0-7,8-4 8 11,0 4-8-11,8-3 0 9,0-1 0-9,3 1 0 6,1-1 0-5,8 1-8 6,-4 3 8-7,-1-4 0 10,-3 1 0-6,4-1 0-4,4-3 0 0,-1 4 0 11,1-8 0-10,3 1 9 1,1-1 0-2,-4-3 0 8,-1-3 4-1,-3-4 1-7,0-4 0 0,0-3 0 8,-8-7 9-8,-5 4 1 9,-3-4 1-7,-3-3 0 2,-5 3-1-1,-8 0-1 6,0-4 0-5,-7 1 0-4,-5-1 33 0,1-3 8 10,-5-3 0-6,-7 3 1-4,-4-7-12 0,-8-3-2 8,4-4-1-4,-8 4 0 3,-8-8-10-3,4 1-3-4,-8-1 0 0,-8 1 0 8,1 0-19-5,-9-4-4 9,1 3-1-9,-9-2 0-3,-7-1-13 0,0 3 9 6,-4 1-9 0,-4 0 8 2,-8 3-23-5,0 0-5-3,0 3 0 0,-8 1-1 16,-4 0-4-15,-7 3-1 5,-9 0 0-6,9 3 0 0,-1 4 11 0,4 4 3 6,1 0 0-4,-5 10 0 9,0 0 12-8,5 10-9-3,-1 4 9 0,0 4-8 13,5 6 8-10,-1 1-10-3,0 3 10 0,1 7-10 3,7 3 10-3,-4 1-10 10,4 3 10-10,0 3-10 6,4 4 10-3,4 0 0 8,12 7-9-9,0 0 9-2,-5 3 0 1,13 7-11 11,4 8 11-9,7 6-8-3,1 4 8 0,7 7 0 13,4 0-9-8,4 3 9-4,16 4 0-1,-4 0 0 0,4 3-9 0,8 0 9 11,7-3 0-7,9-10 0-4,-5-5 0 0,12-6 0 12,5-7 0-8,7-3 16-4,4-8-4 0,0-3 0 12,8-4-12-9,-4-6-16-3,3-4 3 0,5-4 1 6,4-10-1 0,4 0 0 1,-5-3 0-5,5-8 0 12,0-6-30-14,-5-1-5 0,1-3-2 3,0-3-628 8,-4-8-126-10</inkml:trace>
    </iact:actionData>
  </iact:action>
  <iact:action type="add" startTime="46273">
    <iact:property name="dataType"/>
    <iact:actionData xml:id="d10">
      <inkml:trace xmlns:inkml="http://www.w3.org/2003/InkML" xml:id="stk10" contextRef="#ctx0" brushRef="#br0">8881 6786 518 0,'0'0'46'3,"0"0"-37"-1,0 0-9-1,0 0 0 7,-8-7 108-8,4 0 19 5,0-4 4-5,4 11 1 11,0 0-60-11,0 0-11 5,0 0-2-4,0-10-1 8,0 3-17-9,0 7-3 4,0 0-1-4,0 0 0 8,0 0-37-8,0 0 0 8,8-7 0-8,-8 7 0 7,0 0 0-7,8 7 0 8,4-4 0-8,-4 8 8 9,3-4-8-9,-3 0 0 8,8 0-8-8,4 0 8 5,-5 7 0-5,9-4 0 11,-4-6 0-11,-1 3 8 4,1 3 3-3,-1-6 1 7,5-1 0-8,0 1 0 7,-1-4 0-7,-3-4 1 7,0-3 0-7,3 0 0 8,-3-7 35-7,-5 0 8 5,5-3 0-6,-4-4 1 9,0-3-2-9,-1-4-1 5,1 0 0-5,-4 0 0 12,0 0-27-12,-5 0-6 4,5-4-1-3,-8 4 0 8,4-3-3-8,-8 0-1 2,4-1 0-2,-4 4 0 9,-4-3 10-10,0 3 2 5,-4-4 0-4,0 8 0 5,1-4-17-5,-5 0-3 7,0 4-8-8,-4 6 12 8,0-3 1-8,1 7 0 9,-9 0 0-9,1 0 0 5,-5-3 1-5,1 6 0 8,-1 1 0-8,-3-1 0 6,-1 4-14-6,5 4 0 7,-9 3 0-7,5 0-10 8,3 7 10-8,1 3-10 8,-5 4 10-8,5 0-10 8,-1 7 10-7,5 4-12 5,-1 6 12-6,5-3-12 9,-1 7 12-9,0 3-13 6,5-3 5-5,7 4 8 9,0-1-10-10,4 1 10 3,4-1 0-2,0 4-9 11,4 0 9-12,4 0-10 2,0-4 10-1,3 1-10 6,5-1-11-7,0-3-3 8,3 0 0-8,5-4 0 20,4-3-12-18,-1-3-2-2,8-1-1 0,5-3 0 13,-1 0-38-13,4 0-8 0,-3-4-2 0,7 1 0 2</inkml:trace>
    </iact:actionData>
  </iact:action>
  <iact:action type="add" startTime="48162">
    <iact:property name="dataType"/>
    <iact:actionData xml:id="d11">
      <inkml:trace xmlns:inkml="http://www.w3.org/2003/InkML" xml:id="stk11" contextRef="#ctx0" brushRef="#br0">14756 6978 1224 0,'0'0'27'3,"8"-7"5"-3,0 0 2 0,0 0 0 0,4 4-34 0,3-4 0 4,-3 0 0-4,4 3 0 8,-4-3 14-7,-1 4-4 8,9-4-1-8,-4 3 0 3,-1-3-9-4,1 4 0 7,4 3 0-7,0-4 8 8,3 1 15-8,1-1 2 8,3 1 1-8,-7-1 0 8,-1 1 1-8,5-4 0 5,-4 3 0-5,3 1 0 10,5-4 5-10,-9-4 0 6,5 1 1-6,-8-1 0 11,3-3 9-11,1 4 2 5,-4-4 0-5,-4-4 0 11,3-6 11-10,-3 0 2 2,0-1 1-2,0-3 0 6,-8 0-5-7,3-3-1 6,1 3 0-5,-4-7 0 6,-4 3-17-7,0 1-4 8,0-4-1-8,-4 4 0 7,-4-4-5-7,1-4-1 10,-1 4 0-10,-4 4 0 5,-4-4-16-5,0 11-8 11,1 3 8-11,-5 0-8 4,-7 3 0-4,-1 1-14 7,1 3 2-7,-5 3 0 8,5 4-9-8,-5 7-2 11,-3 4 0-11,3 3 0 5,-7 3 3-5,4 1 0 6,3 3 0-6,1 0 0 10,-1 7 5-10,1 0 2 5,3-4 0-5,1 8 0 11,3-4 13-11,1 3-12 4,3 0 12-4,0-3-12 12,5 0 12-12,3 4 0 3,8-4-10-2,-4 0 10 6,4 0 0-7,8 3 0 7,0 1 0-6,4-5 0 7,4 1 0-8,3 0 0 7,1 0 0-6,4 4 0 5,-1-1 0-4,1-3 0 6,4 0 0-7,-1-3 0 3,1 3 0-4,3-1 0 11,-3 5 0-11,0-4 0 17,3 3-107-17,-7 1-26 3,3 3-6-2</inkml:trace>
    </iact:actionData>
  </iact:action>
  <iact:action type="add" startTime="49798">
    <iact:property name="dataType"/>
    <iact:actionData xml:id="d12">
      <inkml:trace xmlns:inkml="http://www.w3.org/2003/InkML" xml:id="stk12" contextRef="#ctx0" brushRef="#br0">10394 6842 57 0,'0'0'0'3,"0"0"0"-3,0 0 0 0,12-4 0 4,7-3 0-4,-7 4 0 9,-4-4 148-9,8 3 25 8,-1-6 5-8,5 3 1 6,-4 3-108-6,4 1-22 11,-1-4-4-11,5 3-1 4,-1-3-4-4,1 4 0 9,-4-4-1-6,7 7 0 0,4-4-13-3,1 1-2 7,-8 3-1-7,3 3 0 9,4-3-5-9,5 4-1 6,-5-1 0-6,9 1 0 9,-9 3-6-8,8-4-2 4,5 4 0-5,3-3 0 12,-4-1 3-12,0 1 0 3,4-1 0-2,4-3 0 11,0-3 20-12,5-4 5 2,-1 7 1-1,0 0 0 8,4 0 10-9,3-4 1 5,-3 4 1-3,4 0 0 5,-4-3-10-7,4-1-1 8,4 4-1-7,0 0 0 5,-4 0-13-6,3 0-2 9,1 0-1-8,-4 0 0 4,0 0-12-5,0 0-2 12,4 0-8-12,-5 0 12 3,-3 0-4-2,4 0 0 8,-4 0-8-9,0 0 12 5,-4 4-12-5,0-4 9 6,-4 3-9-6,0-3 8 9,-3-3 4-8,-1 3 0 4,0 0 0-5,-4 0 0 10,-4-4 0-10,1 4 0 6,-5-3 0-6,4 3 0 9,-3 0 1-8,-1 0 1 4,-3-4 0-5,-1 4 0 11,-3 0-5-10,-5 0-1 1,1 0 0-1,-5 0 0 9,1 0-8-10,0 0 8 4,-5 0-8-3,1 0 8 7,-4 0-8-8,0 0 10 9,-4 0-10-6,3 4 10 2,-3-1-10 0,-8-3 0 2,0 0 0-4,0 0 8 13,0 0-38-16,0 0-8 0,0 7-2 0</inkml:trace>
    </iact:actionData>
  </iact:action>
  <iact:action type="add" startTime="59303">
    <iact:property name="dataType"/>
    <iact:actionData xml:id="d13">
      <inkml:trace xmlns:inkml="http://www.w3.org/2003/InkML" xml:id="stk13" contextRef="#ctx0" brushRef="#br0">10115 11483 345 0,'0'0'15'1,"-4"-7"4"-1,-4 0-19 0,4-4 0 4,8 4 0-4,-4 0 0 9,-8-3 121-9,8-1 21 11,4 4 4-11,0-3 1 4,-4 3-109-4,4-4-22 7,-4 1-4-7,8-1 0 8,4 1-12-8,-4-1 10 6,-8 1-10-6,0 0 10 9,7-1 0-8,-3 1 0 6,-4-1 0-7,-4 4 0 9,4-3 8-9,4 3 2 6,-4 0 0-6,0 0 0 10,-11 3 6-10,7-3 2 4,4 7 0-4,0 0 0 9,-8 0 11-9,8 0 2 6,0 0 1-6,0 0 0 8,-4 7-18-8,-4 4-3 7,-8-1-1-7,4 4 0 8,9 0 10-8,-9 0 2 8,-4 4 0-8,4 2 0 8,0 1 8-8,1 4 3 11,-5-1 0-11,0 4 0 3,-7 0-17-3,-1 4-3 12,8-1-1-12,-7 0 0 3,-9 1-1-3,5 3 0 9,-1-4 0-9,1 4 0 6,3 0 1-5,-7-3 0 6,-9 2 0-7,5 1 0 7,0 4 6-6,-1-4 0 6,-3 3 1-7,0 1 0 9,-1-1-4-9,5 0-1 5,0 1 0-5,-5-1 0 12,1 1-8-11,0-1-1 1,0-3-1-1,-1 0 0 9,1 7-3-10,0-4-1 4,-1 4 0-4,1 0 0 8,4 0-10-8,-1 0 0 7,1 3 0-6,3-3 8 6,1 0-8-7,4 0 0 9,3-4 0-8,-4-3 0 5,5 0 8-6,-1-3-8 10,1-4 8-9,-1-1-8 3,1-2 8-4,7-4-8 8,-4 0 8-7,4-4-8 4,1 1 12-5,-1-4-4 7,0 0 0-7,5-4 0 9,3 1 10-9,-4-1 2 6,4-3 0-6,-4 0 0 10,4 0-3-10,1 0 0 6,7-7 0-6,0 0 0 9,-8 3-6-9,0 1-2 6,8-4 0-6,-4 3 0 10,-8-3-1-10,4 4 0 4,8-4 0-4,0 0 0 12,-4 7-8-11,-4-4 8 2,4 1-8-2,-3 3 8 5,3-7 7-6,-4 7 1 8,4-4 0-8,-4 4 0 21,0 0-37-21,0 0-7 0,0 0-2 0,1 4 0 2,-5-1 30-2,0 1 12 11,4-4-1-11,0 0 0 4,0 3-11-4,1-3 0 9,-1 4 0-9,4-4 0 6,-4 3 0-6,0-3 0 6,0 0 0-6,4 4 0 8,0-1 0-8,0-3 0 8,-3 4 0-8,-1-5 0 7,0 1 0-6,4 4 0 7,0-4 0-8,0 3 0 9,-4-3 0-9,4-3 0 4,0 3 0-4,0 0 0 12,4-7 0-12,-4 7 0 3,4-7 0-3,0 7 0 13,0-7 0-13,0 0 0 3,0 0 0-3,4 7 0 7,4-4 0 1,4 4 0-7,-4-3 0-1,4-1 0 7,-1 1 0-7,5-1 0 8,4 1 0-8,3-4 0 7,-3-4 0-7,8 4 0 10,3 4 0-9,-7-4 0 3,7 0 0-4,4-4 0 11,1 4 0-11,3 4 0 3,-4-4 0-3,5 0 0 8,-5 0 9-8,8 0-9 8,1 3 0-8,-1-3 0 8,0 0 0-8,0 0 0 8,8 0 0-7,-3 4 9 3,3-4-9-3,0 0 0 10,4 0 9-11,-4 3-9 4,-4-3 0-4,8 0 9 11,0 0-9-11,4 0 0 3,-4 0 9-3,0-3-9 12,8-1 10-12,0 1-2 3,-4-1-8-2,-4 1 12 7,0-1-12-8,0 1 0 7,0-1 0-6,-4-3 0 6,-4 4 0-7,4-1 0 9,8-3 0-9,-4 4 0 6,0-1 0-5,-4 1 0 8,0 3 0-9,4-4 0 5,0 1 9-5,-7-1-9 9,-5 4 8-8,0-3-8 4,8-1 9-5,-8 1-9 6,4-1 10-6,-7 4-10 10,-5 0 0-10,0 0 8 6,1 0-8-6,-5 0 0 9,-7 0 0-8,3 0 8 5,1 0-8-6,-5 0 0 10,-3 0 0-10,0 0 8 3,-1 0-8-2,-3 4 0 10,-4-1 0-11,0-3 9 3,-8 4-9-3,-4-4 8 11,11 0-8-11,-11 0 0 4,0 0 9-4,0 0-9 9,8 7 0-9,-8-7 0 7,0 0 0-6,0 0 0 6,0 0 0-7,0 0-18 7,4 3 3-7,-4-3 1 21,0 0-112-21,8 4-22 0,0 3-5 0,-4 0-808 6</inkml:trace>
    </iact:actionData>
  </iact:action>
  <iact:action type="add" startTime="60849">
    <iact:property name="dataType"/>
    <iact:actionData xml:id="d14">
      <inkml:trace xmlns:inkml="http://www.w3.org/2003/InkML" xml:id="stk14" contextRef="#ctx0" brushRef="#br0">11494 13630 1720 0,'0'0'76'3,"0"-3"16"-3,-4 3-73 0,4 0-19 3,0 0 0-3,0 0 0 11,0 0 22-11,-4 0 1 5,1 0 0-5,-1 3 0 9,-4-3-14-9,8 0-9 5,0 0 12-5,-4 7-12 11,-4-3 0-10,0 3 0 2,0 0 0-3,0-4 0 13,1 4 13-13,-1 0 9 2,-4 0 2-2,4 4 0 8,-4-4 9-8,0 3 3 9,1-3 0-9,-1 4 0 7,-4 3-11-7,0 0-1 7,1 3-1-7,-1 0 0 7,0 1-7-5,-3 3 0 6,-5 0-1-8,4 3 0 7,1 1 8-7,-1 3 1 10,-7-4 1-10,-1 4 0 5,-3 3-25-5,-1-3-9 5,5 0 0-3,-5 4 0 5,-7-1 9-6,4 1 8 5,3-1-8-6,1 4 11 9,-1 0-11-9,1 3 10 6,-5 1-10-6,9 3 10 10,-1-4-10-10,1 0 8 5,-5 1-8-5,1-1 8 11,4-3 4-11,-1 0 1 3,1 0 0-2,-9-4 0 12,5 1-1-12,-5-1 0-1,17 1 0 1,-13 3 0 9,1-4-12-10,3 0 0 6,13-3 0-5,-1 0 0 6,-4-3 31-7,-3 3 0 7,3-4 0-6,8 1 0 6,-4-1-31-7,5 1 0 10,-9-8-11-10,4 4 11 4,8-4 0-4,-3 1 8 11,-5-1 2-10,0-3 0 2,4 0 1-2,1-3 0 4,3-1 0-5,0 1 0 9,-4-4-11-9,4 0 0 7,8-7 0-7,0 7 0 8,-8 0-8-7,8-7-4 6,0 0-1-7,0 0 0 23,0 0-34-22,0 0-6-1,-4 3-2 0,4-3 0 11,8 4-161-11,-8-4-32 0,0 0-6 7,16-18-2-6</inkml:trace>
    </iact:actionData>
  </iact:action>
  <iact:action type="add" startTime="61736">
    <iact:property name="dataType"/>
    <iact:actionData xml:id="d15">
      <inkml:trace xmlns:inkml="http://www.w3.org/2003/InkML" xml:id="stk15" contextRef="#ctx0" brushRef="#br0">12162 13323 1036 0,'0'0'92'2,"0"0"-73"1,0 0-19 1,0 0 0 1,0 0 105-5,0 0 18 5,0 0 3-5,0 0 1 10,0 0-79-10,4-4-16 6,-4 4-4-6,0 0 0 9,0-6-13-9,0 6-3 5,0 0-1-5,0 0 0 12,0 0 25-12,0 0 6 4,0 0 1-4,0 0 0 12,0 0-27-12,0 0-4 3,12-4-2-3,-4 4 0 11,-8 0-10-11,12 7 0 6,0-4 9-3,3 4-9 1,-3 0 0 1,8 0 0 0,-1 0 0-5,5 0 0 6,3 0 16-6,1 0-2 17,0 0 0-17,3-3 0 1,8-1 8-1,1 1 2 12,3-1 0-9,4-3 0-3,0-3 2 0,8 3 1 8,-4-4 0-2,8 4 0-6,-8-3-7 0,4-1 0 19,4-3-1-19,0 0 0 1,-4 4-3-1,0-1-1 0,4-3 0 0,0 4 0 9,0-1 2-9,-4 1 1 7,4 3 0-3,-8-4 0 7,4 4-4-9,-8-3-1-1,4-1 0-1,-3 1 0 12,7 3 2-9,-4 0 0-3,-4 0 0 0,0 0 0 6,0 0-1 1,4 0 0-7,-4 0 0 0,-3 0 0 6,-5 0-5 3,0 0-1-8,4 0 0-1,-7 0 0 5,-1-4-8 3,-3 4 12-7,3-3-12 0,-4 0 12 4,1-1-12-1,-5 4 8 6,1-3-8-5,-8 3 8-5,3-4 2 0,-7 4 0 12,0 0 0-9,-1-3 0-3,-3 3-10 0,-4 0 0 13,-8 0 0-9,0 0 8-4,8-4-8 1,-8 4 8-1,0 0-8 0,0 0 8 11,0 0-8-11,0 0 0 3,0 0 0-2,0 0 0 11,-4-7 0-12,4 7 0 5,0 0-8-5,-4-3 8 7,0-4-11-1,4 7 3-5,-4-7 0-1,4 7 0 7,-4-4-11-2,4 4-1-1,0 0-1-1,0 0 0 2,0 0 6-5,0 0 2 8,0 0 0-8,0 0 0 5,-4-7-7-5,4 7-2 10,0 0 0-10,0 0 0 18,0 0-11-18,8-7-3 0,-4 4 0 2,-4 3 0 12,8-4-10-10,0 4-2-4,4-3-1 0,-5 3 0 14,5 0-28-11,-4 0-6-3,4 0-1 0,-4 0 0 13,0 3-111-13,3 1-22 0,5-4-5 0,0 7-1 0</inkml:trace>
    </iact:actionData>
  </iact:action>
  <iact:action type="add" startTime="62515">
    <iact:property name="dataType"/>
    <iact:actionData xml:id="d16">
      <inkml:trace xmlns:inkml="http://www.w3.org/2003/InkML" xml:id="stk16" contextRef="#ctx0" brushRef="#br0">14941 13644 1512 0,'0'0'67'1,"0"0"13"-1,0 0-64 0,0 0-16 5,0 0 0-4,0 0 0 9,0 0 44-10,-8 7 4 5,0 0 2-5,0 0 0 11,8-7-40-11,-8 7-10 4,1 4 0-4,-1-4 0 9,-4 0 0-9,4 3 0 6,-4-3 0-6,4 7 0 8,-3 0 16-8,-1 3 0 8,0-3 1-8,-4 0 0 7,5 4 13-7,-5-1 2 8,-4 1 1-8,-3 3 0 7,3 0-8-7,-4 3-1 9,1 1-1-9,-1 3 0 6,-3 3 4-6,-5 0 1 11,1-3 0-11,-5 7 0 4,-3-3-10-4,4 3-2 15,3 0 0-15,-3 3 0 10,4 0 5-5,-1 8 1-4,-3-1 0 0,3 1 0 0,1-5-6 0,-1 5 0 4,1-8-1-1,0 4 0 7,3-7-15-8,-3 3 8-3,-1-6-8 0,5 3 0 12,-5-7 0-9,9 0 0-3,7-4 0 0,-4-3 0 12,1 4 0-9,3-4-12-3,0-4 12 0,4-3-13 19,5 0-27-18,-5-4-6 0,4-3-1-1,4 0-895 5</inkml:trace>
    </iact:actionData>
  </iact:action>
  <iact:action type="add" startTime="65533">
    <iact:property name="dataType"/>
    <iact:actionData xml:id="d17">
      <inkml:trace xmlns:inkml="http://www.w3.org/2003/InkML" xml:id="stk17" contextRef="#ctx0" brushRef="#br0">10107 15100 403 0,'0'0'36'2,"0"0"-36"2,-4-7 0-4,0 0 0 11,-8 0 137-11,5 1 21 4,3-5 4-4,4 4 1 12,-8 0-95-12,4 0-20 3,0 0-3-3,4 7-1 9,4-7-12-9,-4 7-4 7,-12-7 0-7,4 0 0 8,4 0 8-8,0 0 2 9,-4 4 0-9,-3 3 0 7,3-4-6-7,-4 4 0 7,4 0-1-7,-4 0 0 7,-7 4 8-7,7-4 1 10,0 0 1-9,4-4 0 3,-4 4 10-4,-3 0 1 7,-5 0 1-6,8 0 0 6,4 0-2-7,-3-3-1 6,-9-1 0-6,4 4 0 10,12-3-11-10,-7 3-3 7,-5 0 0-7,0 0 0 8,0 0-4-7,9-4 0 5,3 4-1-6,-8 0 0 9,-8 0-31-7,4 0 0 1,9 4 0-2,-1-4 0 9,-8 0 12-10,4 3-4 4,0 1-8-4,1 3 12 9,3-4-12-8,-4 4 0 4,0 4 0-4,0-4 0 6,5 3 0-7,3 4 0 7,-8 0 0-6,0 3 0 6,0 1 0-7,1-1-12 9,-1 4 12-9,0-3-13 6,4 3 13-6,0 0 0 10,8-4 0-10,-4 4 0 5,-4 0 0-5,4 0-9 9,4 3 9-9,0 1 0 6,4-1 0-5,0 1 0 5,-4-1 0-6,8 1 0 8,0 3 0-8,0-4 0 7,0 4 0-7,4-4 0 8,3 4 0-8,1 0 0 7,0 0 0-7,-4-3 0 10,-1-1 0-10,5-3 0 5,4 0 0-5,-5 0 0 12,-7-4 0-11,0-3-8 1,16 4 0-1,-9-8 0 9,5 4 8-10,-4-3 0 4,0-1 0-4,7-3 0 9,5-3 0-9,-1-1 0 7,-3-3 0-6,3-3 0 5,1-1 0-6,3-3 0 9,-7 0 0-9,3-3 8 7,5-4-8-7,-1-4 0 10,1 1 0-9,-5-1 8 2,-7-2 1-3,3-1 1 9,13 0 0-9,-13 0 0 6,-7 0-10-6,0 3 0 8,-1-6 0-8,5-1 0 7,-4 4 0-6,-1-3 0 6,-11-4 0-7,4 4 8 8,4-1 19-7,-12-3 3 5,-8 4 1-6,0-4 0 10,0 3 0-9,1 4 0 2,-9-3 0-3,-8 0 0 12,-11 3-23-12,7 0-8 3,5 3 0-3,-5 1 9 11,-7-1-9-11,7 1 12 5,1-1-12-5,-1 4 12 7,1 4-12-7,3-1 0 7,-3 1-10-6,7-1 10 6,4 5-25-7,-7-1 1 9,-9 3 0-9,13 1 0 21,19 3-124-20,-12 0-24-1,0 3-4 0</inkml:trace>
    </iact:actionData>
  </iact:action>
  <iact:action type="add" startTime="66824">
    <iact:property name="dataType"/>
    <iact:actionData xml:id="d18">
      <inkml:trace xmlns:inkml="http://www.w3.org/2003/InkML" xml:id="stk18" contextRef="#ctx0" brushRef="#br0">8319 13739 288 0,'0'0'12'2,"0"0"4"-2,0 0-16 0,-8 3 0 4,0 1 0-4,0-1 0 9,0 4 173-9,-3-4 32 12,3 4 7-12,0 0 0 4,-4 0-142-4,0 0-29 6,5 0-5-6,-5 0-2 8,0-3-10-8,0-1-1 7,0 1-1-7,1-4 0 8,-5 0 25-7,0 0 5 5,-3-4 0-6,3 4 1 9,-4 0 17-9,0 0 3 6,-3 0 1-6,-1 0 0 11,-3-3 10-11,-1-1 1 3,5-3 1-3,-5 0 0 9,1 0-38-9,-1-3-7 10,1-1-1-10,-1 1-1 6,1 0 5-6,-1-4 0 8,5 3 1-7,3-3 0 5,0 0-17-6,1 0-4 8,3-3-1-7,0 3 0 4,0-4-10-5,5 1-1 10,3-1-1-10,-8 1 0 6,8-1-11-6,0-2 0 8,1-1 9-8,-1-4-9 7,0 4 0-7,4-3 0 8,4-1 0-8,0-3 8 6,0 4-8-5,4-4 0 5,0 4 0-6,4-1 0 9,-1-3 0-9,1 0-10 6,4 4 10-6,4-1 0 10,0 1-11-10,-1-1 11 6,5 4-10-6,3-3 10 10,1 3-9-9,4 0 9 2,3 4-8-3,-3-1 8 13,3 1 0-13,0 3-10 2,5-4 10-1,-5 4 0 6,5 4 0-7,-5 3-8 8,4-4 8-7,1 4 0 6,-9 4 0-7,9-1-12 8,-9 4 12-7,5 0-10 5,-1 0 10-6,0 4 0 10,5-1 0-10,-5 1 0 4,1-1 0-4,3 1-10 9,-7-1 10-9,3 4 0 6,-3-3 0-6,-1 3 0 7,-3 0 0-7,-1 0 0 8,1 0 0-8,-1 0 0 7,-3 0 0-7,0 3 0 9,-5 1-8-9,1-1 8 7,-4 4 0-7,4-3 0 10,-5 3 0-9,-3 3 0 2,0 1 0-3,-4-1 0 11,4 0 0-11,-8 8 0 5,4-4 0-5,-4 3 0 13,0 1 0-13,0 3 0 1,-8-4 0-1,4 1 0 8,-4-1 0-8,4 0 0 7,-11 1 0-6,7-1 0 7,-4 1 0-8,0-4 0 8,0 0 0-8,-3-4 0 7,3 1 0-7,-4-1 0 10,4 1 0-10,-3-5 0 4,3-2 0-3,-4 3 8 7,0 0-8-8,5-4 0 7,7 1 0-7,0-1 0 8,-4-3 0-8,-4 0 0 10,4 0 0-10,-4 0 0 3,8 4 8-2,-3-8-8 7,-5 4 0-8,4-3 8 7,8-4-8-7,-4 3 0 9,-4 4 0-9,8-7 0 5,0 0 0-5,0 0 0 12,-8 4 0-11,8-4 0 1,0 0 0-1,0 0 0 11,0 0 0-12,0 0 0 4,0 0 0-4,0 0 0 7,0 0 0-7,0 0 0 8,0 0 0-8,0 0 0 6,0 0 0-6,0 0 0 9,0 0 0-9,0 0 0 8,-8 3 0-8,8-3 0 9,0 0 0-9,0 0 0 4,0 0 0-4,0 0 0 13,-7 4 0-13,7-4 0 4,0 0-10-4,0 0 10 5,0 0-8-5,0 0 8 9,0 0-10-8,0 0 10 5,0 0-12-6,0 0 12 8,0 0-13-8,0 0 4 6,-4 3 1-6,4-3 0 9,-8 7 8-8,8-7-12 4,0 0 12-4,0 0-12 9,-4 4 12-10,4-4 0 4,-8 3-9-4,8-3 9 13,0 0 0-13,0 0 0 4,0 0 0-4,0 0 0 7,0 0 0-7,-4 4 0 8,-4-1 0-8,8-3 0 7,0 0 0-7,0 0 0 8,-8 4-9-8,8-4 9 7,0 0-9-7,0 0 9 10,0 0-13-9,0 0 5 3,-7 3-12-3,7-3-1 9,0 0-1-10,0 0 0 3,0 0 6-3,0 0 0 7,0 0 1-7,0 0 0 9,0 0 15-9,0 4 0 6,0-4 0-6,0 0-9 8,0 0 9-7,0 0 0 6,-8 7 0-7,8-7 0 9,0 0 0-8,-8 3 0 5,4 1 0-6,-4-1 0 10,-4-3 8-9,0 4-8 2,5-1 10-2,-5-3-10 8,4-3 11-9,-4 3-11 4,-4-4 12-4,5 4-12 9,-1-3 17-9,0 3-3 7,-4 0-1-6,1 0 0 6,-1-4 6-7,4 1 1 9,0-1 0-9,-7-3 0 7,7 4-1-7,-4-4 0 9,-4 0 0-9,5 0 0 5,-1-4-3-5,0 1 0 12,-3-1 0-12,3 1 0 3,0-4-2-2,-3 0-1 6,3 0 0-7,0 0 0 7,0-4 4-7,1 4 1 7,-5-3 0-7,4 0 0 8,5-1-6-7,-1 1-2 5,0-4 0-6,0 3 0 9,0-3-2-8,5 0-8 4,-1-3 12-5,0-1-4 11,4 4-8-11,0-3 0 4,8 0 0-4,0-1 0 13,-4-3 0-11,8-3-9-2,0 3 9 0,7 0-13 8,-3-4-3-8,8 5-1 7,-5-1 0-6,9 3 0 20,3 1-43-21,1 3-9 0,3 0-2 0,1 0-623 11,3 3-125-11</inkml:trace>
    </iact:actionData>
  </iact:action>
  <iact:action type="add" startTime="71073">
    <iact:property name="dataType"/>
    <iact:actionData xml:id="d19">
      <inkml:trace xmlns:inkml="http://www.w3.org/2003/InkML" xml:id="stk19" contextRef="#ctx0" brushRef="#br0">8327 13854 1105 0,'-28'3'48'2,"16"-3"12"-2,-3-3-48 0,-1 3-12 5,-4 0 0-5,5-4 0 7,-5-3 21-6,0 4 3 6,1-1 0-7,-5 1 0 9,1-4-4-9,-1 3 0 5,0 1 0-5,1-1 0 11,-1-3-12-11,1 4-8 5,-5-1 8-5,5-6-8 12,-1 3 46-12,-4 0 5 3,1-4 1-3,3 1 0 8,1 0 0-8,-1 3 0 7,1-4 0-7,-1 1 0 8,4-1-10-8,5 1-2 7,-1-1 0-7,0-3 0 8,1 0-8-8,3 4-1 9,4-8-1-9,-4 4 0 7,4-3 1-7,4 3 0 9,0-4 0-9,0-3 0 5,4 1-15-4,4-5-2 8,-4-3-1-9,8 0 0 5,0-3-13-5,0-1 0 7,4-3 0-7,3 4 0 9,1 0 0-9,4-4 0 7,3-4 8-7,1 4-8 9,4 4 0-9,-1-1 0 5,1-2-9-5,-1 6 9 11,4-4 0-11,5 4-9 4,-5 4 9-3,5-1 0 11,-1 4 0-11,0 4-10 1,1 3 10-1,-1 4 0 6,4-1-8-7,-3 4 8 6,-1 4 0-5,4 6 0 6,-3 4-9-7,-5 4 9 8,1 2 0-7,-1 8-9 5,-3 4 9-6,-1 3 0 9,-3 0 0-9,-5 10 0 6,1 1-12-6,-4-1-8 11,0 0 0-11,-9 1-1 4,1-1 21-3,-8-3 0 7,0 4 0-8,-4-5 0 6,4-2 0-6,-8-1 0 8,-3 1 0-8,-1-1 0 7,0-3-12-6,0 4 1 6,1-8 1-7,-1 0 0 23,-4 4-105-22,4-3-21-1,0-1-4 2</inkml:trace>
    </iact:actionData>
  </iact:action>
  <iact:action type="add" startTime="72278">
    <iact:property name="dataType"/>
    <iact:actionData xml:id="d20">
      <inkml:trace xmlns:inkml="http://www.w3.org/2003/InkML" xml:id="stk20" contextRef="#ctx0" brushRef="#br0">10009 15753 633 0,'-20'-3'56'1,"16"3"-44"1,4 0-12 1,0 0 0 2,0 0 117-5,0 0 22 7,-4 0 4-7,4 0 1 8,0 0-75-8,0 0-14 6,-11 0-3-6,3-4-1 11,0 4 9-11,4 0 1 4,-4-3 1-4,-8-1 0 10,1 1-15-9,-1-1-3 4,8 1-1-5,-4 3 0 10,-11-3 2-7,3-1 1-2,4 1 0-1,1 3 0 9,-1-4-12-9,-4 1-2 7,-7 3-1-7,7 0 0 8,0 0-11-8,1 0-3 9,-13 0 0-9,5 0 0 7,-1 0 0-7,1 0 0 10,3-4 0-9,-3 1 0 2,3-1-1-3,0 1 0 10,9-4 0-10,-5 0 0 6,0 0 5-5,5-4 1 4,3-3 0-4,0 0 0 6,4-3-6-7,0-4 0 8,1-4-1-8,7-3 0 8,0 0-1-7,0-3 0 4,4 0 0-5,3-4 0 11,1 0-14-11,8 0 0 5,0 0 0-5,-1 0 0 11,5 4 0-11,0-1 0 3,7-3 0-3,-3 4 0 13,-5-1 0-13,9 8-8 2,7-4 8-1,-3 7 0 6,-5 4-9-7,1 3 9 8,3 3 0-7,5 8-9 5,-1-1 9-6,-4 8-8 9,-3 3 8-9,-1 7-8 7,9 3 8-7,-9 8-13 10,-3 2 5-10,-4 5 8 4,-1-1-12-4,1 4 12 9,-4 0-12-9,-9 4 12 7,-3-5-11-7,-4 1 11 6,4 0-8-6,-4 0 8 9,-8-3 0-9,1 3 0 7,3-7 0-7,0-4 0 8,-4 0 0-8,-4-3 0 7,0 0 0-7,4-3 8 10,1-8-20-9,-1 1-4 2,-8-1-1-3,4-3-644 16,4-3-129-16</inkml:trace>
    </iact:actionData>
  </iact:action>
  <iact:action type="add" startTime="89570">
    <iact:property name="dataType"/>
    <iact:actionData xml:id="d21">
      <inkml:trace xmlns:inkml="http://www.w3.org/2003/InkML" xml:id="stk21" contextRef="#ctx0" brushRef="#br0">20364 12852 806 0,'-8'-11'36'2,"4"8"7"-2,1-4-35 0,-1 0-8 4,-4-4 0-4,4 4 0 9,-4 0 107-9,4 0 19 7,-4 0 4-7,8 7 1 9,-4-3-64-9,4 3-13 7,-4 0-2-7,4 0-1 8,-8-4-28-8,8 4-6 6,0 0-1-6,0 0 0 11,0 0-8-11,0 0-8 4,0 0 9-4,0 0-9 12,0 0 0-12,0 0 0 4,0 11 0-4,0-1 0 7,0-3 0-7,4 7 0 8,-4 0 0-8,4 0 0 7,4 4 0-7,-4-1 12 8,4 0-3-8,0 1-1 8,0 3-8-8,0 0-14 10,-1 0 3-10,5 0 1 4,0 0 10-4,0 0 0 11,0-4 0-11,-5 1 0 4,5-4 0-4,-4-1 14 6,0 1-3-5,4-3-1 7,-4-4 10-8,-1 0 1 6,-7-7 1-4,0 0 0 5,8 3 22-6,4-6 5 5,-12 3 1-6,4-7 0 9,8 0 10-9,-8-4 1 6,4 4 1-6,-4-7 0 12,3 4-18-12,-3-4-3 3,0 0-1-2,-4-3 0 10,0 3-19-11,0 3-4 3,4-3-1-2,-4 0 0 6,0-3-6-7,0 6-2 7,0-3 0-6,4 4 0 6,0 3-8-7,0-4 0 8,0 4 0-8,4 0 0 20,0 4-110-20,3 3-27 1,5 0-6 0,0 0-1 0</inkml:trace>
    </iact:actionData>
  </iact:action>
  <iact:action type="add" startTime="90292">
    <iact:property name="dataType"/>
    <iact:actionData xml:id="d22">
      <inkml:trace xmlns:inkml="http://www.w3.org/2003/InkML" xml:id="stk22" contextRef="#ctx0" brushRef="#br0">22306 12935 230 0,'-24'-10'10'0,"16"6"2"0,4-3-12 0,0 0 0 5,4 0 0-5,-4-3 0 11,-3 3 280-11,3 0 52 9,8 0 12-9,-8 0 1 5,0 0-235-5,4 7-47 5,0 0-10-5,0 0-1 8,8 0-35-8,-8 0-6 7,0 0-2-7,0 0 0 9,7 7-9-9,1 0 0 6,-8 4 0-6,4 2 0 9,4 1 0-9,0 7 0 6,0 0 0-6,-8 0 0 11,0 0 0-11,4 7 0 5,8-3 0-5,-5-1 8 12,-3 4-8-12,4 0 0 3,8-4-12-3,0 1 12 8,-5-4 0-8,1-4 0 7,0-3 0-6,0 0 0 6,4-7 19-7,-5 0 11 7,-11-7 2-7,0 0 1 9,12 4 24-9,0-8 5 9,-8 1 1-9,4-4 0 5,-4-4-17-5,0-3-3 11,3 0-1-10,-3 0 0 2,-4-3-9-2,0 3-1 6,4-7-1-7,0 3 0 7,-8-3-13-7,4 4-2 7,0-4-1-7,4 4 0 8,0-1-6-7,0 1-1 5,-8 3 0-6,4 0 0 9,4 0-8-9,0 3 0 7,0 1 0-7,-4 3 0 10,4 0 0-9,0 0 0 1,4 0 0-1,-8 7 0 11,0 0 0-12,0 0 0 2,7 0 0-2,-7 0-11 9,0 0 2-9,8 7 0 8,4 0 0-8,-4 7 0 7,4 0 9-7,0 0-12 7,-5 3 12-7,5 1-12 9,4-4 0-9,-4 0 0 9,-4 0 0-9,3 0 0 5,1-4 12-5,0 1-8 11,-4-8 8-11,0 4-8 3,-8-7 8-2,8-3 12 6,7-1-2-7,-7-3-1 8,-8-3 2-8,4-4 0 7,8 0 0-7,-8-4 0 8,4-3 5-8,-4 4 0 7,-1-4 1-7,9 0 0 9,-4 0-17-9,-4 0 8 6,-4 3-8-5,4 1 0 9,4-4 0-10,-4 7 0 4,-4-3 0-3,0 3 0 18,0 3-45-18,0 1-7-1,8 3 0 0,-8 7-620 9,-12-4-124-9</inkml:trace>
    </iact:actionData>
  </iact:action>
  <iact:action type="add" startTime="91194">
    <iact:property name="dataType"/>
    <iact:actionData xml:id="d23">
      <inkml:trace xmlns:inkml="http://www.w3.org/2003/InkML" xml:id="stk23" contextRef="#ctx0" brushRef="#br0">22262 12970 806 0,'-35'-17'72'3,"23"10"-58"-1,8 0-14-1,-7-4 0 6,3 4 214-7,0-3 40 10,4 3 8-10,4 7 2 4,0-4-214-2,0 4-42 4,0 0-8-6,0 0 0 7,0 0-15-7,0 0 1 7,0 0 0-7,0 0 0 8,0 0 3-8,12 11 1 7,-4-1 0-7,3-3 0 9,1 4 10-9,0 3 0 6,4 0 0-6,-5 3 0 11,-3 1 9-11,4-1-9 5,0 4 12-5,8 0-12 11,-1 0 8-11,1 0-8 3,-1 3 0-3,1-3 0 10,4 0 0-10,-5 0 0 7,-3-7 0-7,0 0 0 8,0 0 0-8,-1-7 0 7,-3 4 0-6,0-8 0 4,-12-3 0-5,8 4 0 11,3-1 0-10,-3-3 0 3,-8 0 26-3,8-7 11 9,4 4 3-8,-4-4 0 0,-4 0-7-1,0-4-1 4,-4-3 0-5,4 0 0 9,0-3 4-9,0 3 0 7,-8-4 0-7,4 1 0 8,4-4-12-7,-1 4-1 5,-6-4-1-4,3 0 0 5,3 3-3-6,-3-3-1 4,0 0 0-5,0 4 0 11,-3 3 2-11,3 0 0 4,3 0 0-3,1 3 0 10,-8 4-20-11,8-3 0 3,0 6 0-2,0 1 0 6,-4 3 0-7,0 0 0 7,0 0 0-6,0 0 0 19,0 0-22-20,8 3-8 0,-8-3-2 0,8 11 0 15,-4-1-8-15,0 1-1 0,4 3-1 0,-8-4 0 14,0 1-39-13,4-1-8-1,3-3-2 0,1 4 0 16,-8-11 2-16,0 0 0 0,8 7 0 0,4-4-359 8,0 1-72-8</inkml:trace>
    </iact:actionData>
  </iact:action>
  <iact:action type="add" startTime="92078">
    <iact:property name="dataType"/>
    <iact:actionData xml:id="d24">
      <inkml:trace xmlns:inkml="http://www.w3.org/2003/InkML" xml:id="stk24" contextRef="#ctx0" brushRef="#br0">20431 12914 1152 0,'-8'-14'51'1,"8"14"10"-1,-4-7-49 0,0 4-12 6,0-4 0-6,4 7 0 7,0 0 110-7,0 0 19 10,0 0 4-10,0 0 1 5,0 0-100-5,0 0-20 11,0 0-4-11,0 0-1 4,8 7-9-4,-4 3 0 8,4 4 0-8,-4-3 0 7,0 3 0-7,0 0 0 7,0 0 0-7,0 3 0 9,4-3 0-9,-4 0 0 6,3 0 0-6,1-3 0 9,0-4 0-9,-4 3 8 7,-4-10 0-7,0 0 0 10,0 0 16-10,0 0 2 4,0 0 1-4,0 0 0 12,0 0 25-12,12-7 6 4,-8 0 1-4,4-3 0 7,-4-1-19-7,3-3-3 8,-3 0-1-8,0 0 0 7,4 0-25-7,-4 0-11 8,-4-3 8-8,4 6-8 8,0-3 0-8,4 4-14 8,0-1 2-4,-4 5-616 10,3 2-122-13</inkml:trace>
    </iact:actionData>
  </iact:action>
  <iact:action type="add" startTime="92516">
    <iact:property name="dataType"/>
    <iact:actionData xml:id="d25">
      <inkml:trace xmlns:inkml="http://www.w3.org/2003/InkML" xml:id="stk25" contextRef="#ctx0" brushRef="#br0">20404 13375 576 0,'0'0'51'0,"-4"-10"-41"4,0 3-10-4,0 0 0 7,0 0 268-7,4 7 51 8,0 0 10-8,0 0 3 8,8-7-268-8,0 0-52 9,3 7-12-9,5 0 0 5,0 0 0-5,0 3 0 11,3 1-8-11,5-4 8 5,-1 3 0-5,5 1 15 8,-1-1-3-8,5 4 0 6,-1-3-24-5,1-1-4 6,3 1-2-6,0 3 0 6,1-4 29-7,3 1 5 7,4 3 2-7,4 0 0 9,5 3-18-9,-1-3-14 7,0 4 2-7,4-4 1 10,0 3 11-10,0 1 16 3,0-4-4-3,0 3-1 13,0 1-11-13,8-1 0 3,4-3 0-2,-1 0 0 6,5-3 14-7,-4-1 1 7,0-3 0-6,0 0 0 6,-1 0 1-7,1 0 1 7,-4-3 0-6,0-1 0 6,4 1 11-7,-4-4 3 10,3 3 0-9,-7 1 0 3,-8-4-12-4,1 3-3 11,-1-3 0-10,0 0 0 2,-16 0 2-3,4 4 0 7,1-4 0-7,-1 3 0 8,4-3-6-8,-11 4-2 7,-9-1 0-7,1 1 0 8,11-1-10-7,-11 1 12 5,-9 3-12-6,-3 0 12 10,0-4-12-10,-4 4 0 5,4 0 9-4,-12 0-9 8,0 0 0-9,0 0 0 4,0 0 0-4,0 0 0 13,-16 0-12-13,0-3-4 3,4 3-1-2,-3 0 0 19,-1-4-10-19,-4 4-1-1,-7 0-1 1,3-3 0 11,1 3-3-12,-1 3 0 0,-7-3 0 1,-1 0 0 1,5 0 11-1,-5 4 1 7,-3-1 1-8,-4 1 0 7,-16-4 0-7,4 0 0 10,3 0 0-9,-7 0 0 16,-11 7-6-17,3-4-2 0,4 1 0 0,-4-1 0 2,0 1 8-1,-8-4 2 6,0 0 0-7,1-4 0 6,-9 4 17-5,8 0 0 5,9-3 0-6,-1 3 0 10,0-4 0-10,4 1 0 5,0-4 8-5,4 0-8 10,-4 3 38-10,4 1 2 5,-4-4 0-5,4 3 0 12,0 4-25-12,4 0-5 3,0 0-1-3,4 0 0 8,-1 0 10-8,5 0 1 9,0-3 1-8,0 3 0 4,-1 3-9-5,5 1-1 8,4-1-1-7,-1-3 0 5,1 7-10-6,4-3 0 10,3-1 0-10,5 1 0 5,-1-1 0-5,4 1 0 11,5 3-9-11,3-4 9 5,0-3 0-4,4 0 0 4,0 4 0-5,8-4 0 8,0 0 0-8,0 0 0 7,0 0 0-7,0 0 0 9,0 0 16-9,8-4-4 6,4 1 0-6,8-1 0 10,3 1 1-10,5 3 0 5,3-4 0-5,1 1 0 11,3-1-1-11,4 1-1 5,8-1 0-5,1 4 0 12,-5 0-11-12,8 0 0 3,4 4 0-2,0-4 0 5,8 0 0-6,4 0 0 7,-5 3 0-6,5 1 0 6,0-4 0-7,4 3 8 9,-4 1-8-8,3-1 0 5,1-3 9-6,4 0-9 8,3 0 10-8,-7 0-10 7,0 4 0-7,0-8 0 10,-9 4 0-10,-3-3 0 5,0-4 0-5,0 3 0 9,0-3 10-9,-4 4-2 5,-11-4 4-5,3 0 2 10,4 0 0-10,-8 0 0 5,-4-4 11-4,-3 4 3 6,-1 0 0-7,0-3 0 8,-7 3-16-7,-1 0-4 4,-7 0 0-5,0 4 0 10,3-1-8-9,-7 1 8 3,-8-1-8-3,0 4 8 11,0-3-8-12,-8 3 0 3,0 0 0-2,0 0-11 6,0 0 2-7,0 0 0 6,0 0 0-6,-16 0 0 22,-8 7-43-22,5-4-9 0,-5 7-2 2,1-3 0 9,-5 4-145-11,-3-4-28 0,-52 7-7 4,28-4-1-4</inkml:trace>
    </iact:actionData>
  </iact:action>
  <iact:action type="add" startTime="96972">
    <iact:property name="dataType"/>
    <iact:actionData xml:id="d26">
      <inkml:trace xmlns:inkml="http://www.w3.org/2003/InkML" xml:id="stk26" contextRef="#ctx0" brushRef="#br0">21645 15334 421 0,'12'-10'18'2,"-4"3"5"-2,8 0-23 0,-4 0 0 5,-1 0 0-5,1-3 0 8,4 3 10-8,-4-4-2 7,-4 1-8-7,-1-1 12 10,5 4 0-10,-4-3-1 5,4-1 0-5,-4 4 0 12,-4-7 29-12,-4 4 7 3,8 3 1-3,-5-4 0 7,-3 1 32-6,0 3 6 7,4 0 2-8,0-4 0 7,-8 1 9-7,0 3 3 8,1-4 0-8,-5 1 0 8,4-4-10-8,0 4-2 8,-8-1 0-7,-4-3 0 4,4 4-12-5,-3-1-4 8,-1 4 0-8,-4-3 0 8,1-4-22-8,-5 3-5 7,1 1-1-7,3 3 0 7,-4-4-14-5,5 4-3 3,-1 0-1-5,-4 0 0 9,5 4-14-8,-1-1-4 4,4 4 0-4,-3 0 0 8,-1 4-8-8,4-1 0 4,-3 8 0-5,3-4 0 11,0 7 0-11,-3 3-11 5,3 1 11-4,0 3-8 8,-3 3 8-8,3 4-13 1,0 3 5-1,0 1 8 7,9 3-10-8,-1 0 10 7,-4 0 0-6,4 3-9 6,4 4 9-7,0 3 0 8,0-3-9-7,4 4 9 5,4-1 0-6,0-3 0 9,4 0-9-7,4-4 9 1,-4-6 0-3,3-1 0 11,5-3-8-11,0-4 8 4,0-6 0-4,3-4 0 7,1-4 0-7,3 1 0 8,1-4 0-7,4-7 8 5,-1-7-8-6,5 0 12 8,3-4 8-7,4-6 0 5,1-4 1-6,-1-3 0 10,0-4 3-10,0-4 1 5,-7 4 0-5,-1-3 0 12,1-4-5-11,-5 3-2 1,-3-2 0-1,-5-1 0 11,-3 7 14-12,-4-4 4 2,-4 4 0-1,-4 0 0 6,-8 0-8-7,-4 4-2 7,0 0 0-6,-4-1 0 6,-7-3 8-7,-9 7 2 8,-3-3 0-8,-5 3 0 8,1 0-36-8,-8 3 0 8,0 4 0-8,3-3 0 6,1 7-12-6,0-1-2 12,-1 1-1-12,5 6 0 3,-4 1-1-2,7-1-1 5,1 4 0-4,-1 4 0 19,1-1-11-20,3 4-1-1,5 4-1 1,3-1 0 14,4 0-167-15,1 4-34 0,3 0-6 2,8 0-2-1</inkml:trace>
    </iact:actionData>
  </iact:action>
  <iact:action type="add" startTime="98038">
    <iact:property name="dataType"/>
    <iact:actionData xml:id="d27">
      <inkml:trace xmlns:inkml="http://www.w3.org/2003/InkML" xml:id="stk27" contextRef="#ctx0" brushRef="#br0">22376 15338 115 0,'-23'-14'0'2,"19"10"10"-2,0-3-10 0,4-3 0 4,0 3 0-4,-8-3 0 11,4 3 283-11,0-4 54 4,8 4 11-4,-4 7 3 13,-4-3-226-13,0-4-45 3,4 7-8-3,0 0-3 8,0 0-25-8,0 0-4 7,0 0-2-7,0 0 0 7,0 0-9-7,0 0-1 8,0 0-1-8,0 7 0 8,4 7-19-8,0 0-8 9,0 3 0-9,-4 4 8 7,4 0-8-7,0 3 0 9,4 1 0-9,0-1 8 5,-4-3-8-4,3 4 0 8,5-8 0-8,0 1 0 4,-8-8 0-5,4 0 10 7,-8-10-10-7,8 11 10 7,-8-11 27-6,0 0 6 6,0 0 1-7,15-4 0 8,-3 1 13-8,0-4 3 6,-8 0 1-6,-4-3 0 11,0-8-13-11,4 4-4 4,0-3 0-3,-4-1 0 10,-4-3-16-11,4 4-4 3,4-1-1-3,0 1 0 8,-4-1-23-8,0 1 0 7,8-1-10-6,-4 8 10 6,3 0-9-7,-3-1 9 8,0 4 0-7,4 4-9 5,0-1 1-6,-8 4 0 10,0 0 0-10,0 0 0 5,8 11-6-5,4-1-1 12,-8 7 0-12,-1-3 0 3,1 4 4-2,0 3 1 5,4-4 0-6,0 1 0 8,-4-1 10-8,4-6 0 7,4-1-9-7,-4 1 9 8,-1-8 0-7,-7-3 0 6,0 0 0-7,12-3 0 9,4-8 16-9,-8 1-1 6,0-8-1-6,-1-3 0 11,5 0 7-10,-8-7 2 1,4 0 0-1,-8 1 0 10,-4-5-13-11,8 1-2 3,-4-1-8-2,0 1 12 6,-4-1-12-7,0 1 0 7,8 0 0-6,-4 3 0 19,-4 0-64-20,0 3-16 1,4 4-4 0,0 0-953 4</inkml:trace>
    </iact:actionData>
  </iact:action>
  <iact:action type="add" startTime="98684">
    <iact:property name="dataType"/>
    <iact:actionData xml:id="d28">
      <inkml:trace xmlns:inkml="http://www.w3.org/2003/InkML" xml:id="stk28" contextRef="#ctx0" brushRef="#br0">23096 13871 1983 0,'-24'-7'88'1,"20"4"18"-1,4 3-85 1,0 0-21 3,0 0 0-4,0 0 0 9,-8 0 46-9,8 0 5 8,0 0 1-8,0 0 0 6,0 0-23-4,0 0-4 5,0 0-1-7,0 0 0 6,12 7-24-5,-4 3 0 9,-4 8 0-10,4-1 0 4,3 4 0-4,-3 4 0 7,-4 2 0-7,4 1 0 8,0 0-9-8,4 7-4 7,-4-3-1-7,-4-4 0 9,3 0 22-9,1-4 5 6,0-3 1-6,0 0 0 9,0-7-14-9,-4 0 0 8,4-7 0-8,0 3 0 9,-8-10 13-9,0 0 0 5,0 0 0-5,7-3 0 11,1-1 43-11,0 1 9 4,-4-8 2-4,0 1 0 7,4-8-11-7,-4 1-3 8,0 0 0-8,-4-4 0 7,4 3-17-7,0-3-3 8,3 0-1-8,-3 0 0 8,-8 0-19-8,8 4-4 9,0-4-1-9,4 3 0 7,-8-6 10-7,4 3 2 10,0 4 0-10,4-1 0 3,0 4-20-2,-4 0 0 9,-4 0 0-10,4 4 0 20,3 3-19-20,-3 0-7 2,-4 0-2-1,0 7 0 12,0 0-105-12,0 0-22-1,0 0-4 0,0 0-1 0</inkml:trace>
    </iact:actionData>
  </iact:action>
  <iact:action type="add" startTime="99435">
    <iact:property name="dataType"/>
    <iact:actionData xml:id="d29">
      <inkml:trace xmlns:inkml="http://www.w3.org/2003/InkML" xml:id="stk29" contextRef="#ctx0" brushRef="#br0">23041 13777 1335 0,'0'0'59'2,"0"0"13"-2,0-7-58 0,-4 3-14 4,4 4 0-4,0-7 0 8,0 4 69-8,0 3 11 7,-8-3 3-7,8 3 0 9,0 0-32-9,0 0-7 8,-8 0 0-8,4 3-1 6,4-3-33-6,0 0-10 11,-4 3 0-11,-8 4 0 5,-3 4 0-5,3-1 0 8,8 1 0-8,-4 3 0 6,-8 0 0-6,1 3 13 7,3 4-2-7,0 4-1 9,-8-1-10-9,5 4-17 7,-5 4 4-7,0 2 1 8,1-6 12-8,-1 7 0 8,-8-3 0-8,1 3 0 9,3-4 0-9,1 4 0 4,-5 0 0-4,5 3 0 13,-9-3 0-13,9 0 0 2,-1 0 0-2,-3 0 0 10,-9 0 8-7,9-4-8 0,-1 1 0-2,9-4 0 7,-13 0 8-7,9-4-8 5,-5 1 0-5,8-1 0 5,-3 0 0-6,3-3 0 9,-7 0 0-8,3 0-9 16,8-3-15-17,1-1-4 0,-5-3 0 2,4 4 0 12,1-4-33-14,-1 0-7 0,4 0-2 0,0 0-609 4</inkml:trace>
    </iact:actionData>
  </iact:action>
  <iact:action type="add" startTime="101107">
    <iact:property name="dataType"/>
    <iact:actionData xml:id="d30">
      <inkml:trace xmlns:inkml="http://www.w3.org/2003/InkML" xml:id="stk30" contextRef="#ctx0" brushRef="#br0">20859 15959 403 0,'-23'-17'36'2,"15"7"-36"-2,-8-1 0 0,5 1 0 8,3-1 0-8,-4-3 0 8,4-3 0-8,0-4 0 5,0-4 25-4,4 1-1 8,4-4-1-9,4-4 0 5,4-9-3-5,4 2-1 10,8-6 0-10,3-1 0 6,5 1-19-6,3 3 0 6,4-3-8-6,9 3 8 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908">
    <iact:property name="dataType"/>
    <iact:actionData xml:id="d0">
      <inkml:trace xmlns:inkml="http://www.w3.org/2003/InkML" xml:id="stk0" contextRef="#ctx0" brushRef="#br0">20411 9223 633 0,'0'0'56'1,"-3"-3"-44"15,3 3-12-15,-8 0 0-1,0 0 140 0,0-4 27 3,4 1 5-3,4 3 0 9,0 0-103-9,-8-4-21 8,8 4-4-8,0 0 0 7,-8-3-13-7,4-1-3 10,-4-3 0-10,8 7 0 5,0 0 6-5,0 0 1 6,0 0 0-4,-7-3 0 5,-1-1 5-7,8 4 2 8,0 0 0-8,0 0 0 7,-4-3-25-7,4 3-5 7,0 0 0-7,0 0-1 8,0 0-11-8,0 0 0 7,0 0 0-6,12 3 8 7,-1 4 7-7,1-3 1 3,0-4 0-4,8 3 0 12,-1-3 7-10,1 4 1 1,0-1 1-3,-1 1 0 10,5-1-6-10,-1 1-2 20,1-1 0-19,3 1 0-1,1-1-8 0,0 4-1 0,-1-3-8 0,4 3 12 6,-3 0-12-6,-1 0 0 8,1 3 0-7,3-3 0 5,5 0 0-6,-5 0 0 11,5-3 0-11,-1 3 0 5,4-4 0-5,1 4 0 8,-1 0 0-8,0-3 0 6,-3-1 0-6,7 1 0 7,-4-1 0-7,4 4 0 8,-3-7 11-7,-5 4-1 6,12-1 0-7,-4 1 0 10,1-4-2-10,3 3 0 4,0 1 0-3,4-1 0 8,-4 1-8-9,0 2 12 5,4-2-12-5,-3 6 12 13,-5-3-12-13,0 4 10 2,8-4-10-2,-8 3 10 10,5 1-10-10,-1-1 0 5,4 1 9-4,4-4-9 6,4 0 0-7,0 0 0 8,-8 0 0-7,-4 0 0 5,4 0 11-6,4-4-3 10,-4 1 0-10,0-1 0 5,0 4 10-5,8 0 2 11,8-7 0-10,0 4 0 2,-8-1-8-3,0 1-2 10,4-1 0-10,-4-3 0 5,3 0-1-4,-3 0 0 5,0 4 0-6,4-1 0 9,12 4-9-9,-4-3 12 6,-5-1-12-6,-3 1 12 10,4-1-12-10,-4 1 8 6,0-1-8-6,4 4 8 9,3-3-8-9,1-1 10 5,-4 1-10-5,4-4 10 12,-4 3-10-12,-1-3 8 4,1-3-8-4,0 3 8 10,0 0 7-10,4-4 1 4,3 4 0-4,-3-7 0 9,4 4-16-9,-5-4-8 7,1 3 8-6,4-3-13 6,-4 4 13-7,3-1 10 10,5 1-2-10,-5-1 0 4,1 1-8-4,-4-4 0 11,-4 0 0-11,3 3 0 5,1-3 0-5,-4 0 8 10,-4 0-8-10,0-3 8 5,-4 6-8-5,-4-3 10 6,-4 0-10-6,-4 0 10 8,-4 4-10-7,-4-4 8 6,-3 0-8-7,-1 3 8 8,-3-3 0-7,-1 4 0 5,-3-4 0-6,-1 3 0 10,-3 1-8-10,-5-1 0 4,-3-3 0-4,0 7 0 12,0-3 0-12,-5-1-12 3,-7 1 4-3,-4 3 8 21,4-4-111-20,-4 4-14-1,0 0-3 0</inkml:trace>
    </iact:actionData>
  </iact:action>
  <iact:action type="add" startTime="15259">
    <iact:property name="dataType"/>
    <iact:actionData xml:id="d1">
      <inkml:trace xmlns:inkml="http://www.w3.org/2003/InkML" xml:id="stk1" contextRef="#ctx0" brushRef="#br0">13035 7690 691 0,'0'0'30'2,"0"0"7"-2,0 0-29 0,0 0-8 6,8 0 0-6,0 0 0 6,3 0 46-6,9 0 8 11,4-3 2-11,-1 3 0 4,1-4-32-4,7 1-5 8,1-1-2-8,3 1 0 7,8-4 3-6,4 3 0 5,1-3 0-6,-1 0 0 9,0 4-8-9,0-4-2 6,0 0 0-6,4 0 0 9,4-3 7-9,4 3 2 7,-4 3 0-6,0 1 0 9,8-4-4-9,-4 7-1 1,4 3 0-1,-4 1 0 10,4-1-2-11,0 1 0 4,0-1 0-4,7 4 0 10,1 0 1-9,-4 0 0 3,4-4 0-4,-5 4 0 8,1 0 7-8,0-3 2 8,8 3 0-7,-5-4 0 5,1 1 6-6,-4-1 2 10,0-3 0-10,-4 0 0 5,0 4-6-5,-8-4-2 11,0 0 0-11,0 0 0 5,0 0-6-5,0 3-2 7,-4-3 0-7,-8 4 0 7,4 3-14-7,-4 0 0 8,-7 3-12-8</inkml:trace>
    </iact:actionData>
  </iact:action>
  <iact:action type="add" startTime="16010">
    <iact:property name="dataType"/>
    <iact:actionData xml:id="d2">
      <inkml:trace xmlns:inkml="http://www.w3.org/2003/InkML" xml:id="stk2" contextRef="#ctx0" brushRef="#br0">4224 8668 1249 0,'-8'-17'55'1,"4"10"12"-1,-4 0-54 0,0 0-13 5,4 0 0-5,1 0 0 8,-1-4 25-8,4 1 3 10,-8-1 0-10,16 1 0 6,-8 3-10-6,7-4-2 6,-3 4 0-5,12 0 0 7,-4 4-25-8,4-4-6 6,-5-4-1-6,9 4 0 8,0-3 7-8,7 3 1 7,-7 0 0-7,3-3 0 10,1 6 8-10,4 1-8 5,3-1 8-5,-4 4-8 10,9-3 8-10,-9-1 0 6,5 8 0-6,3-4 0 12,4 0 0-12,1 0 11 2,-1-4-3-1,8 4 0 9,0 0 0-10,-3 0 0 4,7 0 0-3,-4-3 0 7,0-1-8-8,0 4 8 7,0 0-8-6,4-3 8 6,-3 3 1-7,3 0 0 10,-4 3 0-10,8-6 0 4,0 3 10-4,-4 0 1 13,8 0 1-13,-4 3 0 2,0-3-9-1,0 0-1 8,4 7-1-9,-12-3 0 6,12-1 9-6,-4 1 1 7,-4-4 1-7,4 3 0 8,4 1 0-7,-4-1 0 5,4 1 0-6,-4-1 0 11,-4-3-5-11,4 3-2 3,-4 1 0-3,0 3 0 11,0-7-2-11,-3 3-1 4,11 1 0-2,0-1 0 9,-4-3-11-11,0 0 0 2,-4 0 0-1,4 0 8 9,-8-3-8-10,8-4 10 4,4 0-10-3,-8 0 10 7,0 0-2-7,4-3 0 6,0-1 0-6,0-3 0 5,4 4 0-6,-8-4-8 9,0 0 12-9,0 0-4 6,0 3-8-6,4 1 0 15,0 3 0-15,0 0 0 1,0 0 0 0,-3 3 8 6,-1 1-8-7,0 3 0 8,0-4 0-6,-4 8-11 10,0 6 1-10,4 1 0 13,0-4-117-14,-4 7-23 0,5 0-5 3</inkml:trace>
    </iact:actionData>
  </iact:action>
  <iact:action type="add" startTime="18170">
    <iact:property name="dataType"/>
    <iact:actionData xml:id="d3">
      <inkml:trace xmlns:inkml="http://www.w3.org/2003/InkML" xml:id="stk3" contextRef="#ctx0" brushRef="#br0">18124 3790 921 0,'0'28'40'2,"-4"-4"10"-2,0 1-40 0,0 13-10 6,0 11 0-6,1 7 0 9,3 17 11-9,0 7 0 6,0 18 0-6,0 10 0 10,3 18-3-10,1 17-8 6,4 21 12-6,0 18-4 11,4 7 4-11,4 3 0 4,3 10 0-4,-3-3 0 10,4 0-1-10,-1-7 0 4,1-3 0-3,4-18 0 7,-1-7 1-8,1-10 1 7,-9-4 0-6,5-7 0 6,0-14 3-7,-5-6 1 8,-3-8 0-8,4 0 0 7,-4 4 35-6,0-11 6 8,-1 0 2-9,1-6 0 5,4-5 4-5,-4-2 0 9,-5 2 1-9,5-2 0 6,0-5-33-6,0-9-6 7,0-1-2-7,-1-10 0 8,-3-7-24-8,0-4 0 7,0-6 0-7,-4-8 0 25,-4-7-37-25,0-10-13 0,-4-7-2 0,-4-7-424 5,-4-14-85-4</inkml:trace>
    </iact:actionData>
  </iact:action>
  <iact:action type="add" startTime="18578">
    <iact:property name="dataType"/>
    <iact:actionData xml:id="d4">
      <inkml:trace xmlns:inkml="http://www.w3.org/2003/InkML" xml:id="stk4" contextRef="#ctx0" brushRef="#br0">17743 2980 2052 0,'-8'-25'91'1,"8"11"18"-1,4 4-87 0,4 3-22 7,4 3 0-6,11-6 0 16,5 6-47-17,11 1-13 0,8 3-4 0,16 0 0 3,4 0 52-3,15 0 12 6,5 0 0-6,11 0 0 8,8 3-10-8,8 4-2 9,12 0-1-9,0 0 0 24,11-3-11-24,5 3-3 2,3-7 0-1,8 3 0-1,5-6 10 0,-1 3 1 2,4 0 1-1,8-11 0 9,4 4 15-10,4 0 0 5,-8 0 0-5,12 4 0 12,3-8 0-11,1 4-9-1,0-3 9 2,-1-1-8 5,5 4 8-7,4 0 8 7,-1 0-8-7,9 7 11 8,-1-10 0-8,-3 6 0 8,-9 4 0-8,9-3 0 7,7 3-11-7,0 0 10 9,-3 0-10-9,-1 3 10 6,-3 1-10-6,3 6 0 11,1-6 0-11,-1-1 8 4,4 4-8-4,-7-3 0 7,-5 3 0-7,1 0 8 9,0-4-8-9,-9 4 8 6,-3-7-8-6,-4 7 8 9,0-7 9-9,-8 4 2 6,-8 3 0-6,-4-7 0 9,-12 3-19-8,-3 1 0 4,-8-1 0-5,-9 4 0 11,-3-7 24-11,-8 7-1 4,-4 4-1-4,-4-8 0 12,-4 11-9-12,-7-10-1 3,-1 6-1-2,0-3 0 6,1 7-11-7,-5 0 0 7,-7-4 9-6,-5 8-9 6,-3-8 0-7,0 8 0 8,-1-4 0-8,-3 7 0 8,-4 0 0-8,-4 7 0 9,-8-4 0-9,-4 4 0 5,-4 7 0-5,-8 0-8 12,-3 7 8-12,-1-4-12 3,0 11 12-2,-3 3 0 5,-9 4-9-6,5 14 9 8,-8 11 0-8,-1 6 0 7,1 4 0-7,-12 3 0 8,3 7 0-7,-3 11 0 5,0 10 0-6,-4 7-11 10,0 1-5-10,-4 9 0 6,0 11-1-6,0 4 0 20,0 0-7-20,0 6-2 0,-4 4 0 7,4-3 0-6,0 0 14-1,0-8 2 1,0 1 1-1,4-7 0 8,0-1 9-8,0-2 0 7,8-8 0-6,0-11 0 7,-5-2 25-8,9-5 7 7,-4 1 2-6,4-4 0 5,-9-3-4-6,5-4-1 10,4-3 0-9,-4 0 0 4,-4 3 7-5,3-7 0 10,-3-3 1-10,4-4 0 4,-4-3-26-4,-4-3-11 7,0 2 8-7,-4-9-8 8,4-5 0-8,-8-9 0 7,-4-1 8-7,-4-6-8 8,-4-5 0-7,1-2 8 5,-1-4-8-6,-8-4 8 10,1-3-8-9,-5 0 12 3,-3 0-12-4,3-4 12 11,-3-3-12-11,-4-3 0 4,-1-1 0-4,1-3-11 13,-8-4 11-13,-1-3 0 2,-7 0 0-1,-4-3 0 7,-4-1 0-8,-4-3 0 7,-7-7 12-7,-5 0-4 46,4 4 0-46,-7-8 1 0,-9 1 0 0,1-1 0 0,-9 4 1 0,5-7 0 0,4-7 0 1,-9 4 0-1,-7-4 3 0,0 3 1 0,0-3 0 0,-8 0 0 6,4-3-2-6,-8-1 0 6,-4-3 0-6,-4 0 0 8,0 0-12-2,-4-3 11-4,-11-1-11 6,-1 4 10-3,5 0-10-4,-1-3 0-1,-8 0 9 0,1-1-9 11,-4 1 0-11,-1 3 0 4,1 0 0-4,-9 0 0 12,1-4-10-12,-4 4-3 3,0 11-1-3,0-4 0 13,-5-4 2-13,-3 4 1 2,-7 0 0-1,3 7 0 6,7-7 19-7,-7 4 4 10,-4-1 1-9,1 4 0 3,-5 0-13-4,8 4 0 9,4-4 0-9,-4 3-10 7,-4 1 19-7,4 3 4 10,4 0 1-10,0-4 0 4,-4-3-4-3,11 4-1 9,5-4 0-10,0 0 0 4,0 0 27-4,7 0 6 7,9-7 1-7,-1 0 0 8,5 0-27-8,-1 0-6 7,4-4-1-7,12 8 0 10,4-4-18-10,4-4-4 5,4 8-1-5,0-1 0 24,4-3-12-24,8 4-2 1,3 3-1 1,9 0 0 6,-1 3-33-7,1 4-6-1,-5 0-2 0,5 4 0 15,3 3-158-15,4-4-31 0,-66 22-6 2,43-11-2 0</inkml:trace>
    </iact:actionData>
  </iact:action>
  <iact:action type="add" startTime="20605">
    <iact:property name="dataType"/>
    <iact:actionData xml:id="d5">
      <inkml:trace xmlns:inkml="http://www.w3.org/2003/InkML" xml:id="stk5" contextRef="#ctx0" brushRef="#br0">29553 2375 2073 0,'-32'-66'184'2,"16"31"-147"1,-7-17-29-1,-1 3-8 7,1-3 19-9,-1-1 2 5,0 4 1-5,-3 4 0 10,3 10 15-9,1 0 3 2,-1 7 1-3,-3 4 0 8,-1 10-41-8,-3 3-17 8,-5 1 1-8,-7 10 0 20,-4 10-20-20,-8 4-3 0,-8 14-1 1,0 7 0 1,0 3 16-2,4 11 4 10,0 11 0-10,1-1 0 5,2 4 20-5,1 7 0 11,4 3 0-10,4 4 0 2,0 3 0-3,8 4 0 11,3 7-9-11,5-4 9 4,11-3-20-3,5 0 0 4,7-4 0-5,12-3 0 9,4-4 10-8,11-6 2 5,1-5 0-6,7-6 0 9,9-7 8-9,3-7 0 5,0-7 8-5,8-4-8 12,-3-3 32-11,7-7 1 4,0-7 1-4,8-3 0 9,4-1-9-8,4-3-1-2,-5-14-1 0,-3 0 0 11,4 4-9-11,-8-15-2 4,-4-3 0-3,0 0 0 6,-3-3 7-7,-1-4 1 8,-4-7 0-7,-4 0 0 5,8-3-20-5,-7 3 0 8,-9-4 0-7,1 1 0 1,-1 3 13-2,-3 4-4 9,-5-1-1-10,-3 4 0 4,-5 7-8-2,1 0 8 4,-8 4-8-6,0 3 8 7,0 4 4-5,-4 3 0 3,-4 7 0-5,0 0 0 9,0 0-21-8,0 0-4 4,8 13-1-5,-4-2 0 9,-4 13 3-7,3 1 1 2,1 10 0-4,4 7 0 12,0 3 10-12,0 0 0 4,0 8 0-2,4-1 0 8,-1 4-18-10,-3-11-2 4,4 1 0-3,0-1 0 4,0 1-3-2,-1-15-1 3,-3 1 0-4,0-1 0 15,-4-10-102-17,-4 0-21 0,4-11-4 2,-4-6-629 1</inkml:trace>
    </iact:actionData>
  </iact:action>
  <iact:action type="add" startTime="21089">
    <iact:property name="dataType"/>
    <iact:actionData xml:id="d6">
      <inkml:trace xmlns:inkml="http://www.w3.org/2003/InkML" xml:id="stk6" contextRef="#ctx0" brushRef="#br0">29195 3039 2026 0,'-8'-14'44'2,"4"7"10"-2,-8 3 2 0,8-9 1 0,0 6-45 0,4 7-12 1,0 0 0-1,8 0 0 7,8-4 12-7,8 8 0 9,3-1 0-7,16 4 0 2,8 3-4-4,12-3 0 8,4 7 0-8,8 0 0 7,3 4-25-7,5-1-6 8,-1-3-1-7,5 4-583 16,3-4-117-15</inkml:trace>
    </iact:actionData>
  </iact:action>
  <iact:action type="add" startTime="21788">
    <iact:property name="dataType"/>
    <iact:actionData xml:id="d7">
      <inkml:trace xmlns:inkml="http://www.w3.org/2003/InkML" xml:id="stk7" contextRef="#ctx0" brushRef="#br0">19441 6311 1598 0,'-20'-4'35'2,"0"-3"7"-2,-7-3 2 0,-1 3 1 0,-3 4-36 0,0-1-9 7,-1-3 0-7,5 0 0 9,-1 0 40-9,1-7 7 5,3 0 1-5,-4 0 0 11,9-3-15-10,-1-4-2 2,4-4-1-3,-3-3 0 12,7 0-9-12,0-3-1 3,4-7-1-3,1-1 0 9,3 1-10-9,8-8-1 6,3-2-8-6,9-8 12 8,4 0-12-8,11-4 0 8,1-2 0-8,7 6 0 8,4 0 0-8,8 3-8 9,-4 5 8-9,4 6 0 6,1 7-12-6,3 0 4 10,-8 7 8-10,0 10-13 5,4 1 2-5,0 13 1 7,0 4 0-7,-4 11 0 8,-3 10-7-8,-1 10-2 6,0 11 0-6,-8 11 0 8,-7 13 8-7,-5 7 2 6,-3 8 0-7,-8-1 0 9,-4 4 9-9,-4 0 0 6,-8 3 0-6,-4-10 0 10,0-11 0-9,0-7 0 2,-11-3 0-3,3-14 0 14,0-3 0-14,0-12 0 3,-3-9 0-1</inkml:trace>
    </iact:actionData>
  </iact:action>
  <iact:action type="add" startTime="22403">
    <iact:property name="dataType"/>
    <iact:actionData xml:id="d8">
      <inkml:trace xmlns:inkml="http://www.w3.org/2003/InkML" xml:id="stk8" contextRef="#ctx0" brushRef="#br0">27210 6224 2088 0,'-47'-32'92'0,"24"18"20"2,-13-7-90-1,5 0-22 6,-1 4 0-7,-3-4 0 10,3-3 17-10,1 3-1 5,0-4 0-5,3 4 0 11,1-3-1-10,3-1-1 1,0-3 0-2,5 0 0 8,-1 0-14-8,0-3-12 8,9 0 3-8,3-4 0 7,0-7-3-7,4 0 0 8,4-4 0-8,4 5 0 7,4-1 12-7,4 0 0 9,3 3 0-8,5 1 0 5,0 3 0-6,3 4 0 9,5 10 0-9,-1 0 0 5,9 0 0-5,-1 10 0 9,0 8 0-9,1 3-12 7,3 7-5-7,4 10-2 6,-3 15 0-6,-1-1 0 8,-4 21 19-7,1 8-10 5,-1 6 10-6,-8 4-8 9,-3 3 8-8,-4 4 0 4,-1 3 0-5,-7-3 0 11,-8-3 0-11,0-12 0 4,-8-2 0-4,-4-11 0 12,-4-4 0-12,-7-3 0 3,-9-11 0-2,-7-3 0 6,-4 0 0-7,-13-3 0 7,-10-8 0-6</inkml:trace>
    </iact:actionData>
  </iact:action>
  <iact:action type="add" startTime="23589">
    <iact:property name="dataType"/>
    <iact:actionData xml:id="d9">
      <inkml:trace xmlns:inkml="http://www.w3.org/2003/InkML" xml:id="stk9" contextRef="#ctx0" brushRef="#br0">21528 8417 864 0,'-8'-7'76'2,"-4"3"-60"4,0 1-16-6,0-4 0 10,-3 3 88-9,-1 1 16 4,4-1 2-5,0 1 1 10,-3-4-48-10,3 0-10 5,0 0-1-5,0 3-1 12,0-3-23-12,1 4-5 3,-1-1-1-3,-4-6 0 10,4 3 13-10,-3-4 2 5,-1 1 1-5,-4-4 0 8,5 0 15-8,-9 0 3 7,0 0 1-7,5-3 0 8,-1-1-26-8,0-3-6 9,-3 0-1-9,3 0 0 6,1-3 1-6,3 3 0 10,0 0 0-9,8-4 0 3,0-2-21-3,4-5 0 6,4 1 0-7,8-1-8 8,8-3-11-8,0 0-1 7,3 1-1-7,5-1 0 7,7 3 4-7,1 1 1 7,3 3 0-7,-3 3 0 9,3 4-4-9,0 4 0 7,5-1 0-7,3 11 0 20,-4 1-14-20,4 6-3 0,1 3-1 6,-1 11 0 2,0 3-6-7,0 4 0-1,-3 11-1 2,-1 3 0 1,-8 3 22-3,-3 8 5 4,-1 2 1-3,1 5 0 6,-8-4 17-7,-5 0 0 8,1-8 0-7,-4-2 0 5,-4-8 21-6,-4 1 8 9,-4-8 2-9,-4 1 0 8,0-4 16-8,-4-7 3 9,-4 3 1-9,-8-7 0 4,-3-3-27-4,-1 4-4 10,-3-8-2-10</inkml:trace>
    </iact:actionData>
  </iact:action>
  <iact:action type="add" startTime="24191">
    <iact:property name="dataType"/>
    <iact:actionData xml:id="d10">
      <inkml:trace xmlns:inkml="http://www.w3.org/2003/InkML" xml:id="stk10" contextRef="#ctx0" brushRef="#br0">23815 6370 230 0,'-24'-10'10'2,"8"3"2"13,-3-4-12-15,-1-3 0 0,-3 0 0 0,-5-3 0 0,-11-4 258 0,7 4 49 6,1-1 9-6,3 1 3 10,-3-1-202-10,-4-3-40 4,3 0-8-4,9 0-1 12,3 0-30-11,0 0-6 1,1-3 0-2,3 3-1 9,8-3-13-9,4-4-2 6,-4 3-1-5,4-6 0 6,4-4-15-7,8-4 0 9,12 1-12-9,-4 0 12 7,-1-1-12-7,13 1 4 8,3-1 8-8,5 4-13 8,-1 8 13-8,0 2-9 9,1 1 9-9,3 6-8 5,-4 1-5-5,5 6-1 10,-9 11 0-10,1 11 0 19,-1 3-13-19,-3 7-2 1,-9 3-1 0,1 8 0 13,-4 6-4-13,-5 4-1-1,-3 0 0 1,-4 7 0 1,-8-4 19-2,-4 0 4 3,0-3 1-2,-3 4 0 8,-5-4 11-8,-4 0 12 3,1-8-2-4,-1 1-1 12,0-3-9-12,5-4 0 3,-5-4 0-2,8-3 0 7</inkml:trace>
    </iact:actionData>
  </iact:action>
  <iact:action type="add" startTime="27508">
    <iact:property name="dataType"/>
    <iact:actionData xml:id="d11">
      <inkml:trace xmlns:inkml="http://www.w3.org/2003/InkML" xml:id="stk11" contextRef="#ctx0" brushRef="#br0">19535 6196 1026 0,'-20'-11'45'2,"16"4"10"-2,1 0-44 0,-5-3-11 6,4-1 0-6,0 1 0 10,4 10 0-10,0 0 8 6,-4-7-8-6,4 0 8 11,-4-4-8-11,4 11 0 4,0-7 0-4,0 7 0 13,0 0-9-13,0 0-4 2,0-7-1-2,0 0 0 8,0 7 43-8,-4-7 9 8,-4 4 2-8,8 3 0 7,0 0-4-7,0 0 0 7,0 0 0-6,0 0 0 6,0 0-12-7,0 0-4 9,0 0 0-9,0 0 0 6,0 0-20-6,0 0 0 11,0 0 0-11,0 0 0 3,12 7-8-3,-4 3-7 7,0-3-1-7,0 0 0 9,3-3 26-9,-3 6 5 6,4-3 1-6,0 7 0 8,3 0-26-8,-3-3-5 8,0 3-1-8,4 3 0 11,-4 1 16-11,-1-4 0 4,5 3 0-4,-4 1 0 11,0 3 0-11,3-4 0 4,1 4 0-4,4-4 0 12,-5 4 0-11,1-3 0 1,8 3 0-2,-8 0 10 8,3 0-2-8,1 3 0 6,-1-3 0-5,9 0 0 7,-4 7 7-8,3 0 1 8,-3 3 0-8,3-3 0 8,1 4-16-8,-1 3 0 9,1-4 0-9,-1 4 0 5,1 0 0-5,-5 0 0 11,5 0 8-11,-1-4-8 5,1 4 0-5,-1-4 0 6,1-3 8-6,3 0-8 8,1 4 0-8,-1-1 9 7,-7 1-9-7,3-4 8 8,5 3 0-7,-5 0 0 4,1-3 0-4,3 7 0 8,-3-3-8-9,-1 3 0 6,1 3 0-6,-1-3 0 11,5 0 0-11,-5 0 8 4,1-7-8-4,3 3 12 13,-3-6-2-13,3 3 0 2,0-4 0-1,5 0 0 6,-1-3 7-7,1-3 2 7,-5-1 0-6,-3-3 0 6,7-3 13-7,-4-4 4 8,1 3 0-8,-5-3 0 7,5 4-16-7,-9-4-4 10,-3-7 0-10,0 3 0 5,-1 4-4-5,-7-3 0 11,0-1-1-11,0 1 0 4,-5-1-3-4,-7-3-8 7,0 0 12-7,0 0-4 8,0 0 7-8,8 4 1 8,-8-4 0-8,8 0 0 9,0 3-5-7,-8-3-1 2,8 4 0-2,0 3 0 6,-8-7-10-6,8 3 0 1,-8-3 0-3,7 4 0 12,5 3 0-9,-4-4 0-3,0 1 0 0,0 3 0 11,4-1 0-10,-4-2 0 2,-1-1 0-1,5 1 0 5,-4 3 0-7,0-4 0 7,4 4 0-5,-4-7 0 5,-1 4 0-7,5-1 0 9,-4 1 0-7,0-1 0 2,0-3 0-2,4 0 0 6,-12 0 0-4,7-3 0-4,5-4 0 0,-4 3 0 11,4 1 10-11,0-1-10 4,3-3 31-2,-3-3-1 3,4 0 0-1,0-1 0 4,-1-3-18-4,9 4-4-4,-4-1-8 0,3-3 12 10,1 0-12-6,3 0 0-4,1 0-9 0,-1-3 9 10,1-1 0-9,3 1 0 4,1-4 0-3,-5 3 0 6,5-3 0-7,-1-3 0 4,8 0 0-4,1-8 0 9,-5 1 9-8,4-4-1-2,1-4-8 0,7-2 12 7,4-5 0-7,-4-3-1 7,-4 0 0-5,0 0 0 4,9 1-3-6,-9-1 0 9,0-4 0-8,0 1 0 5,0 0-8-4,-3-1 10 7,3 4-10-8,-4 4 10 5,-7-4-2 0,3 4 0-6,12 6 0 0,-4 1 0 6,-3 3-8-4,-5 0 0 4,4 7 9-3,-3 0-9 3,-5 0 0-5,1 7 0 12,-9 0 0-10,5 4 0-3,3-1 0 0,-7 1 0 14,-5 6 0-11,-3-3 0-3,4 4 0 0,-4-4 0 0,-5 0 0 0,1 7 0 13,0-4 0-11,0 5 0-2,-1-5 0 0,-3 4 0 13,-8 0 0-13,4 0 0 3,8-3 0-1,-4-1 0 4,-8 8 0-6,0 3 0 7,0-7 0-5,8 3 0 3,4 1-14-5,-12 3 2 9,-4-4 1-8,4 4 0 5,4-3-1-6,-4 3-1 8,0 0 0-8,0 0 0 6,0 0 4-6,0 0 1 11,0 0 0-11,0 0 0 4,-8-4 0-4,8 4 0 6,0 0 0-6,0 0 0 8,-8-3-7-8,8 3-1 7,0 0 0-7,8-4 0 25,-8 4-8-25,0 0-3 0,0 0 0 2,8 0 0 10,7-3-1-12,-3-1 0 0,-12 4 0 1,8-3 0 2,4-1 28-3,3 1 0 2,-7-1 0-1,0 1 0 12,-4-4 0-13,8 3 0 2,8 1 0-1,-9-1 0 6,-3-6 0-7,4 3 14 6,8 0-3-5,-1 0-1 7,5-4-10-8,-4 4 10 7,3 0-10-5,1 0 10 4,3 0-2-6,1 0 0 9,3 4 0-9,1-4 0 7,3 0-8-7,0 4 8 10,9-4-8-10,7 0 8 4,0 3-8-3,4-3 0 4,4 0 0-5,-4 4 0 9,8-1 0-9,-4 1 0 7,3 3 0-7,5-4 0 10,0 1 0-9,4-4 0 3,3 3 0-4,1 1 0 9,-4-4 0-9,0 3 0 5,-1 1 0-5,1-4 0 12,4 0 8-12,-1 0-8 4,5 3 12-4,-4 1-4 12,-1-1 5-12,-3-3 1 4,0 4 0-3,4 3 0 5,-1-7-5-5,5 3-1 5,3 1 0-5,-7-1 0 6,4 1-8-7,-1-1 8 8,-3 1-8-8,0-4 8 7,3 3-8-7,1 1 0 9,-1 3 9-9,-7-4-9 6,-4 1 0-6,-4-1 8 11,-4 1-8-11,-4 3 0 4,-4-4 0-4,0 4 9 7,-4-3-9-7,-4 3 0 8,-7-4 11-8,-5 4-11 7,1-3 10-7,-9 3-10 8,5 0 0-8,-9 0 8 7,1 3-8-7,-8 1 0 27,-1-1-99-27,-3 1-22 1,-8-4-5-1</inkml:trace>
    </iact:actionData>
  </iact:action>
  <iact:action type="add" startTime="31789">
    <iact:property name="dataType"/>
    <iact:actionData xml:id="d12">
      <inkml:trace xmlns:inkml="http://www.w3.org/2003/InkML" xml:id="stk12" contextRef="#ctx0" brushRef="#br0">9215 6534 1062 0,'-12'-3'47'2,"8"3"9"-2,4-4-44 0,-4 1-12 5,-4 3 0-5,5 0 0 8,3 0 28-8,0 0 3 8,-4-4 1-8,4 4 0 7,0 0-15-7,0 0-2 10,0 0-1-10,0 0 0 6,0 0-14-6,0 0 0 7,0 0 8-7,0 0-8 7,0 0 16-7,19 0 0 7,-3 0 0-7,4 0 0 8,-5 0 12-7,1 0 4 4,0 0 0-4,3 0 0 7,-3 4-12-7,8-4-3 4,-9 3 0-4,9 1 0 8,4-1 0-9,-1 1 0 7,1-4 0-7,3 3 0 11,4-3 2-11,1 0 0 3,3-3 0-2,0 3 0 9,-3 0 1-10,7-4 1 4,8 4 0-3,-8-3 0 6,0 3 5-7,1-4 1 7,3 4 0-6,0 0 0 7,4 0-5-8,-4-3-1 8,-7 3 0-8,11-4 0 6,8 4-6-6,0 4-2 10,-12-4 0-10,4 0 0 6,0 7-4-6,0-4-1 10,0-3 0-10,-4 0 0 5,-4 4-8-5,9-1 12 6,3 1-12-6,0-1 12 8,-4-3-12-8,4 0 0 7,-4 0 9-7,4 0-9 8,0 0 10-8,-4-3-2 7,0-1-8-7,4 4 12 10,0-7 0-10,0 4 0 5,-8-1 0-5,4 1 0 11,0-1-4-10,1 4-8 2,-5-3 11-3,0 3-11 13,-8 0 14-13,8 0-4 2,-7 0-1-1,3 3 0 6,4-3-9 0,-4 4 8-6,0-1-8-1,1 1 8 7,3-1-8-7,0 1 8 8,0-1-8-8,-4 1 8 8,-3-1-8-8,3 1 0 9,-4-4 9-9,-3 3-9 5,3-3 0-5,0-3 9 9,0 3-9-9,1 0 0 6,3-4 8-5,-8 1-8 5,1-1 0-6,-1 4 0 9,0-3 28-9,-3-1 3 6,3 1 0-6,-3-1 0 10,-1 4-21-10,-3-3-10 6,-1-1 10-6,1 1-10 10,-5 0 9-10,1-1-9 4,-4 1 8-4,-1 3-8 12,1-4 0-12,-1 4 8 4,1-3-8-4,-4 3 0 10,-4 0 0-10,3 0 0 4,1 0 0-3,-4 0-11 20,0 3-16-21,-5 1-3 0,5 3-1 0,0-1 0 14,0 1-149-14,-4 0-29 0</inkml:trace>
    </iact:actionData>
  </iact:action>
  <iact:action type="add" startTime="36383">
    <iact:property name="dataType"/>
    <iact:actionData xml:id="d13">
      <inkml:trace xmlns:inkml="http://www.w3.org/2003/InkML" xml:id="stk13" contextRef="#ctx0" brushRef="#br0">21480 11130 864 0,'-4'-4'76'1,"-3"1"-60"5,-1 3-16-6,-4-3 0 9,4-1 28-9,-4 4 2 6,8 0 1-6,0 0 0 10,4 0-31-10,-7-3 0 6,-1 3-13-6,8 0 4 10,-8-4 9-10,0 1 0 4,0-1 0-4,0 1 0 8,0-1 54-8,1 1 6 7,-5-1 2-7,4-3 0 8,-4 4-5-8,4-4-1 9,-4 0 0-9,5 3 0 6,-5-3-4-6,4 0-2 9,-4 0 0-9,4 4 0 6,0-1-22-6,-3 1-5 11,3-4-1-11,0 3 0 5,4 1-1-5,-8-1 0 6,0-3 0-6,5 4 0 9,7 3 0-9,-8-4 0 6,-8 1 0-6,4-4 0 9,4 7-21-9,-3-4 0 6,7-3 0-6,4 7 0 10,-4-3 9-10,-4-4 1 5,0 0 0-5,0 0 0 10,0 0 8-10,0-4 2 6,1 1 0-6,-5-1 0 12,4 1-4-12,-4 0-1 3,4-1 0-3,0 1 0 8,-3-4-3-8,7 0 0 7,-4 0 0-7,4 3 0 8,-4 1-4-8,4-1 0 7,0-3-8-6,0 4 12 6,0-1-12-7,-4 1 0 8,8 3 8-8,0-4-8 7,0 1 0-7,-4-1 0 10,8 1 0-9,-4-1 0 3,0 1 0-4,0 0 0 9,0 3 0-9,4-4 0 6,0 1 0-5,-4-1 0 4,4-3 0-5,-4 4 0 8,4-1 0-8,0-3 8 8,-4 0-8-8,4 4 0 8,0-1 12-8,-4-3-3 6,4 4-1-6,0-1 0 11,-4 1 0-11,4-4-8 4,4 3 12-4,-4 1-4 12,-1-4 0-12,1 4-8 3,0-1 12-3,0 1-4 10,0 3-8-10,0-4 0 5,0 4 0-4,4-3 0 7,-4-1 0-8,0 4 0 7,4 0 0-7,-4-3 0 8,-1 3 0-8,1 0 0 9,-4-4 0-9,4 8-11 6,-4-4 11-6,8 0 0 10,0 0 0-10,-8 7 0 6,0 0 0-6,8-7 0 6,4 0 0-6,3 0-8 9,-3 0 8-9,0 0 0 5,0 0 0-5,4 0 0 9,-5 0 0-9,5 0 0 6,-4 0 0-5,0-3 0 7,-1 3 0-7,1 0 0 4,0 0 0-5,0 0 0 11,0 0 0-11,-1 0 0 4,1 0 0-4,-4 0 0 12,0 0 0-12,-4 3 0 4,8 1 0-4,-9-4 0 8,-3 7 0-4,12-4 0-2,-4 1 0-1,0 3 0 7,-8 0 0-8,8-7 0 8,-8 7 0-8,12-4 0 7,-4 1 0-7,-1-1 0 9,1 4 0-9,4-3 0 7,-4-1 0-7,4 4 0 9,-4 0 0-9,3 0 0 5,-3 0 0-5,8 0 0 9,0 0 0-9,-1 0 0 7,1 0 0-7,0-3 0 6,0-1 0-6,-1 1 0 7,1 3 0-6,-4 0 0 6,3-4 0-7,1 4 0 9,-8 0 0-9,4 0 0 6,0 0 0-6,3 0 0 10,-3 0 0-9,0 0 0 3,0 4 0-4,-1-4 0 11,1 3 0-10,0 1 0 2,-4-1 0-3,4-3 0 8,0 4 0-8,-1-1 0 7,1-3 0-6,0 4 0 6,0-1 0-7,-1-3 8 7,1 4-8-6,0-4 0 6,-12 0 0-7,12 3 0 9,0 1 0-9,-1-4 8 6,-3 3-8-6,0 1 0 10,0 3 0-10,0 0 0 6,-8-7 0-6,12 3 0 8,-8 8 0-8,3-4 8 6,-3 0-8-5,0 3 0 4,4-3 8-5,-4 4-8 9,0-4 0-9,4 3 9 7,-4 1-9-7,0-1 0 9,-4 0 8-8,4 1-8 4,0-1 0-5,3 4 0 10,-3-3 0-9,-4-1 0 3,8 1 0-4,-4-1 0 13,4 1 0-13,0-1 0 2,-4 1 0-1,0-1 0 8,8 1 0-6,-9-1 0 0,1 4 0-3,0-3 0 7,4-1 0-7,0 1 0 7,-4-4 0-6,0 3 0 6,-4-3 0-7,4 3 0 10,4 1 0-10,-8-1 0 6,0-3 8-6,0 4-8 10,0-1 0-10,4-3 0 5,-4-7 0-5,4 11 0 7,-4-1 0-7,3 1 0 7,1-1 8-7,0-3-8 7,-8 4 0-7,4-4 0 8,0 3 0-7,0 1 0 4,0-4 0-4,-4 3 0 8,1-3 0-9,3 4 0 6,0-1 0-6,0-3 0 11,-4 3 0-11,0-3 0 3,4 0 8-3,0 0-8 13,-4 0 0-13,4 0 0 3,0 4 0-3,0-4 0 10,0 7 0-10,0-7 0 5,-4 0 8-4,4-7-8 6,0 10 0-7,0-3 0 8,-4 4 0-7,0-4 0 5,4-7 0-6,0 10 0 10,-4 1 0-10,0-1 0 6,-4-3 8-6,4 4-8 10,0-4 0-10,4 3 0 4,-7-3 8-4,-1 0-8 9,4 4 0-7,0-5 0 2,0 5 0-4,0-4 0 7,-4 0 8-7,4 0-8 8,0 0 0-8,0 0 8 7,0 3-8-7,-3-3 0 9,3 0 8-8,0 0-8 5,0 0 0-6,-4 0 0 9,0 4 0-9,4-4 0 5,4-7 0-5,-4 7 0 12,-4 0 0-12,4 0 0 3,4 0 0-3,0-7 0 10,-4 10 0-10,0-3 0 5,4-7 0-4,-3 7 0 7,3-7 0-8,-4 7 0 7,0 0 0-7,4-7 0 7,0 0 8-7,-4 4-8 9,-4-1 0-9,8-3 0 6,-4 7 0-6,4-7 0 10,-4 7 8-10,4-7-8 6,-8 4 0-6,0 3 0 9,8-7 0-9,0 0 0 6,-4 3 8-6,-3 1-8 6,7-4 0-6,-4 6 0 8,-4 1 11-8,0-7-11 8,0 4 10-8,8-4-10 8,0 0 8-7,-4 3-8 5,-8-3 0-6,4 4 9 9,8-4-9-8,-3 3 0 3,-5 1 0-4,0-1 0 12,-4 1 0-12,12-4 8 3,0 0-8-3,-12 3 0 9,0 1 0-9,1-4 0 6,3 3 0-5,8-3 0 7,-8 4 0-8,-4-1 0 7,0-3 8-7,4 4-8 8,8-4 0-8,-7 3 0 8,-5-3 0-8,4 4 8 7,8-4-8-7,-8 3 0 10,-4 1 0-10,1-4 0 5,3 3 0-5,0-3 8 9,0 0-8-7,8 0 0 1,-8 4 8-3,-4-4-8 9,1 0 0-9,3 0 8 7,0 0-8-6,0 0 0 4,0 0 9-5,-4 0-9 9,8 0 11-9,-3-4-3 7,7 4 0-7,-12 0 0 9,4 0-8-8,0 0 12 4,-4-3-12-5,4 3 12 11,0 0-12-11,1-4 0 3,-1 4 9-3,0-3-9 11,8 3 0-11,-8 0 0 5,0 0 0-5,8 0 8 8,0 0-8-8,-8 0 0 7,0-4 0-7,1 4 0 8,3 0 0-8,-4-3 0 8,0-1 0-8,0 1 0 6,0 3 0-6,0-4 0 11,4 1 8-11,-3-1-8 5,-1 1 9-5,0-1-9 6,-4-3 12-6,4 4-12 9,0-4 10-9,-3 3-10 7,3-3 8-7,0 4-8 8,0-4 8-8,0 4-8 7,-4-4 0-7,4 3 8 8,1-3-8-7,-1 0 0 5,4 4 9-6,-4-4-9 10,0 3 0-9,0-3 8 3,4 4-8-4,-4-4 0 11,5 3 0-11,3 4 0 3,0 0 0-2,0 0 0 20,0 0-108-21,0 0-17 0,0 0-3 0</inkml:trace>
    </iact:actionData>
  </iact:action>
  <iact:action type="add" startTime="38620">
    <iact:property name="dataType"/>
    <iact:actionData xml:id="d14">
      <inkml:trace xmlns:inkml="http://www.w3.org/2003/InkML" xml:id="stk14" contextRef="#ctx0" brushRef="#br0">26990 13138 1036 0,'-8'0'92'2,"0"0"-73"4,-3-7-19-6,-1 7 0 8,0-7 52-8,4 3 8 5,0 4 0-4,4 0 1 26,-7-3-73-27,3-1-16 0,0 4-2 0,0-3-1 0,0-1 31 0,-4 1 0 3,5-4 13-3,-5 0-4 12,0 4 51-12,4-4 11 3,-4 0 1-3,4 3 1 10,-3-3-7-10,3 0-2 5,-4 0 0-5,4 0 0 8,-4-3-28-8,5 3-5 8,-5-4-2-8,4 1 0 7,0-1 7-7,4 1 0 9,-4-4 1-9,0 3 0 7,1 1-2-7,-5-4-1 9,4 0 0-9,4 0 0 6,-4 3-18-6,4-2-3 8,-4-1-1-6,0 0 0 4,1 0 0-6,3-4 0 6,-4 1 0-6,0 3 0 7,4-4-12-7,0 1 9 7,0-1-9-7,4-3 8 10,0 0-8-10,0 0 12 6,0 4-12-6,4-4 12 10,0-3-12-9,0-1 0 3,0 8 0-4,4-4 8 11,0 0-8-10,-1 3 0 2,5 1-10-2,-4 3 10 9,-4-4 0-8,4 4 0 0,4 1-8-2,-4-1 8 8,-1 0 0-8,1 3 0 7,0-3 0-7,0 7 0 8,0-3 0-8,0-1 0 8,0 4 0-8,-1-3 0 6,1 3 0-5,4 0 0 9,-4-4 0-10,0 4 0 5,0 0 0-5,-1 0 0 9,1 0 0-9,0 0 0 7,0 0 9-7,4 0-9 5,-4 0 0-5,0 4 9 9,-1-4-9-9,1-4 10 7,0 8-10-7,4-4 10 9,-4 4-10-8,0-1 0 3,3-3 9-4,-7 0-9 10,4 4 0-10,4-1 8 6,0-3-8-5,-4 4 0 8,3-4 0-9,-3 3 0 4,4 1 0-4,0-1 8 13,0 1-8-13,0-1 0 3,-1 1 0-2,5 3 0 6,0 0 0-7,-1-4 0 7,-3 4 0-7,0 0 0 8,0 0 0-8,0 0 0 8,-1 4 8-8,1-1-8 7,-4 1 0-7,4-4 0 10,4 3 0-9,-5 1 0 3,1-1 0-4,4 4 0 9,-4-3 0-9,-1-1 8 6,5 4-8-6,-4-3 8 6,0 6-8-6,0-3 8 9,3-3-8-9,-3 2 12 6,0 1-4-5,-4 4 0 7,3-4-8-8,1 3 0 6,0-3 0-6,-4 0 8 10,4 4-8-10,-4-4 0 6,3 3 0-6,-3-3 0 11,0 7 0-9,4-3-8 0,-4-1 8-1,0 1-12 8,-1-1 12-8,1 1 8 3,0 3-8-3,4-4 11 6,-4 4-11-7,-4 4 0 7,0-5-12-7,4 5 12 8,-5-4-8-8,5 3 8 10,-4 4 0-10,0-3 0 5,0 3 0-4,4 3-9 9,-4-3 9-10,4 0 0 4,-8 4-9-4,4-8 9 12,4 4 0-12,-8-4-9 3,0 1 9-3,0-4 0 7,3 3 0-7,-3 1-8 8,0-4 8-8,0 0 0 7,-7 0 0-7,-1-4 0 8,0 4 0-7,0-3 0 5,-4-1 0-6,0 1 8 10,-3 3 2-10,3-4 1 5,0 0 0-5,-4 4 0 11,-3-3-11-11,-1 3 0 4,8 0 0-4,-3 0 0 11,-1-4-20-11,4 1-4 4,0 3 0-3,1 0 0 18,-1-4-4-18,0 4-2-1,4-3 0 1,0-1-593 9,4 1-118-8</inkml:trace>
    </iact:actionData>
  </iact:action>
  <iact:action type="add" startTime="41788">
    <iact:property name="dataType"/>
    <iact:actionData xml:id="d15">
      <inkml:trace xmlns:inkml="http://www.w3.org/2003/InkML" xml:id="stk15" contextRef="#ctx0" brushRef="#br0">23662 12740 1407 0,'-28'-11'62'2,"28"11"14"-2,0 0-61 0,0 0-15 4,-12-3 0-4,0-1 0 9,1 1 38-9,3-1 5 7,8 4 1-7,0 0 0 9,-12 0-36-9,12 0-8 5,0 0 0-5,0 0 0 22,0 0-34-22,0 0-9 0,0 0-1 0,0 0-393 10,8 7-79-10</inkml:trace>
    </iact:actionData>
  </iact:action>
  <iact:action type="add" startTime="51040">
    <iact:property name="dataType"/>
    <iact:actionData xml:id="d16">
      <inkml:trace xmlns:inkml="http://www.w3.org/2003/InkML" xml:id="stk16" contextRef="#ctx0" brushRef="#br0">5222 9813 921 0,'0'0'82'1,"-8"-3"-66"1,0 0-16-1,4 3 0 7,4 0 48-8,-7-7 7 7,-1 3 1-7,8 4 0 8,0 0-31-8,0 0-5 8,0 0-2-8,0 0 0 7,0 0-18-7,0 0 0 10,0 0 0-10,4-7 0 5,-4 7 0-5,0 0 0 6,0 0-11-6,11-3 11 10,-11 3-8-10,4-7 8 5,4 3 0-5,-8 4 0 8,0 0 0-8,4-3 0 8,4-1 0-8,-8 4 0 9,0 0 8-9,16 7 1 5,-12-3 1-5,7 6 0 10,1-6-10-10,0 3 8 5,0 0-8-5,4-1 8 12,-5 5-8-12,5-8 0 3,0 4 0-2,0 0 0 8,-1-3 24-9,5-1 8 6,0 1 3-6,-1-1 0 8,1 1-19-8,3-4-3 7,1 3-1-6,-4-3 0 6,7 4 6-7,-3-4 1 11,-1 0 0-11,1 0 0 4,3 3-7-4,-3 1-2 11,0-4 0-11,3 0 0 4,-3 0-2-4,3-4 0 8,1 1 0-8,-1 3 0 7,9-7 1-7,-13 3 0 7,9-3 0-7,3 7 0 8,0 0 5-8,5-7 1 7,-5 4 0-7,-4-1 0 10,5 1 7-9,3 3 2 3,-7-4 0-4,3 1 0 10,0-1-4-10,1 1-1 5,-1 3 0-5,0-4 0 12,-7 1-6-12,11 0-1 4,-3 3 0-4,-1-4 0 8,0-3-4-8,5 4 0 6,-5-1-8-6,4 4 12 8,1 0-4-8,-1-3 0 8,-4-4-8-8,1 7 12 7,-1 0-4-7,0 0-8 9,-3-4 11-9,-5 4-11 6,5 0 9-6,-1 4-9 12,-3-4 0-12,3 0 9 3,1 0-9-3,-1-4 0 9,0 4 0-8,1 4 8 4,3-4-8-5,-7 0 0 7,11 0 9-7,-7 3-9 8,3-3 12-8,-4 4-3 7,5-1 0-7,-9 1 0 9,5-1 0-9,3 1 0 6,-11-1 0-6,7-3 0 10,0 4-9-10,5-4 10 5,-5 3-10-5,5 0 10 12,-1 1-10-12,8-1 0 3,-11-3 9-3,3 4-9 11,-7-4 8-11,11 3-8 4,-8-3 10-4,5 4-10 8,-1-4 13-8,-4 3-3 7,1-3-1-6,3 4 0 6,-3-1-1-7,-1 1 0 9,1-4 0-9,3 3 0 6,-8 1 0-6,9-1 0 10,-5 1 0-10,5-1 0 6,-1 1-8-6,-7-1 0 7,3 1 0-7,0-1 8 7,5 4-8-7,-5-3 0 7,5-1 0-7,-5 1 0 8,0-1 0-8,1 1 8 8,-1-4-8-8,5 3 0 8,-1-3 8-8,0 0-8 6,5-3 0-6,-5 6 8 10,4-6 0-10,1 3 0 5,3 0 0-5,0-4 0 12,0 8-8-12,-3-4 10 3,-1 0-10-3,0 0 10 10,1 0-10-10,-1 3 10 5,-4 1-10-5,5-4 10 8,7 0-10-8,-4-4 0 8,-4 4 0-7,1 0 0 5,-1 0 0-6,0 0 8 9,8 0-8-9,-7 0 0 7,-5 0 0-7,0 0 8 9,5 0-8-9,-1 4 0 5,-4-4 0-5,1 0 0 9,-1 0 8-9,4-4-8 7,5 4 0-7,-5 0 0 6,-4 0 0-6,5 0 8 8,7 0-8-8,-4 0 0 7,-8 0 0-7,5 0 0 10,3-3 8-10,-4 3-8 5,0 0 0-5,-3-4 8 10,-5 4 3-10,5-3 0 6,3 3 0-6,-4-4 0 11,-3 4-3-11,3 0 0 3,4 0 0-3,5 0 0 11,-5 0-8-11,4 0 0 4,-7 0 9-4,3 4-9 9,4-1 0-2,-4-3 8-7,-3 0-8 0,-1 0 0 7,1 0 0-7,-1 0 0 9,0 0 0-9,5-3 8 6,-5 3-8-6,4-4 0 12,-3 1 0-12,3-1 8 4,0 1-8-4,0-1 0 9,-3 4 0-9,-1-3 0 6,1 3 0-6,3-4 9 7,-4 1-9-7,-3 3 0 7,-1-4 11-7,1 1-11 8,-1 3 10-8,0-4-10 9,1 1 8-9,3-1-8 5,5 1 0-4,-1-1 9 9,-4 1-9-10,5-4 0 5,-1 3 0-5,-4 4 0 11,1-3 0-11,3 3 0 3,-4 0 0-3,1-4 0 12,-1 1 0-12,-4-1 0 4,5 1 0-4,-1 0 0 8,-3 3 0-8,7 0 8 7,0-4-8-6,-3 1 0 6,-5-1 0-7,0 1 0 9,5 3 0-9,-1-4 0 6,-3 4 0-6,-1-3 0 10,4-1 0-9,-3 1 0 3,3 3 0-4,-3 0 0 9,-5 0 0-9,1 0 0 6,3 0 0-6,-3-4 0 6,3 1 0-6,4 3 0 9,-7-4 0-9,3 1 0 6,5-1 8-6,-5 1-8 10,-3 3 0-10,-1-4 0 5,5 4 0-5,-5 0 0 11,1 0 0-11,-1 0 0 4,5 4 0-4,-5-4 0 12,1 3 0-12,-1-3 0 3,1 4 0-3,-5-1 0 11,1-3 0-11,3 4 0 5,-3-4 0-5,0 0 8 8,-5 0-8-8,5 0 0 7,-1 0 0-6,1 0 0 6,-1-4 0-7,1 4 0 9,4-3 0-9,-5 3 0 6,-3 3 0-6,-1-3 0 9,-3-3 9-8,4 3-9 4,3 3 8-5,-3 1-8 11,4-4 10-11,-1 0-10 4,-3 3 11-4,0 1-11 6,-1-4 12-5,1 0-12 7,-4 3 12-8,3 1-12 7,-3-8 12-7,0 4-12 9,-1 4 8-9,1-1-8 6,0-3 0-6,3 0 0 11,-7-3 0-11,0 6 0 5,0-3 8-5,4 0-8 11,-5 4 0-11,1-4 0 3,0 3 0-2,4-3 0 8,-9 4 8-8,5-4-8 3,-4 3 0-4,4-3 0 8,-4 4 0 0,4-4 0-8,-1 0 0 0,-3 0 0 7,0 3 8-7,0-3-8 9,4 3 0-9,-12-3 0 6,0 0 0-6,8 0 0 10,-1 0 0-10,-7 0 0 5,0 0 9-5,8 4-9 9,4-1 0-9,-8-3 9 7,4 4-9-7,-8-4-9 5,8 0 9-5,0 7-13 25,3-4-131-25,1 8-27 1,4-1-5 1</inkml:trace>
    </iact:actionData>
  </iact:action>
  <iact:action type="add" startTime="54700">
    <iact:property name="dataType"/>
    <iact:actionData xml:id="d17">
      <inkml:trace xmlns:inkml="http://www.w3.org/2003/InkML" xml:id="stk17" contextRef="#ctx0" brushRef="#br0">19005 9852 172 0,'-12'-11'16'1,"-4"1"-16"6,0 3 0-5,1-4 0 3,-1 5 126-3,4 2 22 3,4-3 5-5,-4 0 1 8,8 4-118-8,-3-4-23 6,-1 0-5-6,8 0 0 9,0 7 59-9,0 0 12 7,0-7 2-7,4 0 1 9,0 0-5-8,7 0-1 5,5 3 0-6,0 1 0 11,3 3-31-11,9-4-6 4,0 4-2-4,3 0 0 12,8 0-11-12,1 0-2 2,7 0-1-2,4 4 0 8,4-1-7-6,4 1-2 4,4-1 0-5,3 4 0 5,1-3-14-6,12-1 0 9,-1-3 0-9,9 0 0 7,7 4 8-7,4-1-8 10,1-6 11-10,3-1-11 5,12 1 13-5,0-1-4 10,0-3-1-9,4 0 0 2,7 0 12-3,-3-3 3 7,8 6 0-7,-8-6 0 8,0 3-11-8,7 3-3 8,1-3 0-8,0 7 0 8,-5-3 1-7,5 3 0 5,8-4 0-6,-5 4 0 9,1 0-1-9,-4-3 0 5,-1 3 0-5,5-4 0 12,7 4 0-12,-3 0 0 4,0 0 0-4,3 4 0 12,4-4 2-12,5 3 0 2,-5-3 0-1,5 4 0 7,-1-1-3-8,4 1 0 7,0-4 0-6,-3 7 0 5,3 0-8-6,0 0 10 11,-3-7-10-11,-1 3 10 5,4 1-10-5,0 3 8 10,1-4-8-9,-5 8 8 2,-4-1 10-2,-3 4 2 10,-1-3 0-11,1 3 0 4,-5-4-20-4,-11 1 0 6,0-1 0-6,-8-3 0 8,0 0 0-7,-8 3 0 5,-8-3 0-6,0 4 0 8,-7-4 12-8,-9 0 3 8,4-4 0-8,-7 1 0 9,-1-1 1-9,-3 4 1 6,-4 0 0-6,-8-3 0 11,-5-4-6-11,-3 3-2 4,0 1 0-4,0-4 0 12,-4 3-9-12,-4 4 8 3,-4-7-8-3,1 4 8 7,-5-1 9-7,-4 1 2 8,-7 3 0-7,3 0 0 6,-11-4-19-7,-1 4 0 9,-3 0 0-9,-4 0 0 5,-5 0 0-5,5 0 0 11,-8 4 0-10,0-1 0 3,0 1 0-4,-1 3 0 10,-3-1 0-10,4 1 0 6,0 4 0-6,-4 3 0 5,4 3 0-2,0 4 0 3,0 0 0-6,-1 7 0 7,5 0 0-7,-4 3 0 7,4 4 0-6,0 0 0 6,0 0 0-7,3 4-9 10,-3 2 9-10,4-2-10 4,-1 3 10-4,1 3-10 11,4 4 10-11,-1 0 0 5,1 3 0-5,-4 4 0 12,0 3 0-11,3 1 0 1,5 3 0-2,-5 6 0 8,-3 5 0-8,4 6 0 7,-4 0 0-6,3 4 0 6,-3 3 0-7,0 4 11 8,3 0-3-8,-3 3 0 7,0 7-8-7,-1 1-14 10,-3-4 3-9,0 6 1 2,0 4 2-2,-4 4 0 9,0-4 0-10,-5 4 0 5,-3 7 8-5,0-7-8 6,-3-4 8-6,-1 0-8 9,-4-10 8-9,4 3 0 7,-8-3 0-7,4-4 0 8,-8-3 0-7,5-7 0 5,-1-4 0-6,0-3 0 9,0 0 0-8,0-1 0 4,1-2 0-5,-1-8 8 11,0 0-8-11,0-6 0 3,4-4 0-3,1-4 0 13,3-3 18-13,-4-4-1 2,4-3 0-1,-4-3 0 6,0-5-17-6,0-2 0 6,8-4 0-7,-4-4 0 8,-3-3 8-8,3-3-8 8,0-4 0-7,0-4 0 5,0-3 8-6,-4 0-8 11,0 0 0-11,0-7 0 3,0 0 17-2,1 3-3 10,-5-3-1-11,-4 0 0 4,0-3-1-4,1 3 0 7,-1-4 0-7,0 1 0 8,-4-4-12-8,1 3 11 6,-5-3-11-6,1 0 10 10,-5 0 18-10,5 0 3 5,-5 0 1-5,-7-3 0 10,-1-1-32-9,-3 4 0 3,-4-3 0-4,-4 3 0 12,-1-4 0-12,-3 4 0 4,0 0 0-4,-4-3 0 12,0 3 0-11,-4-4 12 1,4 1 0-1,-8 3 0 6,-3 0-12-7,-5 0 0 7,-4-4 0-7,1 4 0 8,-5-3-8-8,-4 3 8 8,1-4-12-8,-9 1 12 7,-3-1 0-7,0 4 0 10,0-7 12-9,3 4-3 4,-7-1-9-5,0 1 0 10,-5-4 0-10,1 3 8 5,8 1 2-5,-4-1 0 5,-8 1 0-4,3 3 0 7,-3 0-10-8,0 0 0 7,4-4 0-7,-4 8 0 8,-8-1 0-7,4-3 0 4,-4 4 0-5,4-4 8 11,4 0-8-11,-8 0 0 6,0 0 0-6,0 0 0 10,4-4 0-10,4 4 0 5,-4 0 0-5,0-3 0 11,-4 3 11-11,4-4-3 3,7 4-8-3,-3 0 12 9,-12-3-12-9,8-4 0 7,8 7 8-7,4-4-8 7,4 1 0-7,-1 3 0 8,-11-7 8-7,12 0-8 5,4 4 0-6,-5-1 9 10,-3 1-9-10,0-1 8 5,7 4-8-5,-3-3 0 12,-8 3-12-12,0 3 12 3,3-3 0-2,5 4 0 4,0-4 0-4,-5 7 0 7,-3-4 0-8,4 4 12 7,0 0 0-7,11 3 0 9,1-3-12-9,-1 4 0 6,1-4 0-6,0 3 0 9,-1 1 0-8,5-1 0 5,3 1 0-6,8-1 0 9,-7-3-13-9,7 4 1 5,4-4 1-5,-4 0 0 13,4 0 11-13,5 0 14 2,-1-4-3-1,8 4-1 7,4-3-10-8,3 3 0 6,1-4 0-5,4 4 0 7,4-3 0-8,-4-1-12 7,3 4 2-6,1-3 1 5,0 3 9-6,3-4 0 10,1 4 0-10,0-3-8 5,-1 3 8-5,5-4 9 11,-1 4-1-11,9 0-8 5,-5-4 0-5,1 4 0 6,3-3 0-6,4-1-9 9,1 1 9-9,3 3 0 6,-4-4 0-6,5-3 0 9,3 4 0-9,0-4 9 6,4-4-1-6,-4 1-8 10,1-4 14-9,3 3-4 3,0-6-1-3,-4-1 0 9,0-6 2-10,-3 0 0 4,3-4 0-4,0-7 0 12,-4-7 1-12,5-4 1 4,-5-10 0-4,0-3 0 7,0-7-13-7,5-4 0 7,-9-3 0-6,4-4 0 7,4-4 0-8,1-2 0 8,-5-8 0-7,4 0 0 5,-4-3 0-6,5-1 0 9,-5-3 0-8,4-3 0 4,4-4 0-4,0-3 0 9,-3-4 0-9,3-3 0 1,-4-4 0-1,0 1 0 5,0-5 0-6,1 5 0 8,-1-1 0-8,0 4 0 7,-4-4 0-7,5 7 0 8,-5 4 0-8,0 3 0 8,-7 0 0-8,7 8 0 8,-4-1 0-8,1-4 0 7,-5 5 0-7,0-1 0 10,1 7 0-10,-5-3 8 4,5-1-8-4,-5-2 0 13,1-1 8-13,-1-3 0 2,1-1-8-1,3 1 12 6,0 0-12-7,1-4 0 7,3 0 0-6,1 4-10 6,-1 0 10-7,8 3 0 8,-4 4 0-8,9-1 8 7,-1 1-8-7,0 7 0 10,0 3 0-9,0 3 0 4,0 8 0-5,4 3 0 11,0 7 0-11,-3 4-8 4,3 0-4-4,4 10-1 6,-4 0 0-6,4 10 0 25,-4 1-80-25,0 7-16 0,4 10-3 0,4 3-984 2</inkml:trace>
    </iact:actionData>
  </iact:action>
  <iact:action type="add" startTime="56624">
    <iact:property name="dataType"/>
    <iact:actionData xml:id="d18">
      <inkml:trace xmlns:inkml="http://www.w3.org/2003/InkML" xml:id="stk18" contextRef="#ctx0" brushRef="#br0">29639 9625 2260 0,'-43'-35'100'1,"23"18"21"-1,-3-1-97 0,-5 1-24 5,-3-1 0-5,-5 4 0 7,1-3 0-7,-4 6-12 9,-1 4 0-9,1 0 1 7,-4 4-8-7,3 3-1 10,-7-4-1-10,0 8 0 4,0-1 4-4,0 4 1 6,-4 0 0-6,7 4 0 9,-3-1 16-7,8 8 14 3,8 3-2-4,-5 7-1 6,9 6 19-6,3 1 4 5,1 7 1-6,3 7 0 9,4 4-35-9,4-1 0 7,8 4 0-7,1 0-9 10,3 0 9-10,7 3 9 4,5 4-1-4,4-7-8 12,4 0 0-12,7-4 0 4,8-7 0-4,1 1 0 7,3-15 9-7,4 1-9 7,1-8 0-6,3-7 9 6,-8-3 10-7,4-3 1 8,0-8 1-8,-3-6 0 7,-1-1 15-7,0-6 2 10,1-4 1-10,-1-3 0 6,-4-1-25-6,1-3-5 10,3-3-1-9,-4-4 0 2,-11 3 0-2,-4-6-8 6,-1-1 12-7,1 1-4 7,0 0 0-7,-5 6 0 7,1 1 0-7,-4 3 0 8,-4 3 3-7,-1 8 0 6,-3-1 0-7,4 4 0 8,-8 7-3-8,0 0 0 7,0 0 0-7,4 7 0 10,0 4-8-10,0 10-11 5,4 3 3-5,-4 8 0 11,0 6 8-11,4 4-12 3,0 3 12-2,3 8-12 9,1-4 12-10,0 3 0 4,-4 0 0-3,4-3 0 6,-1-3 0-7,1-4 0 9,0-4 0-8,0-7 0 5,-8-6-8-6,0-8 0 9,3-3 0-9,-7-3 0 17,0-11-112-17,0 0-23 1,-11-7-4-1,-1-7-1 2</inkml:trace>
    </iact:actionData>
  </iact:action>
  <iact:action type="add" startTime="57103">
    <iact:property name="dataType"/>
    <iact:actionData xml:id="d19">
      <inkml:trace xmlns:inkml="http://www.w3.org/2003/InkML" xml:id="stk19" contextRef="#ctx0" brushRef="#br0">29309 10229 2930 0,'4'-10'64'1,"8"3"14"-1,3-4 2 0,13 4 3 0,11 4-67 0,4-4-16 9,5 3 0-8,10 1 0 16,1 3-74-17,4 0-18 0,4 0-4 0,0 0-714 8,0 3-142-7</inkml:trace>
    </iact:actionData>
  </iact:action>
  <iact:action type="add" startTime="61006">
    <iact:property name="dataType"/>
    <iact:actionData xml:id="d20">
      <inkml:trace xmlns:inkml="http://www.w3.org/2003/InkML" xml:id="stk20" contextRef="#ctx0" brushRef="#br0">21465 10617 403 0,'0'0'36'1,"0"0"-36"7,0 0 0-8,0 0 0 6,0 0 46-6,-4 7 2 11,-4 0 1-11,4-4 0 4,-4 4-41-4,4 0-8 6,-4 0 0-6,0-3 0 9,-3 3 0-8,3 0 0 5,0 0 0-6,-4-1 0 9,0 1 11-9,1 0 8 7,-5 0 1-7,4 4 1 8,0-1 15-8,-3-3 4 5,-1 4 0-5,-4 3 0 12,8 0-23-12,-7 0-4 4,-1 3-1-4,0 4 0 12,-7 0 0-12,3 0-1 3,5 4 0-3,-1 2 0 8,-7 1-22-7,3 0-4 6,0 0-1-6,1 4 0 6,-5-4 16-7,5 7 0 7,-5-4 0-6,1 0-9 6,3 1 9-7,1 3 0 10,-1-4-9-10,-7 4 9 4,7 0 0-3,0 0 0 9,1 0 0-10,-5 0 0 6,5-4 0-6,-5 1 0 5,5-1 0-5,-5-3 0 8,-3 0 14-8,3 3-2 8,5-6-1-8,-5-1 0 7,1 4 6-6,-1-3 2 5,-3 3 0-6,3 0 0 11,1-1 1-10,3 1 0 2,-4 0 0-3,5 0 0 12,-1 0 10-11,-3 0 2 1,3 7 1-2,1-7 0 13,3 3-33-11,-4 1 0-1,1-8 0-1,-1 4 0 8,1 0 13-8,-1 0-4 7,1-3-1-6,3 2 0 5,-4-2-8-6,5-1 0 9,-1-3 9-9,0 0-9 6,-3 0 0-6,-1 4 0 11,1-4 0-11,3 0 0 5,4-4 8-5,-3 1 3 11,-1-5 1-11,0 1 0 5,5 4-4-5,-1-4 0 5,0 0 0-5,4 0 0 9,-3 0 4-8,7 0 1 4,-4-4 0-5,4 1 0 10,0-1 6-10,0 1 1 6,4-4 0-6,1 3 0 11,3-10-20-10,-4 7 0 1,-4-3 0-1,4 3-9 9,4-7 9-10,0 0 8 5,0 0-8-5,0 0 11 12,0 0-11-12,0 0 0 3,0 7 0-3,-4 0 8 7,4-7-8-7,0 0 0 8,0 0 0-8,0 0 0 9,0 0 0-9,0 0 0 6,0 0 0-5,0 0 0 5,0 0 0-6,0 0 0 10,0 0-9-9,0 0 9 4,0 0 0-5,0 0 0 10,0 0 0-10,4 10 0 5,-4-10 0-5,0 0 0 6,0 0 0-6,0 0 0 9,0 0 0-8,0 0 0 4,0 0 8-5,0 0-8 9,0 0 0-9,0 0 0 7,0 0 0-7,0 7 0 8,0-7 0-8,0 0 0 6,0 0 0-6,0 0 0 11,0 0 0-11,0 0 0 5,0 0 0-5,0 0 0 12,0 0 0-12,0 0 0 3,4 10 0-3,-4-10 0 7,4 7 11-7,-4-7-1 7,0 0 0-6,0 0 0 7,4 11-1-8,-4-11 0 7,7 7 0-6,-3 0 0 6,-4-7-9-7,8 10 0 9,-4 1 0-8,4-4 8 4,0 3-8-5,-4 1 0 11,0-1 0-11,0 1 0 3,4-1 0-2,3 1 0 5,-3-1 0-6,4 4 8 9,-4 0-8-9,4 0 0 6,3 4 0-5,-3-1-11 7,4 0 11-8,0 1 0 6,-1 3 0-6,1-4 8 10,0 4-8-10,-1 4 0 6,1-4 0-6,4 3-8 11,-1-3 8-10,1 7 0 1,0-4 0-2,-1 4 0 13,9 0 0-13,-8 0 8 3,3 0-8-2,1 0 11 5,-1 0-11-6,1-3 0 7,-4 2 0-7,3-2 8 9,1 3-8-9,-1 0 0 7,1-4 0-7,-1 4 8 8,-3-3-8-7,4 3 0 7,-1-1 0-8,5 1 0 6,-5 0 23-6,1 0 9 11,-4 4 1-11,3-4 1 3,5 0-26-3,-5-4-8 8,1 4 0-8,-5-4 0 7,9 1 0-7,-4 3 0 7,-5-4 0-7,1-3 0 8,3 0 0-7,-3 0 0 6,0 4 8-7,-5-8-8 10,5 0 0-9,0 4 0 2,-1 0 8-3,-3-3-8 11,0-1 0-11,0 8 0 4,-1-4 8-4,5 0-8 13,-4 3 0-13,-1 1 0 2,1 2 0-1,4 1 0 7,-1 0 0-8,5 4 0 7,0-4 0-7,-5 3 0 8,5 1 0-8,-1-1 0 8,-3-7 0-8,0 4 0 7,-1 0 8-7,5-3-8 10,-4-1 9-10,3-3-9 5,-7 0 0-5,7-3 0 9,-3-1 0-9,0 0 0 6,-5-6 0-6,1 3 0 6,0-4 0-6,0 1 0 10,-1-4 0-10,-3 3 0 6,0 1 0-6,0-4 0 8,-1 0 9-7,-3 0-9 5,0-4 8-6,0 4-8 9,-8-7 0-8,4 7 8 5,4 0-8-6,-4-3 0 10,4 3 8-10,-8-7-8 4,0 0 0-4,0 0 8 12,8 3-8-12,-8-3 0 3,7 4 0-3,-7-4 8 8,4 3-8-8,-4-3 8 7,8 4-8-7,-8-4 8 8,8 3-8-8,-8-3 0 7,0 0 0-7,8 4 8 8,-8-4-8-8,0 0 0 9,8 3 0-8,-8-3 0 4,0 0 0-5,8 0 0 11,-8 0 0-11,0 0 0 4,0 0 0-4,7 0 0 7,-7 0 0-7,8-3 0 8,0 3 0-7,-8 0 0 4,0 0 0-5,0 0 8 8,4-4-8-7,8 1 10 6,-8-4-10-7,-4 7 10 9,4-7-1-9,0 0 0 6,0-4 0-6,0 1 0 11,-4-1 9-11,3-3 2 3,-3 4 0-3,4-4 0 13,-8-4-20-13,4 4 0 3,0-3 0-2,-3-4 0 6,3 0 0-7,-8 0 8 7,4-7 1-7,0 4 0 8,0-4-9-8,-4-4 10 8,0 1-10-8,0-4 10 7,0-3-10-7,5-1 10 10,-5-3-10-9,0-3 10 3,4-1-10-4,0-2 8 11,-4-5-8-11,8 1 8 4,-4-1-8-4,4-2 0 7,0-1 0-7,0 0 0 9,4 0 0-9,-4 4 0 6,0-1 0-6,4 1 0 9,-4 6 0-8,0-6 0 5,0 0 0-6,-4-4 0 9,4 3 0-9,0 1 0 5,-4-7 0-5,0 3 0 11,0 0 12-11,-4 0-2 4,1 0-1-4,3 4 0 13,-8-8 2-13,4 1 0 2,4 0 0-1,0-1 0 6,-4 1-11-7,4 0 0 7,0-1 9-6,4 4-9 6,-4-3 0-7,4 3 0 9,0 0 0-9,4-3 0 6,0 0 0-6,-4-1 0 10,0 4 0-10,4-3 0 6,0 7 0-6,0-1 0 11,-4 1 0-11,0 3 0 3,4 0 0-3,-4 4 0 8,-4-4-9-8,4 3 9 8,0 1 0-8,-4 0 0 6,0 3 0-6,4 3 0 9,0 1 0-8,-4 3 0 3,4 0 0-4,0 0 0 11,4 4 0-11,-4-1 0 5,-4 1 0-5,4-4 0 12,4 0 0-11,-4 3 0 1,0-2 0-2,0-1 0 13,-4 3 0-13,4-3 0 2,0 0 0-1,0 0 0 6,0 8 0-7,0-5 0 7,0 1 0-6,0 3 0 7,0 3 0-8,0 1 0 7,4 6-9-6,-4 4 9 5,0-3-13-6,0 3 1 11,0 0 0-11,-4 7 0 16,8 4-20-15,-4 3-3-1,0 0-1 0,0 0 0 16,0 0-108-16,0 0-23 0,0 0-4 0,-8 10-1 1</inkml:trace>
    </iact:actionData>
  </iact:action>
  <iact:action type="add" startTime="63799">
    <iact:property name="dataType"/>
    <iact:actionData xml:id="d21">
      <inkml:trace xmlns:inkml="http://www.w3.org/2003/InkML" xml:id="stk21" contextRef="#ctx0" brushRef="#br0">23650 12708 633 0,'-16'-10'28'2,"4"6"6"-2,0 1-34 0,5-4 0 6,3 3 0-6,0-3 0 10,-4 4 108-10,0-1 16 3,8 4 2-2,0 0 1 6,0 0-90-7,0-6-17 8,-8 2-4-8,8 4-1 7,4-10 30-7,-4 3 7 8,-8 0 0-8,0 3 1 7,8 4 9-7,0 0 2 9,-4-7 0-9,0 4 0 7,-3 3-29-7,7 0-6 10,0 0-1-10,0 0 0 5,0 0-28-5,7 0 0 6,9 3 0-6,-4 1 0 8,4-1 10-8,3 1-10 8,-3-1 10-8,8-3-10 8,-1 4 9-8,5-1-9 7,-9 1 8-7,9-4-8 9,-5 3 10-9,9 1-10 5,-5-1 12-5,5-3-12 12,-1 0 21-12,1 0-2 3,7 0-1-3,-4 0 0 13,5 4-18-13,-1-1 0 3,0 0 8-2,1 1-8 6,-1-1 0-7,-4 1 0 7,5-1 0-6,-1 4 0 6,-4-3 11-7,1 3 1 8,3-7 1-7,4 3 0 5,-4 1 8-6,9-1 2 9,-5-3 0-9,4 4 0 6,8-1-8-6,-4-3-2 10,0 0 0-10,0 0 0 5,0 0 1-5,4 0 0 6,0-3 0-6,0-1 0 8,8 1-4-8,-4-1-1 7,0 1 0-7,0 3 0 9,0-4-9-9,0 1 0 7,-4-1 0-7,0-3 0 9,0 7 0-9,0-3 8 6,8-1-8-6,-4-3 0 10,-4 4 8-10,0 3-8 5,0 0 0-5,-4 0 8 12,0 0-8-12,-4 0 0 3,1 3 0-3,-1-3 0 7,-4 4 0-7,4-4 0 8,4 0 0-8,-4 3 8 8,1 1-8-8,3-1 8 7,-4-3-8-6,4 0 8 6,0 7 1-7,-4-3 0 10,0-4 0-10,-4 0 0 5,-3 3 0-5,3-3 0 10,0 0 0-9,-3 0 0 3,-1 0-1-4,-4 0-8 6,-3-3 12-6,-1 3-4 9,-3 0 11-9,-1 0 1 7,-3-4 1-7,-5 4 0 8,5 0-21-8,-4 0 0 7,-1 0-10-7,-3 0 10 11,0 0 0-11,-5 0 0 4,5 0 12-3,-8 0-3 9,0 0-9-10,4-3 0 5,-1 3 9-5,-3 0-9 12,-8 0 0-12,8 0 0 2,-8 0 0-2,8 0 0 21,0-4-32-21,-8 4-12 1,8 4-1-1,4-1-920 8</inkml:trace>
    </iact:actionData>
  </iact:action>
  <iact:action type="add" startTime="68784">
    <iact:property name="dataType"/>
    <iact:actionData xml:id="d22">
      <inkml:trace xmlns:inkml="http://www.w3.org/2003/InkML" xml:id="stk22" contextRef="#ctx0" brushRef="#br0">21465 10557 568 0,'0'0'25'2,"0"0"6"-2,0 0-31 0,0 0 0 4,-4 0 0-3,4 0 0 6,0 0 26-7,-8 0-1 7,4 0 0-7,-4 4 0 8,0-4-5-8,0 3-2 8,8-3 0-8,-4 0 0 7,-3 4 9-7,7-4 1 9,-4 3 1-9,4-3 0 6,-4 4 5-6,0-1 1 11,-4 1 0-11,8-4 0 4,0 0-18-4,0 0-3 7,0 7-1-7,-4 3 0 8,4-3-13-8,0 4 0 7,0-4 0-7,-4 3 0 9,4 1 0-9,0-1 0 5,0 1-8-5,-4-1 8 10,4-3-11-10,-4 3 2 6,4 1 0-6,-4-1 0 11,4 1 9-11,-4-1-8 5,-4 1 8-5,5-1-8 10,3 1 8-10,-4-1 0 4,-4 1 0-4,4-1 0 8,0-3 0-8,-4 4 0 8,0-4 0-7,0 3 0 5,-3 4 0-6,3-3 0 8,-4 3 0-7,-4 0-8 6,4 3-7-7,-3 0-1 9,3-3 0-9,-4 4 0 18,-3 3-19-17,-1 0-4-1,4 0-1 0,-4 3-195 8,5 1-39-7</inkml:trace>
    </iact:actionData>
  </iact:action>
  <iact:action type="add" startTime="69924">
    <iact:property name="dataType"/>
    <iact:actionData xml:id="d23">
      <inkml:trace xmlns:inkml="http://www.w3.org/2003/InkML" xml:id="stk23" contextRef="#ctx0" brushRef="#br0">23669 12824 288 0,'-23'-14'12'2,"11"7"4"-2,0-4-16 0,4 4 0 5,1 0 0-5,7 7 0 9,7-3 198-9,-7 3 37 5,0 0 7 5,28 0 2-10</inkml:trace>
    </iact:actionData>
  </iact:action>
  <iact:action type="add" startTime="70573">
    <iact:property name="dataType"/>
    <iact:actionData xml:id="d24">
      <inkml:trace xmlns:inkml="http://www.w3.org/2003/InkML" xml:id="stk24" contextRef="#ctx0" brushRef="#br0">27198 12768 1555 0,'-19'-11'138'1,"11"4"-110"1,4 0-28-1,4-3 0 9,-4 6 94-10,0-3 14 4,8 0 2-4,-4 0 1 8,8 4-89-7,-4-4-22 5,4 0 0-5,-4 0 0 7,4 0 0-8,3 3-12 7,-11 4 2-7,8-7 0 7,0 4 10-7,-8 3-12 9,8-3 12-9,-8 3-12 18,0 0-65-18,0 0-14 0,0 0-2 0,0 0-1 3</inkml:trace>
    </iact:actionData>
  </iact:action>
  <iact:action type="add" startTime="71067">
    <iact:property name="dataType"/>
    <iact:actionData xml:id="d25">
      <inkml:trace xmlns:inkml="http://www.w3.org/2003/InkML" xml:id="stk25" contextRef="#ctx0" brushRef="#br0">24023 12789 1566 0,'-16'-7'69'1,"16"7"15"-1,-4-7-68 0,4 7-16 4,0 0 0-4,0 0-460 16,0 0-96-16</inkml:trace>
    </iact:actionData>
  </iact:action>
  <iact:action type="add" startTime="72476">
    <iact:property name="dataType"/>
    <iact:actionData xml:id="d26">
      <inkml:trace xmlns:inkml="http://www.w3.org/2003/InkML" xml:id="stk26" contextRef="#ctx0" brushRef="#br0">21535 10910 921 0,'-19'-7'40'1,"11"0"10"-1,4-3-40 0,0-1-10 6,4 11 0-6,0 0 0 24,0 0-38-24,0 0-10 0</inkml:trace>
    </iact:actionData>
  </iact:action>
  <iact:action type="add" startTime="72852">
    <iact:property name="dataType"/>
    <iact:actionData xml:id="d27">
      <inkml:trace xmlns:inkml="http://www.w3.org/2003/InkML" xml:id="stk27" contextRef="#ctx0" brushRef="#br0">19916 12618 716 0,'0'0'16'1,"0"0"3"-1,12 3 1 0,0 1 0 0</inkml:trace>
    </iact:actionData>
  </iact:action>
  <iact:action type="add" startTime="75778">
    <iact:property name="dataType"/>
    <iact:actionData xml:id="d28">
      <inkml:trace xmlns:inkml="http://www.w3.org/2003/InkML" xml:id="stk28" contextRef="#ctx0" brushRef="#br0">29466 9642 403 0,'0'0'36'2,"0"0"-36"5,0 0 0-6,0 0 0 5,8-7 98-6,-8 7 13 7,0-7 2-7,0 7 1 10,4-7-70-10,-4 0-13 5,0 7-3-5,4-7-1 11,-4 7-2-11,0-10 0 5,4-4 0-5,-4 7 0 11,0 7 9-11,0-10 2 3,0-1 0-3,-4 1 0 13,4 3-8-13,-4-4-2 3,0 4 0-3,-4 0 0 7,0 4-2-6,0-1-1 6,-3 4 0-7,3 0 0 7,-4 4-23-7,0-4 8 8,-4 3-8-8,1 1 0 7,-5 3 0-7,4 0 0 10,-7 0-10-10,3 3 10 7,0 4-10-7,1-3 10 10,-1-1-8-10,-3 0 8 5,7 1 8-5,-4-4 6 6,-3 0 2-6,3-4 0 8,0 4-16-8,1 0 0 7,-1 0 0-7,4-3 0 8,-3-4 27-8,3 3 2 7,-4 4 1-7,1-3 0 9,3-4 17-9,0 0 3 6,-3 0 1-6,3 0 0 11,0 0-5-11,0 0-1 3,1 3 0-3,-1-3 0 13,0 0-35-13,1 4-10 3,3 3 0-2,-4 0 0 6,4 0 0-7,0 3 0 8,1 4-10-7,3 4 10 5,-4-8-8-6,0 8 8 9,4-1 0-9,0 1 0 7,-3 2-9-7,7 1 9 9,-4 4 0-9,0-1-9 5,4 1 9-5,4 3 0 9,-4 0 0-9,4 0 0 6,4 3 0-6,0 0 12 6,0-3-2-6,0 4-1 9,4-1 0-9,4 1 0 8,3-1 0-8,1 1 0 7,0-1-9-6,3-3 0 5,9-4 9-6,-1 1-9 10,-3-4 23-10,3 0 0 4,5-4 0-4,-1-3 0 12,1 4-7-12,-1-4-2 3,1-4 0-2,-1 0 0 12,1-3-3-13,-1 0-1 2,-7-3 0-1,7-1 0 6,-4-3-2-7,5 0 0 7,-5 0 0-5,1 0 0 4,-1 0 0-5,5-3-8 6,-1-1 12-6,-7 1-4 5,0-1-8-6,-5 1 0 10,5-1 9-10,-1 1-9 5,1-1 10-5,-1-2-2 12,1-1-8-12,-4-4 12 3,-1 4-12-2,1-3 8 5,0-1-8-6,-1-3 0 8,-3 4 10-7,-4-4-10 6,0-4 10-7,-1 4-10 9,1 0 11-9,-4-3-11 5,0-1 12-5,0 4-12 10,-4 0 11-10,0 0-11 6,0 8 10-6,-4-5-10 10,0 11 10-10,0 0-10 4,0-7 10-4,0 7-10 11,0 0 0-10,0 0 0 1,0 0 0-2,0 0 0 9,0 11 0-9,0 2 0 9,0 1-8-9,3 4 8 6,1 3-10-6,0 0 10 9,0 0-8-9,0 0 8 6,0 0 0-6,0 3 0 10,0-3 0-10,0 4-8 6,4-8 8-6,0 4 0 11,-4-7 0-11,3 3 0 3,-3-6 0-3,0-1 0 7,0 1-9-7,-4-11 9 25,8 7-30-25,-8-7-2 0,0 0 0 0,0 0 0 14,0 0-47-12,0 0-9-2,0 0-3 0,0 0-711 0</inkml:trace>
    </iact:actionData>
  </iact:action>
  <iact:action type="add" startTime="76519">
    <iact:property name="dataType"/>
    <iact:actionData xml:id="d29">
      <inkml:trace xmlns:inkml="http://www.w3.org/2003/InkML" xml:id="stk29" contextRef="#ctx0" brushRef="#br0">29368 10198 1152 0,'-12'-21'102'2,"8"14"-82"5,0-4-20-5,4 1 0-2,4 3 168 0,0-4 28 7,4 4 7-7,4 7 1 8,-1-3-156-8,13 3-32 7,4 3-5-7,-1-3-2 9,5 7-21-9,-1 0-5 5,4 0-1-5,5 4 0 21,-1-1-36-21,0 1-7 0,1 3-2 1,-5-4-698 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21">
    <iact:property name="dataType"/>
    <iact:actionData xml:id="d0">
      <inkml:trace xmlns:inkml="http://www.w3.org/2003/InkML" xml:id="stk0" contextRef="#ctx0" brushRef="#br0">8374 5714 1036 0,'0'0'46'3,"-4"-7"10"-3,4 7-45 0,0 0-11 15,0 0 0-14,0 0 0-1,0 0 65 0,0 0 11 3,0 0 3-3,0 0 0 9,0-7-47-9,0 7-10 6,0 0-2-6,0 0 0 10,4-7-8-10,-4 7-3 5,0 0 0-5,0 0 0 10,0 0 23-10,8-4 4 5,0 1 0-5,-8 3 1 13,8-4-1-13,3 4-1 2,5 0 0-2,-8 0 0 9,0 4-3-9,-8-4-1 7,0 0 0-7,15 3 0 8,1 4-12-8,-4-3-3 7,4 3 0-6,3-7 0 6,5 3-7-7,0 1-1 11,-1-1-8-11,5 1 12 15,-5-1-2-14,5-3-1-1,-5 4 0 0,1-4 0 3,3 0 1-3,1 3 0 7,-1-3 0-7,5 0 0 8,-5 4 2-8,5-4 0 6,-1 3 0-6,1-3 0 9,-1 0 0-8,1 0 0 5,3 0 0-6,0 4 0 10,-3-4 0-9,3 3 0 3,-3 1 0-4,3-1 0 11,-4 1 0-10,-3-4 1 2,3-4 0-3,1 4 0 12,3 4 0-12,0-4 0 3,-3-4 0-2,3 1 0 7,5 3 9-8,-1-4 2 6,-8 1 0-5,5 3 0 7,-1-4-24-8,0 4 0 7,-3-3 0-6,-1-1 0 6,1 4 9-7,-1 0 4 9,5-3 1-9,-5 3 0 6,0 3-14-6,1-3 0 10,3 0 0-10,-3 4 0 4,-1-4 0-4,1 0 0 9,-1 3 8-6,4 1-8 0,5-1 0-3,-9 1 8 8,-3-4-8-8,3 3 0 7,4 4 0-6,1-7 11 5,-9 4-11-6,1-1 10 10,-1 1-10-10,1-1 8 6,-1 1-8-6,1-4 8 9,-5 3-8-9,5 1 12 6,-1-4-12-6,5 0 12 11,-5 0-1-11,5 0 0 3,-5 3 0-3,9-3 0 9,-1 4-11-8,-7-1 10 4,-5-3-10-4,1 0 10 7,11 0-10-8,-3 0 0 7,-9 4 9-7,5-4-9 8,-5 0 0-8,5 0 9 8,-5 3-9-8,1-3 0 6,-1-3 12-6,1 3-12 11,0 0 12-10,3 0-12 2,-3 0 9-3,-1-4-9 7,1 4 0-7,3-3 9 8,-7 6-9-7,8-3 8 5,-5-3-8-6,5 3 8 9,-1-4 0-8,-3 4-8 4,-5-3 12-5,1 3-4 10,4 3-8-10,-5-3 0 5,1 0 0-4,0 0 0 9,3 4 0-10,1-4 0 4,-5 0 0-4,1 0 12 12,0 0-12-11,-1 0 0 1,-3 0 0-1,4 0 0 8,-5 0 0-8,5 0 0 4,-4 0 0-4,0 0 0 7,-1 0 0-8,1 0 0 6,0 0 0-5,3-4 0 5,-7 4 0-6,4 0 0 10,0 0 0-10,-1 0 0 6,1 0 0-6,0 0 0 10,-8 0 0-10,7-3 0 4,1 3 0-4,-4 0 0 11,-4 0 0-11,-8 0 0 19,0 0-69-19,8 0-10 0,-1 0-1 0,-7 0-961 3</inkml:trace>
    </iact:actionData>
  </iact:action>
  <iact:action type="add" startTime="22729">
    <iact:property name="dataType"/>
    <iact:actionData xml:id="d1">
      <inkml:trace xmlns:inkml="http://www.w3.org/2003/InkML" xml:id="stk1" contextRef="#ctx0" brushRef="#br0">10319 8427 921 0,'0'0'82'2,"0"0"-66"0,0 0-16-1,-8-3 0 6,1-4 110-7,-1 3 18 7,8 4 4-7,0 0 1 9,0 0-106-9,0 0-27 7,0 0 0-7,-4 0 0 10,-4 0 8-10,4 0-8 4,4 0 0-4,0 0 8 9,20 0 3-9,-13 0 0 6,-7 0 0-6,0 0 0 9,24 0 7-9,-8 0 2 7,-16 0 0-7,8 0 0 8,3 4-12-8,1-1-8 7,8-3 12-7,-4 0-12 8,-5 4 13-8,5-4-4 9,8 0-1-9,-5 0 0 6,1 0-8-6,-4 3 0 11,7-3 0-11,5 0 8 4,-1 0-8-4,-3 0 0 6,-4 0 0-6,3 0 0 9,9 0 0-8,3 0 16 4,-8 0-2-5,1 0-1 10,-4-7 3-10,7 4 1 5,8-1 0-5,1 1 0 10,-9 3-5-10,4-4 0 6,1 1-1-6,-1 3 0 10,4-4 1-10,-3 1 0 6,-1-1 0-6,1 4 0 11,-1 0-4-11,4 0-8 3,-3 0 12-3,3 0-4 8,-4 0 2-8,1 0 0 7,7 4 0-7,-4-1 0 8,0-3-2-8,1 4 0 7,3-1 0-7,-4 1 0 8,-3 3 0-8,3-4-8 10,0 1 12-9,1 3-4 3,3 0-8-4,0 0 0 11,0-4 0-11,4 4 8 4,-3-3-8-3,-1-1 0 5,4 4 0-6,0-3-11 8,0-1 11-8,-3 1 8 7,3 3-8-7,0-4 11 8,-4-3-11-8,4 3 0 7,4 4 0-7,0 0 0 9,-3-3 12-8,3-1-2 4,0-3-1-5,0 0 0 10,-4 0 0-10,0-3 0 5,-4 3 0-5,1 0 0 13,-5 0 7-13,0 0 2 1,4-4 0-1,-7 4 0 9,3-3-6-9,-3-1 0 7,-5 1-1-6,8-1 0 6,-3 1 1-7,-1-4 1 11,-4 4 0-11,1-4 0 4,-1 3-5-4,-3-3-8 10,-1 4 11-10,1-1-11 5,-9 1 12-5,5-4-12 10,-4 3 12-10,-1 1-12 6,1 3 0-6,-4-4 0 5,-4 1 0-5,-1-1 0 9,1 1 0-9,-4 3 0 6,0 0 0-6,4 0-12 26,-8-4-21-26,-4 4-4 0,0 0-1 1,0 0-572 3,0 0-114-4</inkml:trace>
    </iact:actionData>
  </iact:action>
  <iact:action type="add" startTime="24963">
    <iact:property name="dataType"/>
    <iact:actionData xml:id="d2">
      <inkml:trace xmlns:inkml="http://www.w3.org/2003/InkML" xml:id="stk2" contextRef="#ctx0" brushRef="#br0">10543 9412 864 0,'-11'0'76'2,"3"0"-60"3,8 0-16-5,0 0 0 8,0 0 72-8,0 0 12 7,0 0 3-7,0 0 0 8,8 0-35-8,-8 0-6 7,0 0-2-7,0 0 0 9,0 0-20-9,0 0-5 6,7-4-1-6,-7 4 0 11,0 0 12-11,4-3 2 4,8-1 1-4,-12 4 0 13,0 0 2-13,0 0 0 3,16-7 0-3,-4 4 0 7,-1 3-13-6,1 0-2 6,-4 0-1-7,8 0 0 7,3 0-7-7,1-4 0 9,-20 4-1-9,16 0 0 6,7 0-11-6,1 0 10 9,-8 0-10-7,-1 0 10 3,1 0-2-5,4 0-8 12,7 0 12-12,-11 0-4 3,-4 0 1-3,3-3 0 6,9 3 0-6,0 0 0 9,-5 0 2-9,5 0 0 6,-1-4 0-6,5 4 0 10,-1 0-3-10,1 0 0 6,-4 0 0-6,3 0 0 9,-3-3 0-8,-1 3-8 5,5 0 12-6,-5-4-4 9,5 4-8-9,-1-3 12 4,1 0-12-4,-1 3 12 15,1 0-12-15,3 0 12 0,1 0-12 0,-1 0 12 9,8 0-4-8,-3 0-8 5,-1 0 12-6,1 0-4 8,3 0 2-8,-4-4 0 8,5 4 0-7,-1 0 0 5,0-3-1-6,0-1 0 9,1 4 0-9,3-3 0 7,0-1-9-7,0 1 12 11,1 3-12-11,3 0 12 3,0 0-4-3,-4 0 0 8,-3-4 0-8,-1 4 0 7,0 4 6-7,0-4 1 7,-3 0 0-7,3 3 0 7,-4-3-5-6,9 4-1 6,-5-1 0-7,0-3 0 9,-3 4-9-9,7-4 10 6,-4 3-10-6,4 1 10 10,1-4-10-10,-5 3 12 5,4 0-12-5,0 1 12 13,-3-4-4-13,3 0-8 2,-4-4 12-1,4 1-4 6,1 6-8-7,-1-6 0 7,-4 0 9-7,1-1-9 9,-1 4 0-9,0-3 9 7,-3 3-9-7,-5-4 0 7,0 1 9-7,1 3-9 9,-5 0 0-9,1-4 9 6,-5 4 0-6,1-3 0 11,0-1 0-11,-1 4 0 4,-3 0 2-4,-1-3 0 8,-3-1 0-8,4 1 0 7,-4 3-11-7,-1-4 8 7,1 1-8-7,-4 3 8 8,3 0-8-7,1 0 0 5,-4 0 9-6,0-4-9 9,0 4 0-9,-5-3 0 6,5 3 0-6,0-4 0 10,-12 4-16-10,0 0-4 6,0 0 0-6,0 0-1 20,0 0-87-20,0 0-16 0,0 0-4 0</inkml:trace>
    </iact:actionData>
  </iact:action>
  <iact:action type="add" startTime="36402">
    <iact:property name="dataType"/>
    <iact:actionData xml:id="d3">
      <inkml:trace xmlns:inkml="http://www.w3.org/2003/InkML" xml:id="stk3" contextRef="#ctx0" brushRef="#br0">10508 5780 806 0,'0'0'72'2,"-8"-3"-58"4,-8-4-14-6,8 3 0 10,8 4 17-10,-7-3 1 7,-9-1 0-7,0 1 0 8,4-4 1-8,1 7 0 5,3-7 0-5,-4 7 0 10,-8-4 3-10,5 4 1 5,15 0 0-5,-16-3 0 12,-8 3 5-12,5-4 2 3,19 4 0-3,0 0 0 12,0 0-2-12,-16 0 0 3,-12 0 0-3,13 0 0 9,-1-3-2-9,0 3-1 7,-7 0 0-7,-5 0 0 8,9 0-2-8,-5 0-1 8,4 0 0-8,-7 0 0 7,-5 0-4-6,5 0-1 8,-1 0 0-8,1 0 0 4,-13 0-4-5,9 0-1 10,0-4 0-10,3 4 0 4,1-3 6-4,-5-1 1 7,1-3 0-7,-1 4 0 8,1-4 1-8,-5 0 0 7,-3-4 0-7,4 4 0 9,-1-3 15-9,5-1 3 7,0-2 1-7,-5 2 0 9,5-3-16-9,-1-3-3 5,1-4-1-5,-1 0 0 11,1 3 5-11,0-3 0 4,-1 4 1-4,1-8 0 10,-1 8-2-9,5-8-1 3,-5 5 0-4,5-5 0 9,-5 8-14-9,5-4-8 6,3 0 10-5,1 0-10 7,-9 0 10-8,9 3-10 7,-1-3 10-7,4 0-10 7,1 4 8-7,3 0-8 10,-4-4 0-10,9 0 9 6,3 3-9-6,0 1 0 10,0-1 0-10,4 1 0 4,4-1-15-4,-8 1 5 7,8-1 1-7,8 1 0 9,-8-4-7-9,8 4 0 6,8-8-1-6,-1 4 0 9,5 0 5-9,0 0 2 6,7-7 0-6,9 4 0 10,-5-1 10-9,8 1 0 3,1-4 0-4,7 0 0 12,-4 0-12-12,8 4 4 3,4-1 0-3,0-3 0 13,0 4 8-13,4-4 0 2,8 0-9-1,4 4 9 7,3-8 0-8,-3 15 0 6,-4-8-9-5,4 4 9 7,3 7 0-8,1-3-12 7,4-1 12-7,-5 1-10 7,1 3 10-7,3 0 0 11,1-3 0-10,-4 6-8 3,-5-3 8-4,1 4 0 9,12-4 0-9,3 0-8 6,-7 7 8-6,-1-4 0 6,5 4 0-6,-8 0 0 9,-1 4 0-9,1-1 0 6,0 4 0-6,-1 0 0 9,-3 0 0-8,-4-7 0 4,0 7 0-5,-4 7 0 9,-5-7 0-8,-3 4 0 4,1-1 0-5,-1 4 0 11,0 0 0-11,-4 4-8 5,0-4 8-4,-4 3 0 8,0 4-8-9,-4 0 8 4,-3 4-8-4,-1-1 8 8,-4 0 0-7,-3 1-10 6,-1 3 10-7,-3 0 0 8,-5 3-10-8,5-3 10 7,-5 4-8-7,-7-4 8 8,0 3-12-8,-1 1 2 10,1-5 1-10,-4 8 0 5,-4-3 9-5,4-1-10 11,-5 4 10-11,1-3-10 3,0 3 10-3,-4 0 0 8,4 3 0-8,-4-3 0 8,4 7 14-8,0-7-2 6,-4 3 0-6,0 1 0 9,-4 6-22-9,3-7-5 6,1 4-1-6,-4 0 0 10,0 0 26-9,0-3 5 4,0-1 1-5,0 1 0 11,-4-1-24-10,1-3-5 1,-5 0-1-1,0 0 0 11,0 0 14-11,-4-4 15 0,0 1-3 0,-3-1-1 8,3 4-11-9,-4-4 0 10,0 1 0-8,1-1-11 3,-5-3-10-2,4 0-3 1,-3-3 0-3,-5-1-486 13,0 4-98-14</inkml:trace>
    </iact:actionData>
  </iact:action>
  <iact:action type="add" startTime="46959">
    <iact:property name="dataType"/>
    <iact:actionData xml:id="d4">
      <inkml:trace xmlns:inkml="http://www.w3.org/2003/InkML" xml:id="stk4" contextRef="#ctx0" brushRef="#br0">9195 11849 504 0,'0'0'22'1,"0"0"5"-1,0 0-27 0,0 0 0 5,0-3 0-5,0 3 0 9,0-11 22-9,0 4-1 6,0 7 0-6,-4-7 0 11,0 0 23-11,4 7 4 5,0 0 0-5,0-7 1 11,-3 0-2-11,3 7-1 3,0 0 0-3,0-7 0 8,0 7 6-8,-4-7 0 7,0 4 1-7,4 3 0 8,0 0-10-8,0 0-3 8,0 0 0-8,0 0 0 7,0 0-8-7,0 0-1 9,-4-7-1-9,4 7 0 6,0 0-11-6,0 0-3 12,0 0 0-12,0 0 0 3,0 0-8-3,0 0-8 7,12 0 12-7,-12 0-12 9,15 0 34-9,-3 0 0 8,4 0 0-8,-1 0 0 6,1 4-12-6,0-1-2 8,-16-3-1-7,20 3 0 6,3 1-5-5,-3-1-1 3,-1-3 0-5,-3 4 0 11,4-1-1-11,-1 1-1 4,1-1 0-4,0 1 0 12,-8-4-2-12,7 3 0 3,5 1 0-2,-1-1 0 7,-3-3-9-8,4 4 10 7,3-1-10-7,1 1 10 7,3-1-2-7,-3 1-8 8,-5-1 12-7,5 1-4 5,7 3-8-6,0-4 8 9,-7 1-8-9,-5 3 8 7,5-4-8-7,-1 4 0 9,1 0 9-8,-4 0-9 4,-5-3 0-5,9 3 8 7,3-4-8-7,-3 4 0 7,-5 0 13-7,5-3-1 8,11-1-1-8,-4 1 0 7,1-4-11-6,-1 3 0 5,1 1 0-6,3-4 0 9,4 0 18-8,-4 0-2 4,-7 0 0-4,3 0 0 10,8-4 3-11,1 4 0 3,-9 0 0-3,4 0 0 12,-3 0-6-12,3 0-1 3,4 0 0-2,-3 0 0 7,-5 0-3-8,4 0-1 6,8 0 0-6,1 0 0 8,-9 0-8-8,4 0 12 7,0 0-12-7,-3 0 12 8,-1 0-2-8,0 0 0 10,0 0 0-9,1 0 0 4,3-3-2-5,-4 3 0 9,-3-4 0-9,3 1 0 6,4 3-8-6,-3-4 8 9,-1 1-8-9,0-4 8 5,-4 3-8-5,1 1 8 8,-5-1-8-8,1 1 8 7,3-1-8-7,-3 4 8 7,-1-3-8-7,0-1 8 10,-3 1-8-9,3-1 0 4,1 1 0-5,-1 3 0 10,-3-4 8-9,-5 1-8 2,5-1 0-3,-9 4 8 12,5-3-8-11,-4 3 0 1,-1 0 0-1,1-4 8 7,0 4-8-8,-5 0 0 6,1-3 0-6,4 3 0 9,-5-4 8-9,-3 1-8 7,0 3 0-6,4 0 8 6,-4 0-8-7,-1-4 0 9,1 4 0-8,-4 0 8 4,4-3-8-5,0 3 0 10,-5 0 0-9,5-4 8 2,-4 4-8-3,4 0 0 10,0 0 0-10,-4 0 0 5,3 0 0-4,-3 0 0 5,0 0 0-6,4 4 0 8,0-4 0-8,-1 0 8 9,1 0-8-9,0 3 0 7,-4 1 0-7,8-4 0 6,-5 0 8-6,5 0-8 11,0 3 0-11,0-3 0 4,3 0 0-4,1 0 0 12,-4 0 0-12,-1-3 0 3,5 3 0-2,0 0 8 8,-5 0-8-9,1 0 0 5,0-4 0-5,-1 4 0 8,1-3 0-8,0 3 0 10,0 0 0-8,-1-4 0 3,-3 1 8-2,0-1-8 5,4 4 0-5,-9-3 8-3,5 3-8 1,0-4 0 10,-4 4 0-10,4-3 8 3,-4-1-8-2,3 4 0 7,-3-3 9-7,0 3-9-2,0-4 0 1,0 1 8 5,4 3-8-6,-5 0 0 8,1-4 0-6,0 4 0 3,-8 0 0-5,4-3 0 10,4 3 0-10,-8 0 0 5,8-4 0-3,-8 4 8 6,0 0-8-8,0 0 0 4,12-3 0-3,-12 3 0 11,0 0 0-12,7-4 0 3,-7 4 0-3,0 0 8 8,8 0-8-7,-8 0 0 4,0 0 0-3,8-3 0 5,-8 3 0-7,0 0 9 7,0 0-9-5,0 0 0 5,0 0 0-7,0 0 0 7,0 0 0-6,0 0 0 5,0 0 8-6,0 0-8 11,8-3 0-11,-8 3 0 4,0 0 0-3,0 0 0 4,0 0 0-5,0 0 0 9,0 0 0-9,0 0 0 7,0 0 0-7,0 0-9 8,0 0 9-8,0 0 0 8,0 0-9-8,0 0 9 7,0 0 0-7,0 0-11 6,0 0 11-5,0 0-8 9,0 0 8-10,0 0-13 4,0 0 5-3,0 0 8 11,0 0-16-12,0 0 4 3,0 0 0-3,0 0 1 9,0 0-10-9,0 0-3 8,0 0 0-8,0 0 0 20,0 0-32-19,0 0-6-1,0 0-2 0,0 0 0 17,8-4-152-17,-8 4-32 0</inkml:trace>
    </iact:actionData>
  </iact:action>
  <iact:action type="add" startTime="48838">
    <iact:property name="dataType"/>
    <iact:actionData xml:id="d5">
      <inkml:trace xmlns:inkml="http://www.w3.org/2003/InkML" xml:id="stk5" contextRef="#ctx0" brushRef="#br0">13530 11416 1555 0,'-12'11'138'2,"4"-4"-110"1,-3 7-28-2,-1 3 0 5,0 4 79-6,0 0 10 9,4 7 3-9,-3 0 0 19,-1 0-92-19,0 0-24 0,4 3-1 0,0-3-1 3,0 0 5-3,1 0 1 6,3-3 0-5,-4-1 0 21,0-3-14-22,0-4-2 0,8-3-1 0,-4 0 0 16,4 0-120-15,0-3-24-1</inkml:trace>
    </iact:actionData>
  </iact:action>
  <iact:action type="add" startTime="49018">
    <iact:property name="dataType"/>
    <iact:actionData xml:id="d6">
      <inkml:trace xmlns:inkml="http://www.w3.org/2003/InkML" xml:id="stk6" contextRef="#ctx0" brushRef="#br0">13495 11546 1324 0,'0'0'118'1,"0"0"-94"3,-8 7-24-4,0 3 0 7,4 7 116-7,-4-3 18 7,4-3 4-7,-4 3 1 8,4 0-119-8,1 0-20 7,-5 0-10-7,8 0 1 10,-4 3-3-10,0-3-1 5,4 0 0-5,-4 0 0 27,4 0-31-27,0 0-7 0,0 0-1 0,4-4 0 9,-4 1-103-9,0-1-21 0,4 1-4 0,-4-11 0 5</inkml:trace>
    </iact:actionData>
  </iact:action>
  <iact:action type="add" startTime="49800">
    <iact:property name="dataType"/>
    <iact:actionData xml:id="d7">
      <inkml:trace xmlns:inkml="http://www.w3.org/2003/InkML" xml:id="stk7" contextRef="#ctx0" brushRef="#br0">13648 11591 691 0,'0'0'61'1,"-8"7"-49"1,0 0-12 0,0 3 0 4,1-3 197-6,-1 4 37 7,0-1 7-7,4 1 2 9,-4-1-195-9,8 4-38 6,-8 0-10-6,4-3 0 10,0-1 0-10,4 4-14 5,0 0 3-5,0-3 1 12,-4 3 10-12,4-4 14 3,0 0-3-3,0 4-1 9,0-3-23-8,0 3-5 4,0-4-1-5,4 1 0 9,-4-4-5-9,0 3 0 7,4-3-1-7,-4-7 0 20,0 0-31-20,4 7-7 0,4-3-1 0,-4-1-497 5</inkml:trace>
    </iact:actionData>
  </iact:action>
  <iact:action type="add" startTime="50578">
    <iact:property name="dataType"/>
    <iact:actionData xml:id="d8">
      <inkml:trace xmlns:inkml="http://www.w3.org/2003/InkML" xml:id="stk8" contextRef="#ctx0" brushRef="#br0">13809 11598 1494 0,'0'0'66'1,"-12"0"14"-1,1 7-64 0,7-4-16 4,-4 1 0-3,0-1 0 8,0 4 20-8,4 0 2 4,4-7 0-5,-4 7 0 11,4-7-22-11,-4 7 8 4,0 0-8-4,4-7 0 9,-4 11 0-9,4-1 0 6,-4 1 0-6,4-1 0 8,4 4 0-8,-4-3 8 8,0 3-8-8,0 0 11 7,0 3-11-7,0-3-11 8,4 0 3-8,-4 0 0 7,0 0 8-7,0 0 11 10,0 0-3-10,0 0 0 5,0 0-8-5,0-4 0 11,0 4 0-11,0-3 0 4,4-4 0-3,0 0-11 4,-4-7 3-5,0 0 0 25,4 7-36-25,-4-7-6 0,0 0-2 0,0 0-592 3</inkml:trace>
    </iact:actionData>
  </iact:action>
  <iact:action type="add" startTime="77468">
    <iact:property name="dataType"/>
    <iact:actionData xml:id="d9">
      <inkml:trace xmlns:inkml="http://www.w3.org/2003/InkML" xml:id="stk9" contextRef="#ctx0" brushRef="#br0">9557 14887 867 0,'0'0'19'1,"0"0"4"-1,0 0 1 0,0 0 0 0,0 0-24 0,0 0 0 4,0 0 0-4,0 0 0 10,0 0 0-10,0 0 0 5,8-3 0-4,0-1 0 6,-8 4 21-7,0 0-1 8,0 0 0-8,15-3 0 9,9 3 12-9,-8 0 1 5,-16 0 1-5,11 0 0 10,9 0-6-9,-4-4 0 4,-8 4-1-5,3-3 0 12,-3 3-8-12,8 3-2 3,0 1 0-3,-4-4 0 9,-12 0-1-9,11 7 0 6,13-4 0-6,-4 1 0 10,-9-1-4-10,5 1-2 5,4 3 0-3,3-4 0 4,1 1 3-6,3 3 1 9,-11-7 0-9,8 3 0 7,3 4 2-7,-3-7 1 9,-5 4 0-9,1-1 0 5,0 1-1-5,3-4 0 12,5 3 0-12,-1 1 0 3,-7-4 3-3,7 0 0 7,13 0 0-7,-9 0 0 8,-3 3-3-8,-1-3-1 7,9 4 0-7,3-4 0 9,-4 0-15-9,1 0 0 6,-9 3 0-6,9 1 0 10,3-1 12-10,0 1-4 5,-7-8-8-4,7 4 12 9,4 0 4-10,0 0 1 4,-3 0 0-4,3 0 0 11,0 0 9-11,0-3 2 4,8-1 0-4,-3 1 0 8,-1 3-28-1,0 3 0-6,0-3 0-1,0 4 0 7,4-1 0-7,0 1 8 9,-3-1-8-9,-1 1 12 6,4-1-12-6,0 1 0 10,0-4 9-10,-4 3-9 6,4 1 13-6,-4-4-1 9,1 0-1-9,3 0 0 6,0 0 1-6,4 0 0 6,0-4 0-6,0 4 0 8,4 0 3-8,0-3 1 6,-4-1 0-5,0 1 0 9,0-1-4-10,-4-3 0 5,4 4 0-5,-4-4 0 10,-4 3 2-10,0-3 0 6,0 0 0-6,-3 4 0 11,-5-4-14-11,0 0 0 3,-3 3 0-3,-5 1 0 13,-3-4 0-13,-1 7 0 2,-7-4 0-1,3 4 0 19,-7 0-20-20,0 4-9 1,-1-1-3 0,-7 1 0 11,4-4-130-11,-8 7-26-1,0 0-6 0,-4 3-1 2</inkml:trace>
    </iact:actionData>
  </iact:action>
  <iact:action type="add" startTime="78294">
    <iact:property name="dataType"/>
    <iact:actionData xml:id="d10">
      <inkml:trace xmlns:inkml="http://www.w3.org/2003/InkML" xml:id="stk10" contextRef="#ctx0" brushRef="#br0">8083 15991 633 0,'0'0'56'1,"0"0"-44"3,0 0-12-4,0 0 0 8,4-7 56-7,4 3 8 5,4-3 3-5,0 0 0 7,-1 4-55-8,5-4-12 7,-4 0 0-7,7 4 0 8,-3-8 9-8,4 8 5 8,-1-1 1-8,1 4 0 6,0-7 19-6,-1 4 4 11,1 3 1-11,0-4 0 4,3 1 5-4,-3-1 0 9,4 1 1-6,3-4 0 0,-15 3-5-3,11 4 0 7,9-3-1-7,-5 3 0 8,5-4-21-8,-5 4-4 7,5 0-1-6,-5 0 0 8,5 0 6-8,-5-3 1 4,1 3 0-5,-1-4 0 10,5 1 0-10,-5 3 1 6,1 0 0-6,7-4 0 10,-4 1 3-10,5 3 0 3,3 0 0-3,-3-4 0 11,3 4-4-11,0-3-1 5,-3 3 0-5,3 0 0 8,0 0 3-8,0 3 1 8,1-3 0-8,-1 4 0 7,-4-4-14-7,5 0-9 8,3 3 12-8,0 1-12 7,-7-1 9-7,7 1-9 11,4-4 0-11,0 3 9 4,-4 1 3-4,1-1 0 11,-1-3 0-11,4 0 0 5,0 0 0-5,-4 0 1 6,-3 0 0-6,3-3 0 8,8-1 0-8,-4 4 0 7,-4-3 0-7,1-1 0 9,3 1-1-9,0 3-1 6,4-4 0-6,-4 1 0 10,-8-1-11-10,5 1 0 6,-1-1 9-6,4 4-9 10,-8 0 9-10,5-3-9 4,3-1 12-4,4 4-12 10,0 0 0-10,0-3 0 5,-8 3 0-5,0-4 0 8,5 4 11-8,-9-3-2 7,0 3 0-6,-3-4 0 6,-1 4-9-7,0-3 0 8,1 3 0-7,-5 0 0 5,8-4 11-6,-7 1-3 10,7 3-8-10,-7-4 12 6,3 4-4-6,-4-3 0 8,1-1-8-8,-1 4 12 6,-3-3-12-5,3-1 11 5,1 1-11-6,-5 3 10 8,-3-4-10-7,-1 4 8 5,1 0-8-6,-4-3 8 9,-1 3-8-9,-3-4 0 6,4 1 9-6,-5-1-9 10,1 1 8-10,-4-1-8 6,4 4 10-6,-5-3-10 11,1-1 21-11,0 4-1 3,0-3-1-2,-4 3 0 8,-1-4-19-9,1 1 0 5,0 3 0-4,0 0 0 6,0 0 0-7,0 0-16 7,-4-4 5-6,-4 4 1 6,0 0 10-7,8-3 16 9,-8 3-4-9,0 0-1 19,7 0-38-19,-7 0-7 0,0 0-2 0,8 3 0 14,4-3-78-14,-8 4-16 0,-4-4-3 0,12 3-675 6</inkml:trace>
    </iact:actionData>
  </iact:action>
  <iact:action type="add" startTime="79751">
    <iact:property name="dataType"/>
    <iact:actionData xml:id="d11">
      <inkml:trace xmlns:inkml="http://www.w3.org/2003/InkML" xml:id="stk11" contextRef="#ctx0" brushRef="#br0">9376 17021 990 0,'0'0'21'2,"0"0"5"-2,0 0 1 0,0 0 1 0,0 0-28 0,0 0 0 4,0 0 0-4,0 0 0 8,4-3 0-8,4-4 0 7,4 0 0-7,-1 3 0 8,1 1 28-7,-4-4 0 5,0 0 0-6,0 3 0 11,4-3 8-11,-5 4 0 3,1-4 1-3,0 0 0 13,8 3-8-13,0 1-1 1,-5-4-1-1,5 3 0 9,4 1-11-9,3 3-1 7,9-4-1-7,-9 4 0 8,-3 0 0-8,8 4 0 8,11-4 0-6,4 0 0 3,-4 3 19-4,5 1 4 9,-1-4 1-10,8 3 0 4,4-3-26-4,0-3-4 8,-8 3-8-6,12-4 11 5,8 4 4-7,-4-3 1 7,-8 3 0-7,0 0 0 6,0 0-4-5,0 0 0 5,0-4 0-6,-4 4 0 10,-4-3-2-10,4 3-1 5,4 0 0-5,0 0 0 10,4 0 6-10,-8 0 1 6,-7 0 0-6,-1 0 0 10,-4-4 5-10,-4 4 2 4,1-3 0-4,-5 3 0 14,1-4-2-13,-5 1 0-1,1 3 0 0,-5-4 0 8,1 1 5-8,-1-1 1 7,-7 4 0-6,4-3 0 6,-8-1-15-7,3 1-4 9,-3 3 0-9,-4-4 0 7,4 1-8-7,-12 3 0 9,0 0 0-9,0 0 0 6,4 0 0-5,-4 0 0 6,0 0 0-7,0 0 0 20,0 0-96-18,0 0-17-2,0 0-4 0</inkml:trace>
    </iact:actionData>
  </iact:action>
  <iact:action type="add" startTime="84762">
    <iact:property name="dataType"/>
    <iact:actionData xml:id="d12">
      <inkml:trace xmlns:inkml="http://www.w3.org/2003/InkML" xml:id="stk12" contextRef="#ctx0" brushRef="#br0">18199 15401 2016 0,'-35'-7'179'2,"-9"-4"-143"4,1-3-36-6,0-3 0 10,0-1 51-10,-1 1 3 5,5-4 1-5,0-3 0 8,3-8-30-7,1-3-5 7,4-3-2-8,-1-11 0 6,5 0-18-6,-1-7-12 9,1-3 1-9,7-4 1 7,4 0 10-7,4-7 0 9,5-3 0-9,7-7 0 6,-4-11 0-6,12 0 11 7,3 4-3-7,9-8 0 8,0 1-8-8,3-4 0 7,9-3 0-7,3 7 0 8,-4-1 0-8,9 8 0 6,3-7 0-6,0 7 0 10,8 3 0-10,0 0-9 7,0 4 0-7,4 6 0 9,1 4 9-9,2 1 0 5,-3 2 0-5,4 1 0 11,4 0 0-11,4 3 9 3,0 3-1-2,0 12-8 9,0 9 0-10,3 4 0 5,1 7 0-5,0 11 0 8,-4 10 0-6,3 7 0 4,-3 10 0-5,4 11 0 5,0 11-15-6,-9 13 3 9,-3 11 1-9,-4 10 0 7,-7 8-1-7,-9 6 0 10,-4 11 0-10,-7 6 0 4,-9 5 12-4,1 3 0 9,-8-4 0-8,-8 4 0 4,-4 6 17-4,0-2 3 6,-4-8 0-7,-4-3 0 7,0-4-4-6,-8 0-1 5,-3-3 0-6,-1-4 0 9,-3-3 1-9,-1-7 0 6,-4-4 0-6,1-6 0 11,-1-1-7-10,-3-7-1 2,3-3 0-3,-3-3 0 24,7-5-28-24,1-6-7 0,7 0-1 0,0-7 0 11,5 0-165-11,3-3-34 0</inkml:trace>
    </iact:actionData>
  </iact:action>
  <iact:action type="add" startTime="85349">
    <iact:property name="dataType"/>
    <iact:actionData xml:id="d13">
      <inkml:trace xmlns:inkml="http://www.w3.org/2003/InkML" xml:id="stk13" contextRef="#ctx0" brushRef="#br0">21414 15932 1900 0,'-24'3'169'1,"-11"-3"-135"5,-13 7-34-6,-3-3 0 11,-4-4 86-11,0 0 10 5,0-4 3-5,0-3 0 9,4 0-70-9,0-3-13 5,0-4-4-5,0-4 0 8,-8-3 6-8,8-7 1 8,-4-7 0-8,0-7 0 7,-8-6 19-7,4-8 4 9,4-7 1-9,4 3 0 7,4-6-15-7,0 0-2 9,3-8-1-9,5-6 0 6,0-11-25-6,3 1 0 8,1-1 0-7,0 0-11 5,3 0 0-6,5-7 0 6,-1 1 0-6,1-5 0 8,-1 5 1-8,5-1 0 7,-1 0 0-7,4-3 0 9,1-4-5-9,3 4-1 6,4 3 0-6,0 0 0 10,5 0 2-9,3-3 0 5,4-7 0-6,0 7 0 9,4-1 4-9,3 1 1 4,5 3 0-4,8 0 0 13,3-3-6-13,5 7-1 3,3 3 0-3,5 4 0 8,-1 7 16-8,4-1 0 7,5 1 0-7,-1 3 0 8,0 4 0-8,8-1 0 9,0 12 0-9,12 2 0 6,4 1 0-6,8 6 12 10,-5 5-4-10,5 2-8 5,4 1 8-5,-1 3-8 9,9 3 0-9,3 1 0 6,8 0 8-6,-3 6-8 6,-1 8 0-6,4 3 0 9,12 7 0-8,0 0 0 4,4 3 0-5,0 8 0 9,8 3 0-9,0 10 0 6,4 1 0-6,-4 13 0 10,-1 1 0-10,5 10-12 5,0 7 12-5,-4 3-12 12,-4 11-4-12,-8 7-1 3,0 6 0-2,-8 5 0 11,-8 3 17-12,-3 6-10 2,-5 5 10-1,-7 3-8 19,-13-4-17-20,-3 7-3 3,-8 0-1-3,-8 1 0 0,-3-1 29 0,-9 4 0 8,-3-4 0-8,-5 4 0 7,-7 3 0-7,-5 0 8 9,-7-3 1-9,0 7 0 6,-12-4 3-6,0 7 0 11,-8 1 0-11,-3 2 0 4,-13-6 0-4,1-4 1 7,-9 1 0-5,-3-1 0 4,-4 7-1-6,-8-10-1 7,-12-4 0-7,0-6 0 8,4-1-11-8,-8 0 10 6,-4 4-10-6,1-7 10 10,-1-11-18-10,0 0-4 6,-7-10-1-6,-1-3 0 20,-7-4-13-20,11-8-2 1,8-2-1 2,4-8 0 8,0-3-79-11,8-3-16 0,12-8-4 2,0-6-713 6</inkml:trace>
    </iact:actionData>
  </iact:action>
  <iact:action type="add" startTime="86161">
    <iact:property name="dataType"/>
    <iact:actionData xml:id="d14">
      <inkml:trace xmlns:inkml="http://www.w3.org/2003/InkML" xml:id="stk14" contextRef="#ctx0" brushRef="#br0">27061 15471 748 0,'-39'10'33'4,"19"-3"7"-4,-8-3-32 0,1-1-8 5,-8 1 0-4,3-4 0 3,-7-4 306-4,0 1 59 9,-5-1 12-9,-7-3 3 7,-8-3-302-7,0-4-60 6,0 0-18-5,-3-4 8 5,-1-3 9-5,0 0 2 5,0-3 0-5,-12-1 0 7,1-3 11-8,-5 4 2 7,-8-7 1-7,1-1 0 9,3 1-20-9,-3-8-4 6,0-3-1-6,-9-3 0 10,1 0-8-9,0-1 8 3,7-3-8-4,5 4 8 11,-1-4-8-11,1 0 0 4,-5-3 0-4,5-1 8 12,3-2 7-12,8-5 1 3,1-13 0-3,7 0 0 8,4 6 8-8,4 1 1 7,4-8 1-6,-1 5 0 7,9-8-15-8,0 0-3 7,4-10-8-7,7 6 12 8,5 5-12-8,3 2 0 9,8-3 8-8,9 1-8 3,7-5 8-4,4 4-8 10,11 1 11-9,5 2-11 3,3 1 0-4,9-4 0 6,3 4 0 1,5-4 0-5,3-7 0-2,8 4 0 7,0 3 0-7,8-3 0 8,8 6-13-7,7 1 0 5,1 0 0-6,0-1 0 10,3 1 5-9,1 3 8 3,4 4-13-4,7 6 5 13,4 5 8-13,1 6 0 4,3 0 0-4,0 3 0 8,4 5 0-8,12 6 0 5,0 0 0-5,4 3-8 8,-4 4 8-8,4 7 0 8,8 0 0-8,-4 4 0 20,-1 6-21-19,1 4-9-1,0 7-2 2,0 11 0-1,0 6 11-1,3 11 1 9,-11 0 1-8,4 14 0 2,4 11-3-3,-12 13-1 11,-4 14 0-11,-7 8 0 17,-9 9-2-16,-4 12-1-1,1 6 0 2,-9 7 0-1,-7 7 14-1,-8 0 4 5,0-3 0-5,-8 3 0 9,-8 4 8-9,-4-7 0 6,-7-4-9-6,-5-7 9 10,-3 4 0-9,-13-11 0 3,1-7-9-4,-4-10 9 12,-8-7 0-12,-4-7 0 3,-4-7 8-3,-4-7-8 11,-8-4 12-11,1-3-4 3,-5 3-8-2,-12-6 12 21,-3-5-44-22,-12-6-8 0,-8-3-3 2,-8-11-858 2</inkml:trace>
    </iact:actionData>
  </iact:action>
  <iact:action type="add" startTime="86959">
    <iact:property name="dataType"/>
    <iact:actionData xml:id="d15">
      <inkml:trace xmlns:inkml="http://www.w3.org/2003/InkML" xml:id="stk15" contextRef="#ctx0" brushRef="#br0">17731 12010 921 0,'16'-21'82'0,"-8"11"-66"3,4-4-16-3,7 0 0 8,5-4 108-8,7 1 19 7,9-1 3-7,15-3 1 9,4 0-62-9,11 0-12 6,1 0-2-6,8-3-1 9,3 0-14-9,12-1-2 7,1 1-1-6,11-1 0 9,0 1-9-10,12-4-3 3,0 0 0-2,11-4 0 11,5 8-3-12,8 0-1 2,-1-1 0-1,8 4 0 7,13 0-9-8,3 7-3 7,7 4 0-6,9 3 0 6,-4 0-9-7,8 7 0 8,7-4 0-8,5 8 0 7,7-1 0-7,5 1 0 10,3 3 0-10,0 0 0 5,4-4 0-5,8 4 0 9,8 4 0-9,4-8 0 6,0 1 0-5,-5 3 0 4,5 0 0-5,-4 0 0 9,4 0 0-8,-4 0 0 8,8 0 0-9,3 0 0 7,1 3 8-6,-4-3-8 2,-1-3 8-3,-7 3-8 11,-8 3 8-11,-4 0-8 5,-11 4 0-5,3 0 8 12,-8-3 0-12,-7-1 0 3,-13 1 0-3,-3-1 0 13,0 1 4-12,-20-1 0-1,-8-3 0 1,-7 4 0 8,3-4 3-8,-15 0 1 5,-13-4 0-6,-7 8 0 7,-7-8 13-7,-5 4 3 9,4-3 1-9,-8-1 0 7,-15 4-3-7,-5-3-1 9,-7-1 0-9,-8 1 0 6,-4-1-1-6,-4 1 0 11,-4 3 0-11,0-4 0 3,-8 4-3-3,-3-3-1 6,-9 3 0-5,0 3 0 7,-3-3 2-8,-1 3 0 7,-3 4 0-7,-4-3 0 9,-5 3-8-8,1 7-2 4,0 0 0-5,-4 7 0 10,-1 0-16-10,-3 7 0 6,4 3-11-6,-4 4 11 10,0 3-16-10,-4 4 3 5,-4 4 1-5,0-1 0 11,4 4-2-11,-8 7 0 3,4 6 0-2,0 5 0 6,-4 6 3-7,4 0 1 7,-4 4 0-6,0 0 0 6,0 0 10-7,0 7 0 7,0 3 0-5,4-3 0 4,-4 3-18-6,4 0-2 9,4 4 0-7,-4 3 0 15,4 1-9-17,-4 2-3 0,0-13 0 3,0 3 0-3,0-3 32 0,4 0 0 5,-4 3-8-5,4-3 8 9,0 0 0-9,-4-11 0 6,4-3 0-6,0-4 0 10,0 1 0-10,0-4 0 6,3-1 0-6,-3-2 10 10,0-4 6-10,4-4 0 6,-4-7 1-6,4-3 0 10,-4 0 19-10,0-7 3 4,0-4 1-4,-4 1 0 13,0-8-20-13,0 1-3 2,-8-1-1-1,4-6 0 6,0-1-6-5,-4 4-2 4,-4-4 0-6,-3-3 0 7,-1 0 20-7,0-3 3 8,-3-1 1-8,-1-3 0 8,-4 0-32-8,-7 0 0 9,-1 4 0-9,1-1 0 6,-4-3 16-6,-5 0-4 10,1 3 0-10,0-3 0 4,3-3-3-4,-3 3-1 7,-4 0 0-7,-4 0 0 8,-1 0-8-8,-7 0 0 7,-7 0 0-7,-1-4 8 9,-4 8-8-9,4-8 0 6,0 1 0-6,0 3 0 10,0-4 10-9,-3 4 0 3,-1-3 0-4,-4 2 0 11,-8-2-10-11,9-1 0 4,-1 1 0-4,0-1 0 11,4 1 28-11,-3-1 3 5,-1 1 1-5,-4-1 0 7,1 1-32-7,-1-1 0 7,0-6 0-6,1 3 0 6,-1 0 0-7,-4 0 0 8,-3-4 0-8,3 1 0 8,-3-1 0-8,-1-3 0 9,5 0 0-9,-1 4 0 5,0-4 0-5,-3 0 0 12,-9 0 0-12,9 0 0 3,-5-4 0-2,9 4 0 5,3 0 0-6,4 0 0 8,-7 0 0-8,-1 4 0 7,-3-4 0-7,3 0 0 9,0 0 0-9,5 3 0 6,3 1 0-6,0-1 0 25,1 1-24-25,-5-1-5 2,0 4-1-2,1 0 0 0,-1-3 30 0,8 3-9 3,4 3 9-2,4-3 0 11,0 0 0-12,4 0 0 2,0-4 0-1,4 1 0 7,4-1 0-8,0-3 0 7,-4 4 0-7,8-4 0 8,-1-4 0-8,9 4 0 8,-4-7 0-8,11 4 0 7,1-4 0-7,-1 0 0 9,5 4 0-9,3-4 0 6,0 7-8-6,1-7-4 11,7 3 0-11,-4-3 0 3,4 7 4-3,4-3 0 8,1 3 0-8,-1-4 0 8,4 4-3-8,4 0 0 6,0 0 0-6,0 0 0 9,0 0 11-9,0 0-10 6,0 0 10-6,0 0-10 10,0 0-5-10,0 0-1 5,0 0 0-4,0 0 0 9,0 0 16-10,0 0 0 4,0 0 0-4,0 0 0 12,0 0 0-12,0 0 8 3,0 0 1-3,0 0 0 9,0 0 1-9,0 0 0 6,0 0 0-5,0 0 0 19,0 7-37-19,0-7-7-1,0 0-2 0,0 11 0 14,-4-1-104-14,0 4-22 0</inkml:trace>
    </iact:actionData>
  </iact:action>
  <iact:action type="add" startTime="88369">
    <iact:property name="dataType"/>
    <iact:actionData xml:id="d16">
      <inkml:trace xmlns:inkml="http://www.w3.org/2003/InkML" xml:id="stk16" contextRef="#ctx0" brushRef="#br0">17979 12164 748 0,'-28'-4'33'1,"16"1"7"-1,-3-1-32 0,3-3-8 4,-4 4 0-4,4-1 0 12,1 4 272-12,3 0 53 3,0 0 11-3,0 4 1 8,-4 3-273-8,4 3-56 8,5 4-8-8,-1 4 0 7,-4 6-17-7,4 4 2 7,0 7 1-6,0 3 0 6,0 4 14-7,4 11 0 9,-4 13 12-9,4 7-12 7,0 4 9-7,0 7-9 11,4 7 0-11,-4 10 9 4,0 14-9-3,0 4 0 5,0 7 0-6,0 3 0 7,4 11 0-7,-4-4 0 7,4-4 0-7,0 1 0 8,-4 7 0-7,4-4 0 6,4-3 0-7,-4-4 0 9,-1-3 0-9,5 3 0 5,-4-3 0-5,0-4 8 11,4-4-8-11,-4-2 0 4,4-1 0-4,0-10 8 14,0-1-8-14,-1-9 0 1,-3-11 0-1,8-1 0 8,-4-6 0-8,4-3 8 7,0-8-8-7,-1-3 0 8,5-11 0-8,0 0 0 8,3-6 0-6,5-8 0 3,4-3 20-5,-1-7 0 10,8-3-1-10,1-4 0 6,7-1-11-6,4-6-8 10,0-3 9-10,8-4-9 5,0 0 36-5,16-4 0 8,12-3 1-8,-1-3 0 6,9-1-10-6,3 1-3 7,4-4 0-7,8 0 0 8,12 0-13-8,0 3-3 7,4-3-8-7,8 1 12 9,7 6-12-8,1 0 9 5,-5 3-9-6,13 0 8 11,3-3-8-11,-4 7 0 3,-3 0 0-3,-1-3-11 13,5 3 11-13,-5 0-13 3,-7 0 5-3,-4-4 8 7,-5 1-16-7,-3-1 5 7,0 1 1-6,-12-4 0 7,-8 0-1-8,-7-4 0 8,-9 1 0-7,-3-1 0 18,-1-3-94-19,-7 0-19 0,-8-3-4 2,-12-1-1-2</inkml:trace>
    </iact:actionData>
  </iact:action>
  <iact:action type="add" startTime="89479">
    <iact:property name="dataType"/>
    <iact:actionData xml:id="d17">
      <inkml:trace xmlns:inkml="http://www.w3.org/2003/InkML" xml:id="stk17" contextRef="#ctx0" brushRef="#br0">18938 14912 633 0,'-12'3'28'1,"8"-3"6"-1,-8-3-34 0,0 3 0 4,-3-4 0-4,-1 1 0 9,-4 3 187-9,-3-4 30 10,3 1 7-10,0-1 0 5,-7-3-129-5,-1 4-27 6,1-4-4-6,-5 0-2 8,1-4 2-8,-4 5 0 7,3-5 0-7,-3 1 0 8,-4-4-1-7,3 3 0 6,1-6 0-7,-8 3 0 10,3-4-13-10,1 1-2 4,-4-1-1-4,0-3 0 13,-1-3-16-13,5 3-3 3,-4-3-1-2,7-1 0 11,1-3-12-12,0-3-3 2,7-1 0-1,-3-6 0 6,3-8-12-7,5 1 8 7,-1 7-8-7,0-1 0 8,9 4 0-8,-1-3 0 8,0 3 0-7,5 0-10 5,3 0 22-6,0 0 4 10,4 0 0-9,4-3 1 3,4-4-33-4,0-3-8 11,8-4 0-10,-5 0-1 2,5-4 11-3,4 5 2 7,4-1 1-7,-1-4 0 8,5 8 1-8,3-4 0 7,1-3 0-7,7 3 0 9,4 3 10-9,5-3-10 6,3 1 10-6,0 2-10 10,0 1 10-10,4 6 0 5,0 1 0-5,0 3 8 11,4 0-8-11,8 0 9 4,4 11-9-4,0-4 10 13,-4 7-10-13,-4 3 0 2,4 1 0-1,0 3 0 6,-5 7-12-7,-6 0 12 7,3 0-12-6,-4 7 12 7,0 0-22-8,0 7 3 7,-4 0 1-6,0 0 0 5,0 7-5-6,-7 3-1 10,-9 4 0-9,1 4 0 3,-5-1 2-4,-3 8 0 11,-5 6 0-11,-3 4 0 4,-8 3 22-4,0 4 0 7,-4 7 0-7,-4-4 0 8,-4-3 0-8,0 0-11 7,-4 0 11-7,4 0-8 24,-8 0-32-23,4 0-5-1,-3-4-2 2,7 4-533 2,0 0-108-4</inkml:trace>
    </iact:actionData>
  </iact:action>
  <iact:action type="add" startTime="90215">
    <iact:property name="dataType"/>
    <iact:actionData xml:id="d18">
      <inkml:trace xmlns:inkml="http://www.w3.org/2003/InkML" xml:id="stk18" contextRef="#ctx0" brushRef="#br0">21480 15652 1922 0,'-11'0'42'1,"-1"-3"9"-1,-12-1 1 0,-3-6 3 0,-5-1-44 0,1-6-11 4,-1-4 0-4,-3 0 0 9,-8-4 16-9,-4 1 0 8,-4-4 1-7,3 0 0 5,-3-3 4-6,0-1 1 10,0-6 0-10,4 3 0 4,-4-7 7-4,0 0 2 10,0-7 0-9,-4-7 0 4,0-3-15-5,0 0-2 8,0-4-1-8,4 3 0 7,3-2-13-6,5-1 0 5,4 0 0-6,3-14 0 9,1-3 0-9,4-1 0 7,-1 5 0-7,1-1 0 9,3 3-13-9,1 1 4 4,-1-4 1-4,5-3 0 13,3 0 8-13,0-1 0 3,-3 1 0-2,3 3 0 7,4 4-13-8,5-4 2 6,-1 0 1-5,8-3 0 6,-8 0 10-7,12 3 0 8,4 3 8-7,0 5-8 5,0 2 0-6,8 4 0 9,3 4-10-9,5-7 10 6,0 3-9-6,7 3 9 11,1 1 0-11,3 7-9 4,1-1 9-3,3 4 0 8,4 4 0-9,5-4 0 5,-1 7 0-5,8 0 0 7,8-3 0-7,0 6 0 8,8 5 0-8,-1-5 0 7,1-3 0-7,0 7 0 9,4 0 0-9,3 4 0 6,13 0 0-5,-5-1-8 9,1 4 8-10,-1 4 0 4,-3-1 0-3,4 4 0 10,-1 0 0-11,8 0 0 3,1 4 0-2,-5 3-8 7,-3 0 8-8,-5 0 0 6,1 4 0-5,0-1 0 6,7 8 0-7,-7-1 0 7,-5 4 0-6,-3 7 0 6,4 0 0-7,-8 4 0 9,-8-1 0-9,3 4 0 7,5 7-8-7,4 0 8 10,-8 3-8-10,0 1 8 5,-4-1 0-5,-4 8 0 8,4 6 0-8,-8 4 0 6,-8-4 0-6,0 4-8 9,0 4 8-9,1 3-12 6,-5 3 12-5,0 4 0 6,-3 3 0-7,7 8 0 8,0 6 0-7,-4 7 12 4,-7 1-4-5,-1 2 0 11,1 1-8-11,-5 0 11 5,-3 7-11-5,-1 0 12 11,-7-4-12-11,0-3 0 3,0-1 0-2,-5-2 0 6,-3-1 0-6,-4 4 0 5,4 0 0-5,-4-4 0 6,-4 4-9-7,-4-7 9 7,0-1 0-5,-4 1 0 4,0 0 0-6,-3 0 0 9,-9 3 0-8,0-3 0 5,-7-4-11-6,-9 1 11 10,-7-4-10-9,-4-8 10 2,4 5 0-3,3-4 0 8,-3 3 0-7,-4-3 0 5,0-4-9-6,0-3 9 7,7 0-8-7,-7-7 8 8,-4-4-16-8,-4-3 1 7,4 0 1-7,4-7 0 26,4-7-22-26,3 0-4 0,5-7 0 0,8-4-1 9,7-6-70-9,-4-1-13 1,5-3-4 5,-1-7 0-5</inkml:trace>
    </iact:actionData>
  </iact:action>
  <iact:action type="add" startTime="91190">
    <iact:property name="dataType"/>
    <iact:actionData xml:id="d19">
      <inkml:trace xmlns:inkml="http://www.w3.org/2003/InkML" xml:id="stk19" contextRef="#ctx0" brushRef="#br0">26707 15310 1670 0,'-15'0'148'2,"-9"-4"-118"2,-7 4-30-4,-5-3 0 10,1-1 117-10,-8-3 18 5,-1 1 3-4,1-1 1 9,-4 0-125-10,4-4-25 4,-4-3-5-4,-1 4 0 13,-3-4 16-13,-8-4 17 2,-4-3-3-1,1 0-1 7,-9 0 22-5,0-3 4 1,0-1 1-3,5-6 0 6,-1-4-10-7,-4 0-2 7,-4 0 0-6,1-3 0 7,-1-1-12-8,4 1-2 7,4-4-1-7,1 4 0 7,7-4 5-7,-4 0 1 10,4 0 0-9,0-3 0 3,-4-1-19-4,4 1 0 9,8-4 0-9,0 4 0 6,0-4 18-6,4 0 0 8,7 3 0-8,1 1 0 7,8 0-7-6,-5-8-2 5,9 4 0-6,-1-7 0 9,1-3-9-8,3-4 0 3,4-3-10-4,1 3 10 11,-1 4 0-10,8-4 0 3,1-4 0-3,-1 1 0 10,8-4 0-11,0-3-12 3,4 0 3-3,4 3 1 10,0 0-7-10,4 4-1 5,3-1 0-4,1 1 0 6,0-1 7-7,4 1 1 11,-1-4 0-10,5 0 0 16,4 11-20-17,-1 0-3 0,5 3-1 0,-1 0 0 1,5 4 32-1,-1-1 0 11,5 1 0-10,3-1 0 2,8-6 0-2,4 7-9 8,0-1 9-9,4 4-12 5,0 1 12-5,0 2-8 6,4 4 8-6,0 4-8 9,4-1 8-9,4 1 0 7,11 7 8-6,1 3-8 6,-4-4 0-6,3 4 0 5,-3-3 0-6,8 3 0 10,7-4 0-8,4 5 0 0,1-1 0-1,-1 3 0 11,-4 1 0-12,5 3 0 3,7 0 0-2,4 0 0 8,-4 3 0-9,-4 1 0 4,1-1 0-3,-1 8-8 7,4-4-1-8,-4 4 0 7,0 3 0-6,1 0 0 7,-13 3 9-8,5-3-13 8,-1 4 5-8,4 3 8 7,1 3 0-7,-9 4 0 9,-7 4 0-8,-1 3 0 3,-7 3-12-4,0 4 12 9,-1 10-12-9,1 1 12 6,0 6 0-6,-8 1 0 7,4 6 0-1,-12 0 0-4,0 4 0-2,-4 0 0 7,-4 4 0-7,0 2 0 9,0 8 0-8,-4 0 0 4,1 11 0-5,3-5 0 10,0 1-12-9,-8 0 3 2,1 3 0-2,-9 1 0 10,0-1 9-11,-3 7-12 4,-8-3 12-3,-1 0-12 8,1 0 12-9,-8 0 0 5,3-4 0-5,-7 4 0 8,-4 3 0-8,4 0 8 7,-8 4-8-6,4-7 11 6,-4-4-11-7,-4 1 0 9,0-1 0-9,-4 4 0 6,0-4 0-6,-3 1 0 10,-1-8 0-10,-4 4 0 5,-3-7 0-5,-1-4 15 8,-4 0-4-7,-3-3-1 5,-5 0 2-6,1 0 1 6,-4 0 0-6,3 3 0 9,-7-6 4-9,-1 2 1 6,5-2 0-6,0-4 0 9,-5 0-18-8,1-4 0 5,-4 4 0-6,-4-4 0 10,0-3 23-9,-1 0 7 4,-3-3 2-5,4-1 0 11,-4-3-11-11,4 3-1 3,0-6-1-2,0-4 0 9,-1-4-19-10,1 1 0 4,-4-5 0-4,0-2 0 8,0-4-12-8,0 0-10 7,-4-4-2-6,4 1 0 19,4-4-8-20,0-4-3 0,7 4 0 0,5-3-677 13,-1-4-135-12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829">
    <iact:property name="dataType"/>
    <iact:actionData xml:id="d0">
      <inkml:trace xmlns:inkml="http://www.w3.org/2003/InkML" xml:id="stk0" contextRef="#ctx0" brushRef="#br0">8732 14783 748 0,'0'0'67'2,"-4"-4"-54"15,4 4-13-16,0 0 0-1,0-3 104 0,0 3 19 3,4-7 3-3,-4 7 1 8,4-4-104-8,3-3-23 10,-3 0 0-10,8 4 0 5,-8-4 0-5,4 3 8 9,0-3 0-9,-8 7-8 7,8-3 48-7,-8 3 4 6,7-4 0-6,-7 4 0 8,0 0 0-8,0 0 1 8,0 0 0-8,8-3 0 9,-8 3-11-9,0 0-2 5,0 0-1-5,0 0 0 10,0 0-17-10,8 0-3 5,4 0-1-5,0 0 0 12,-12 0-5-12,12 3-1 3,-5-3 0-3,5 0 0 10,0 0 8-10,0 0 0 5,-4 0 1-5,3 0 0 9,1 0 0-9,4-3 0 7,0 3 0-7,-1 0 0 14,1 0-4-12,0 0-1-2,3-4 0 0,1 4 0 7,4-3-8-7,-1 3-8 9,-3 0 12-9,0 0-12 5,-1 0 9-5,5 3-9 10,-1-3 0-10,1 4 9 5,-4-4-9-5,-1 0 0 8,5 3 0-8,-1-3 0 8,1 4 9-7,0-4-9 4,-5 3 10-5,9-3-10 11,-1 4 12-11,-3-1-3 4,-5-3-1-4,9 4 0 12,0-1 2-12,3 1 0 3,-4-4 0-2,-3 0 0 10,4 3-10-10,-1-3 10 1,4 0-10-2,-3 0 10 11,-8 4-10-10,3-4 12 3,9 0-12-4,-1 0 12 8,-7 0-1-8,-1 0 0 7,-3 0 0-6,7 0 0 6,1 0 0-7,-4 0 0 9,-5-4 0-9,5 4 0 7,3-3-11-7,-3 3 12 9,-5 0-12-9,5 0 12 5,-4-4-12-5,7 4 0 6,9-3 9-6,-9 3-9 9,-3-4 0-9,-1 4 9 6,13-3-9-6,-1-1 0 9,-11 4 0-9,7-3 0 7,-3-1 0-7,3 1 0 9,0-1 8-9,1 1-8 5,-9-1 0-5,5 1 0 11,7 3 0-11,-7-4 0 5,-5 4 0-5,1-3 0 12,0 3 8-12,7-4-8 3,4 4 0-3,-7 0 0 10,-8 0 0-9,7 0 0 3,8 0 0-4,-3 0 0 9,-5 0 0-9,1 0 0 6,3 0 8-5,-3 0-8 6,3 0 0-7,-3 0 8 9,3 0-8-9,-3 0 0 6,-1-3 10-6,1 3-10 10,-1 3 8-10,1-3-8 5,-1-3 9-5,5 3-9 10,-1-4 10-10,5 4-10 5,-1 0 8-4,-4 0-8 4,1 0 0-4,-5 0 9 7,9 0-9-8,-5 0 0 8,-3 0 0-8,7 0 8 8,-8 0-8-7,1 4 0 3,-1-4 9-4,1 0-9 11,-4 0 0-10,3 0 9 3,1 0-9-4,-1 0 0 11,1 0 9-11,-1 0-9 3,1 0 0-2,7 0 9 8,0 0-9-9,1 0 8 6,-9 0-8-5,9 3 8 6,-1-3-8-7,-4 0 0 8,1 4 9-8,-1-4-9 7,-3 3 0-7,3 1 9 9,-3-4-9-9,-5 3 0 7,1-3 9-7,0 4-9 9,-1-4 0-9,1 0 9 5,-1 3-9-5,-3 1 8 10,7-4-8-10,-3 0 8 5,-4 0-8-5,3-4 8 7,1 4-8-7,-5 4 8 8,5-4-8-8,0 3 10 8,-5-3-10-8,5 0 10 8,-5 0-10-7,1 0 0 5,0 0 0-6,-1 0 8 9,-3 4-8-8,4-4 0 3,-1 0 0-4,-3 0 0 12,0 0 0-12,0 0 0 3,-1 3 0-2,1-3-11 19,-4-3-16-20,0 3-3 0,-1 3-1 1,1-3 0 12,0 0-140-13,-4-3-28 0</inkml:trace>
    </iact:actionData>
  </iact:action>
  <iact:action type="add" startTime="11649">
    <iact:property name="dataType"/>
    <iact:actionData xml:id="d1">
      <inkml:trace xmlns:inkml="http://www.w3.org/2003/InkML" xml:id="stk1" contextRef="#ctx0" brushRef="#br0">8700 5941 806 0,'-8'-11'72'2,"8"11"-58"1,0-7-14-2,0 7 0 6,0 0 92-7,-8-3 16 9,8-4 4-9,0 7 0 7,8-7-88-7,-8 0-16 10,0 7-8-10,0 0 0 4,4-4 16-3,-4 4-4 5,0 0 0-6,4-7 0 8,-4 7-28-7,0 0-5 5,4-3-2-6,-4 3 0 9,0 0 23-9,0 0 0 5,0 0 0-5,0 0 0 10,0 0 0-10,0 0 0 5,0 0 9-4,0 0-1 10,0 0 23-11,0 0 5 3,0 0 0-2,12 3 1 12,0 1-1-13,-1-1 0 3,-3-3 0-3,4 4 0 7,0-4-12-7,4 3-4 7,-5-3 0-7,1 0 0 8,4 0-2-8,0 0-1 9,3 0 0-9,5 0 0 7,-5 0-7-7,5 0-2 9,0-3 0-9,7 3 0 6,-3-4-8-6,3 4 0 10,0 0 0-10,1 0 8 4,-1 0-8-4,1 0 0 10,-1-3 0-10,1 3 0 5,-1 0 0-5,1 0 8 7,-1-4-8-7,0 4 0 9,1 0 19-9,-5 0-2 6,5 0 0-6,-5 0 0 10,5 0 3-10,-1 0 0 5,1 0 0-5,3 0 0 11,4 0-1-11,-3 0 0 5,-5 0 0-5,1 0 0 10,-5-3-1-9,5-4 0 2,3 7 0-3,-4 0 0 9,-7-4-3-9,3 1-1 6,5-1 0-5,-1 4 0 7,-3-3 1-8,3-1 0 8,-3 1 0-8,3 3 0 6,5-3-3-6,-5 3 0 11,-7-7 0-11,-1 7 0 5,13-4 0-5,-5 1-1 9,-7 3 0-9,-5-4 0 6,5 4-3-6,-1 0-8 6,5-3 12-6,-8-1-4 10,-5 1-8-10,5 3 12 5,3 0-12-5,-3 0 12 9,0-4-4-9,-1 4 0 6,-3-3 0-6,8 3 0 10,-1-4-8-9,-3 4 10 4,-8-3-10-5,3 3 10 10,9 0-10-9,-4-4 0 2,-5 4 9-3,1-3-9 13,0-1 0-13,4 4 9 2,-1 0-9-1,-7-3 0 7,0-1 8-8,3 4-8 6,9 0 0-5,-8 0 0 7,-1 0 0-8,1 0 0 7,8 0 0-7,-1 0 0 8,-3 0 0-8,0 0 0 10,-5 0 0-10,1 0 0 5,4 4 0-5,-1-4 0 11,-7 3 0-11,4-3 0 4,-4 0 0-4,3 4 0 6,1-4 0-6,-4 3 0 10,4-3 0-10,-5 0 0 6,5 0 0-6,-4 0 0 8,4 0 0-8,-1 0 0 6,1 4 0-6,4-8 0 10,-5 4 8-10,5 0-8 6,-4 0 0-6,0 0 0 10,3 0 0-10,-3-3 8 4,4 3-8-4,-5-4 0 13,5 4 8-13,-4 0-8 2,-1-3 0-1,1 3 0 8,0-4 15-9,0 4-4 6,-1 0-1-5,5 0 0 6,0 0-10-7,-5 0 0 8,5 4-10-7,0-4 10 5,-5 3 0-6,1-3 0 10,-4 0 0-10,4 0 0 5,-1 0 0-5,-3 0 0 11,4 4 0-11,-1-4 0 4,-3 3 0-4,4 1 0 6,-4-4 0-5,0 0 0 7,-1 0 0-7,1 0 0 5,4 0 0-6,-4 0 0 9,3 0 11-8,1 0-11 4,0 0 10-5,0 0-10 10,3 0 13-10,-3-4-3 4,4 4-1-4,3-3 0 12,-7-1 0-12,7 4 0 3,1-3 0-2,0-1 0 11,-1 4-9-11,5 0 8 1,-5 0-8-1,1 0 8 6,3 0-8-7,-3 0 0 7,0 0 0-6,-1 0 0 6,1 0 0-7,-1 0 0 8,-3 0 8-8,0 4-8 7,-1-4 0-7,1 3 0 10,0-3 0-10,-5 0 0 5,1 0 0-5,0 0 0 10,-1 0 0-10,-3 4 0 5,4-4 0-5,-4 0 0 7,3 3 0-7,-3 1 0 8,4-4 0-8,-4 3 0 6,0-3 0-6,3 4 0 9,1-1 0-8,-4-3 0 4,0 0 0-5,-1 0 0 10,1 7 0-10,4-7 0 8,-4 4 0-8,-5-4 8 9,5 3-8-9,0-3 0 3,0 0 0-3,0 4 0 13,-1-1 8-13,1-3-8 3,0 4 0-2,0-4 8 20,4 3-63-21,-1 1-13 0,1-1-2 0</inkml:trace>
    </iact:actionData>
  </iact:action>
  <iact:action type="add" startTime="15266">
    <iact:property name="dataType"/>
    <iact:actionData xml:id="d2">
      <inkml:trace xmlns:inkml="http://www.w3.org/2003/InkML" xml:id="stk2" contextRef="#ctx0" brushRef="#br0">21732 5099 288 0,'0'0'12'0,"0"0"4"0,-8 0-16 0,4 0 0 9,-4-7 0-9,4 7 0 6,-4 0 143-6,1 0 25 9,-1-3 6-9,4 3 1 5,-8 0-119-5,4 0-23 7,0-7-5-7,4 7 0 9,-3 0-12-9,-1 0-3 6,4 0 0-6,0-4 0 8,-4 4 3-7,0 0 1 5,0-3 0-6,4-1 0 9,-4 4 4-9,1 0 1 7,3 0 0-7,-4 0 0 9,0 0 1-9,0-3 0 6,0 3 0-6,4 0 0 12,-8 0-3-12,5 0 0 3,-1-4 0-3,0 4 0 8,-4 0-4-7,8 0 0 5,-4 0-1-6,0-3 0 9,1 3 2-9,3 0 1 6,-8-4 0-6,4 4 0 8,0-3 6-8,0 3 0 9,-3 0 1-9,3 0 0 6,0-4-25-6,0 1 8 11,0-1-8-11,0 1 0 4,-4-1 21-4,5 1-1 9,-5-4 0-8,4 0 0 4,-4 3 2-5,4-3 0 7,-4 0 0-7,5 0 0 8,-1-3 5-8,-4 3 1 6,0 0 0-6,4-7 0 11,0 7-13-11,-3 0-3 5,-1 0 0-5,0-3 0 10,0 3 2-10,4-4 0 5,1 4 0-5,-5-3 0 12,-4-1 2-12,4 4 1 3,4-3 0-2,-3-1 0 6,3 1-9-6,0-1-8 4,0-3 9-4,0 0-9 7,0 4 9-8,0-1-9 7,1-3 8-6,-1 1-8 6,4 2 0-7,0-3 0 9,-4 4 0-9,4-8 0 5,-4 8 0-5,0-4 0 11,1 0 0-11,3 0 0 6,0 0 0-6,0 0 8 5,4-4-8-5,-4 4 8 9,0-3-8-9,0 3 0 6,4 0 0-6,4 0-11 9,-4 0 11-9,-4 0 0 7,4-3 10-7,4 3-10 9,-4-4 0-8,4-3-13 4,0 4 1-5,0 3 0 10,4-4 12-10,-5 1 16 5,5-1-3-4,-4 4-1 10,4 4-12-11,0-11-16 3,0 11 3-2,0-4 1 7,0 3 12-8,-1-3 0 6,5 4 0-6,-4-4 0 8,0 3 0-8,4 4 16 7,-4-7-3-6,3 4-1 6,1-1-12-7,0 1 0 9,0-1 0-9,-4 4 0 6,3-3 0-6,1-1-16 10,0 4 3-10,-4 0 1 5,4-3 12-4,-5 7 0 8,5-4 0-9,0 0 0 5,0 3 0-4,-4 4 0 5,3-10 0-6,1 6 0 8,0 1 0-8,0 3-9 7,0 0 9-7,-1-7 0 9,5 3 0-9,0-3 0 6,-4 4 0-6,3-1 0 10,-3 1 0-10,4 3 14 4,-4-7-2-3,3 3 0 10,1 4-20-10,0 0-5 2,0 4-1-2,-1-1 0 8,1-3 14-9,-4 4 0 4,4-4 0-3,-1 7 0 7,1-4 0-8,0 4 0 7,3 4 0-6,-3-11 0 6,0 7 16-7,-1 3-3 10,5-3-1-10,-4 4 0 6,0-8-24-6,-5 4-4 9,5 0-2-9,0 0 0 5,0 0 18-5,-1 0 0 8,-3 3 0-7,4-3 0 6,-1 0 0-7,-3 4 0 6,0-4 0-6,0 7 0 8,4-7 16-8,-5 3 0 7,-3 1 0-7,4-1 0 9,-4 8-26-9,4-8-5 6,-1 4-1-6,-3-3 0 10,-4-1 16-10,4 4 0 6,4 0 0-6,0 3 0 11,-4-3 0-11,-1 4 0 3,1-8 0-2,0 4 0 8,0 4 0-9,4-4 0 5,-8 0 0-4,0 3 0 6,3 1 0 0,-3-1 0-6,-4-3 0-1,0 4 0 7,0-1 0-7,4-3-9 9,-4 0 9-9,0 0-8 6,-4 0 8-6,4-4 0 11,0 1 0-11,0 3 0 4,-7-4 0-4,7 1-8 9,-8-1 8-7,4 1 0 3,0-1 0-5,-4 1 0 6,-4 3 0-6,0-7 0 8,8 7 0-8,-7-4 0 7,-1 4 0-6,0-4 0 8,0 4 0-9,0-3 0 5,-3 3 0-5,-1-4 0 10,0 1-24-10,1 3 1 5,3-4 0-5,0 1 0 22,-8-1-87-21,9 1-18 0,-1 3-3-1,0-4-1 0</inkml:trace>
    </iact:actionData>
  </iact:action>
  <iact:action type="add" startTime="17023">
    <iact:property name="dataType"/>
    <iact:actionData xml:id="d3">
      <inkml:trace xmlns:inkml="http://www.w3.org/2003/InkML" xml:id="stk3" contextRef="#ctx0" brushRef="#br0">24652 3004 1364 0,'-12'-17'60'1,"4"10"13"-1,-7 3-58 0,3 4-15 5,0-7 0-5,0 4 0 9,0-1 36-9,4 4 4 5,-3-3 0-5,3 3 1 9,0 0-31-9,0 0-10 7,-4 3 0-7,4 1 0 8,1-1 17-8,-1 4-3 8,4-3-1-8,-4 3 0 7,4 3-13-7,-4 7 0 10,4-6 0-10,0 6 0 6,0 8 0-6,0-8 0 7,1 8 0-7,-1 10 0 7,4 0 0-7,-4 7 0 6,4-1 0-6,0 5 0 11,0-8 0-11,4 8 0 6,-4-1 0-6,4-7 0 9,3 1 0-9,1-1-10 5,0-3 10-4,0-3-8 8,0-1 8-9,4-3 0 5,-1-4 8-5,1-3-8 12,0-7 15-12,4-3-2 3,-1-1 0-1,1-6 0 7,0-1 14-9,0-3 2 4,7-7 1-3,5 0 0 6,-5-3 1-7,5-1 0 8,-5 1 0-8,1-8 0 7,3 1-22-7,-3 3-9 9,0-3 8-9,-5 3-8 6,5 0 8-6,-5 0-8 10,1 3 8-10,-4 1-8 6,3 3 18-6,-3-4-2 9,-4 4 0-9,4 7 0 6,-4-7-3-6,-1 7-1 6,1 0 0-6,-4 7 0 9,0-7-12-8,4 4 8 4,-5 10-8-5,1-7 0 10,0 3 12-10,0 1-4 6,-4 3-8-6,4 0 12 10,-4-4-4-10,4 7 0 5,-1 1-8-5,-3-1 12 11,0-3-12-11,0 4 8 3,4-1-8-3,-8 1 0 11,4-4 8-11,-4 0-8 4,0-4 0-3,4 1 0 7,0-1-12-8,-4-3-8 7,0 4-1-6,0-11-1 18,0 0-117-18,0 0-23-1,0 0-5 0</inkml:trace>
    </iact:actionData>
  </iact:action>
  <iact:action type="add" startTime="17462">
    <iact:property name="dataType"/>
    <iact:actionData xml:id="d4">
      <inkml:trace xmlns:inkml="http://www.w3.org/2003/InkML" xml:id="stk4" contextRef="#ctx0" brushRef="#br0">24825 3514 1497 0,'-16'-21'133'1,"8"14"-106"0,0 0-27-1,-3 0 0 15,-1-4 86-15,4 4 12 0,-4-6 2 0,4 9 1 10,-7-6-64-10,7 3-13 5,8 7-2-4,0 0-1 6,-8-7-21-7,4 3 0 8,4 4 0-7,0 0-8 5,0 0 8-6,0 0 0 8,0 0 0-7,0 0 0 5,12 0 0-6,3 0 0 10,5 0 0-10,4 4 0 5,3-4 0-5,9 0 12 8,3-4-2-8,0 4-1 8,0 0-9-8,9-3 0 7,-1-1-10-7,0 4 10 24,0-7-148-24,0 0-23 2</inkml:trace>
    </iact:actionData>
  </iact:action>
  <iact:action type="add" startTime="19526">
    <iact:property name="dataType"/>
    <iact:actionData xml:id="d5">
      <inkml:trace xmlns:inkml="http://www.w3.org/2003/InkML" xml:id="stk5" contextRef="#ctx0" brushRef="#br0">19755 6929 518 0,'0'0'23'2,"0"0"5"0,0 0-28-1,0 0 0 5,-8 0 0-6,0 0 0 7,4 0 87-7,4 0 12 7,0 0 2-7,-7 7 1 10,-1-3-87-10,4 3-15 5,4-7-8-5,-4 3 8 21,4-3-36-21,-4 7 1 0,4-7 0 0</inkml:trace>
    </iact:actionData>
  </iact:action>
  <iact:action type="add" startTime="20277">
    <iact:property name="dataType"/>
    <iact:actionData xml:id="d6">
      <inkml:trace xmlns:inkml="http://www.w3.org/2003/InkML" xml:id="stk6" contextRef="#ctx0" brushRef="#br0">27332 2889 979 0,'0'0'43'3,"-4"-4"9"-3,4-6-41 0,0 10-11 7,0-7 0-7,0 7 0 11,0 0 141-11,0 0 27 5,0 0 4-4,0 0 2 6,0 0-127-7,0 0-26 5,0 0-5-5,8 7 0 11,4 3-16-11,0-3 0 5,-1 7 0-5,1 7 0 12,-4 0 0-12,4 4-10 2,0 6 10-2,-1 4-8 9,1 0 8-9,4 3 0 7,-4 11 0-6,3-7 0 6,1 0 0-7,0-4 0 8,0 4 0-8,-1-10 0 7,5 3 0-7,4-7 0 11,-9-4 8-9,5-7-8 1,0-3 20-2,-1-3-1 9,-3-4 0-9,0 0 0 2,-1-7 33-3,1-4 6 6,-4-3 2-6,0-7 0 8,-1 0 22-8,-3-6 5 7,4-1 1-7,-4-14 0 9,0 3-33-7,0-3-7 3,4-3 0-5,-5-1-1 9,1 1-15-9,-4 0-4 5,4-1 0-5,-4 4 0 12,0-3-14-12,4-1-3 3,-8 5-1-3,4-1 0 11,4 3-10-11,-8 4-11 4,3 0 3-3,-3 7 0 20,4-3-90-21,-4 6-18 0,0 1-3 0,0 3-885 9</inkml:trace>
    </iact:actionData>
  </iact:action>
  <iact:action type="add" startTime="21301">
    <iact:property name="dataType"/>
    <iact:actionData xml:id="d7">
      <inkml:trace xmlns:inkml="http://www.w3.org/2003/InkML" xml:id="stk7" contextRef="#ctx0" brushRef="#br0">19834 6884 1350 0,'0'0'60'1,"0"0"12"-1,-8 0-58 0,-4 0-14 9,4 0 0-9,-4 0 0 5,5 0 68-5,7 0 12 8,0 0 1-8,0 0 1 7,-8-4-34-7,-4 4-6 6,4 0-2-6,8 0 0 9,-8 0-21-9,0 0-5 6,-3-3-1-6,11 3 0 11,-8 3 1-11,0 1 0 4,0-4 0-4,0 3 0 11,-4-3-14-11,1 7 8 4,3-7-8-4,0 7 0 13,-4-3 8-13,0 3-8 3,0-4 0-3,-3 4 0 8,7-3 0-8,-8 3 0 7,4-4 0-7,1 4 0 8,-5-3 0-8,4-1 0 7,-4 1 0-7,5-4 0 9,-1 0 0-9,-4 0 0 9,0-4 9-9,1 1-9 5,-1-1 17-5,0 1-1 11,4-4-1-11,-7 0 0 4,-1-4 17-4,4 1 4 6,5-1 1-3,-5-3 0 3,0-3-6-6,-4-1-2 7,5 1 0-7,-1-1 0 11,4 4-5-11,-3-3 0 4,-1-4-1-4,4 3 0 9,0-2-11-9,0-1-1 7,1-4-1-7,-1 4 0 9,4 0 2-9,0 0 1 5,4 0 0-5,-4 0 0 12,0-3-5-12,1 3-8 3,7-3 11-3,-4-1-11 8,0 4 9-8,4-3-9 6,0-1 0-5,4 4 9 7,0-3-9-8,0 3 0 8,3-4 0-8,1 1 0 7,4 0 0-7,0-1 0 10,8 1 0-10,-1 3-11 5,5 0 11-5,-1 0 0 11,5 3-9-11,-1 1 9 4,5 3 0-4,-1-4-9 7,5 8 9-7,-1 0 0 8,0-1-9-8,5 8 9 8,-5-1 0-8,4 1-9 7,1 3 9-7,3 3 0 7,4 1-9-7,-4 3 9 9,0-4 0-9,1 8-9 6,-5-1 9-6,-4 0 0 11,1 8-11-11,-1-1 11 4,-7 8-10-4,3-4 10 13,-11 3-13-13,3 1 3 2,-3-1 1 0,-8 4 0 4,3 0 9-6,-7 0-10 7,0-4 10-6,0 4-10 6,-8 0 10-7,0 0 0 8,-4-3 0-8,0-1 0 7,0 1 8-7,-4-1-8 10,-3 4 8-10,-1-4-8 6,0 1 0-6,0-1 0 10,-4 4 0-10,1-3 0 17,3 3-42-17,-4-4-3 2,4 4-1 0,-3-4-601 3,-1 4-120-4</inkml:trace>
    </iact:actionData>
  </iact:action>
  <iact:action type="add" startTime="22259">
    <iact:property name="dataType"/>
    <iact:actionData xml:id="d8">
      <inkml:trace xmlns:inkml="http://www.w3.org/2003/InkML" xml:id="stk8" contextRef="#ctx0" brushRef="#br0">23913 6894 633 0,'0'0'56'3,"-8"0"-44"4,0 4-12-7,0-4 0 10,-3 3 123-10,3 1 22 4,-4-4 5-4,0 0 1 12,-3 7-70-12,-1-7-13 3,4 0-4-3,-4 0 0 9,1 7-17-9,-1-4-4 7,0-6-1-7,4 3 0 7,-3 0-3-7,-1 3-1 8,0-3 0-8,0 4 0 7,16-4-8-7,-11-4-2 9,-9 4 0-9,0 0 0 6,5 0-28-6,-5 4 0 11,-4-4 0-11,5 0-10 4,-9 0 10-4,9 0 0 9,7 0 0-9,-4 0 8 7,-11-4 2-7,7-3 1 7,8 4 0-7,0-4 0 8,-3-4 17-8,3 1 4 6,0-4 1-6,4 0 0 10,0-4 3-10,0 1 1 6,-3-4 0-6,-1-4 0 10,8-3-7-8,-4 4-2 0,0 0 0-1,0-1 0 11,4 4-12-12,1-3-4 2,3 3 0-1,-8-4 0 8,4 1-4-9,0 3-8 6,8-3 11-6,-4-1-11 8,4 4 0-8,0-7 0 8,0 4 0-8,7 3 0 7,5-4 0-7,-4 1 0 9,0-1 0-9,3 1 10 6,5-4-10-6,4 4 0 11,-9 3 0-11,5-4 0 4,4 8 10-4,-1-4-10 7,1 3 12-7,-1 4-12 8,-7 0 0-8,8 4 0 8,3-4 0-8,1 3 0 7,3 5 0-7,0-1 0 7,1 3-10-7,7 4 10 9,-7 4-11-9,3-1 11 6,4 4-8-6,-3 3 8 11,-1 1 0-11,0 6 0 4,5 1 0-3,-5 3 8 10,0 7-21-11,-7-4-4 3,-1 8-1-3,1-1 0 8,-4 0 3-8,-5 1 1 7,1-4 0-6,-8 3 0 6,-1 1 14-7,-3-8-11 7,0 4 11-7,-4-3-10 8,-8-1 10-8,0 0 0 9,-4-3 0-9,4 0 0 7,-3 0 15-7,-5-3-2 9,0-1 0-9,-4 1 0 5,4-4 8-5,-3-4 2 6,-1 4 0-6,0 0 0 23,1-7-42-23,3 4-8 0,0-5-1 2,4-2-1 13,8-4-127-15,0 0-24 0,0 0-6 1</inkml:trace>
    </iact:actionData>
  </iact:action>
  <iact:action type="add" startTime="23011">
    <iact:property name="dataType"/>
    <iact:actionData xml:id="d9">
      <inkml:trace xmlns:inkml="http://www.w3.org/2003/InkML" xml:id="stk9" contextRef="#ctx0" brushRef="#br0">26896 6737 723 0,'4'14'32'1,"-4"-14"7"-1,8 3-31 12,-8-3-8-12,0 7 0 0,4-3 0 6,0 3 30-6,-4-7 5 3,3 7 1-2,-3-7 0 11,0 0-7-11,4 10-1 2,4-3 0-3,-4 0 0 8,-4-7 12-8,0 0 1 6,4 7 1-6,-4-7 0 8,4 7-9-8,-4-7-1 9,0 0-1-9,0 0 0 6,0 0 11-6,-8 7 2 9,0-3 1-9,0 3 0 7,1-11-20-7,-1 4-4 10,-4 4-1-10,0-4 0 4,-4-4 10-4,1 4 2 9,-5-3 0-9,4-4 0 6,-3 3-10-6,3-3-2 8,-4 0 0-8,1-3 0 8,3-4 24-8,0 0 5 6,-3 7 1-6,-1-7 0 9,4 4-6-9,1-8-2 6,3 1 0-6,-4-1 0 11,4 1-3-11,0-1-1 4,5 1 0-4,-1-4 0 12,0 0-6-12,8 3-2 4,-4-6 0-3,4 3 0 6,0-3-11-7,4-1-3 6,0 1 0-5,4-1 0 7,3 4-3-8,5-3-1 7,-4 3 0-6,8 3 0 6,-1-6-12-7,1 3 0 10,3 0 0-10,5 4 0 5,-4-1 0-5,3 1 0 10,1 3 0-9,-1 0 0 3,5 3-9-4,-1 1 9 10,4 6 0-10,-3 1-9 5,-1 3 9-5,5 3-10 7,3 4 10-7,0 4-10 9,0 3 10-7,-3 0 0 2,-1 3 0-4,1 4 8 9,-5 0-8-9,-3 3 0 5,-1 1-8-4,-3-1 8 10,-5 1 0-11,1-1-8 4,-4 4 8-4,-1 4 0 12,1-4 0-12,-4 3 0 3,-4 4 0-3,0 0 0 8,-4-4 0-4,-1 8 0-1,-3 3 0-2,-3-7 0 6,-5-1 0-7,0 1 8 8,-4-7-8-6,-4 4 8 3,5-8 0-5,-5 1 0 9,-4-1 0-9,0-3 0 6,1-4 16-6,-5 1 3 11,-3-4 1-11,-5 3 0 4,1-3-7-4,-1-3-1 7,-7-1 0-7,0-3 0 8,3-3-36-8,1 3-7 8,-4-4-1-8,-4-3-1 24,3 0-86-24,-3-3-17 0,0 3-3 0</inkml:trace>
    </iact:actionData>
  </iact:action>
  <iact:action type="add" startTime="23868">
    <iact:property name="dataType"/>
    <iact:actionData xml:id="d10">
      <inkml:trace xmlns:inkml="http://www.w3.org/2003/InkML" xml:id="stk10" contextRef="#ctx0" brushRef="#br0">21539 9178 1036 0,'-8'7'92'5,"-7"-4"-73"4,-1 4-19-8,0 0 0-1,1 0 65 0,-5-3 10 7,0-4 1-7,1 3 1 9,-5-3-49-9,0-3-9 7,1-4-3-7,-1 0 0 8,1 3 29-8,-1-6 6 6,1-1 1-6,-5-3 0 10,5-3-17-10,-1 0-3 6,0-4-1-6,5-4 0 11,-1-3 14-11,0 4 3 3,1-1 1-3,7 1 0 8,-4-1-13-8,8-6-4 7,-3 0 0-7,7-1 0 8,4 1-15-8,4-1-3 8,0-3-1-6,3-3 0 3,5 7-5-3,4-4 0 6,0 3-8-7,7-3 12 5,-3-3 0-6,7 3 0 9,1 4 0-9,-1 3 0 4,5-4-3-3,-5 8-1 8,5-1 0-8,-1 4 0 4,1 0-8-4,-1 7 0 4,4 4 0-5,-3 3 0 8,3-4 0-7,5 8 0 6,-1 3 0-7,0 7 0 8,0-4 0-8,5 8-14 6,-5-1 3-6,0 8 1 12,-3-1-4-12,-5 4-1 3,1 0 0-1,-9 7 0 9,5 7 0-11,-5-4 0 3,-7 1 0-3,0-1 0 9,-5 1 3-9,-3-1 1 6,0 4 0-5,-8-3 0 5,-4-1 11-6,0 0 0 8,-4 1 0-8,-3-1 0 7,-5-3 0-5,-4-3 0 6,1-1 0-6,-1 1 0 2,0-5 0-3,-3 1-10 9,-1-7 10-9,5 0-10 14,-5 0-29-14,0-7-5-1,-7 0-2 2</inkml:trace>
    </iact:actionData>
  </iact:action>
  <iact:action type="add" startTime="25810">
    <iact:property name="dataType"/>
    <iact:actionData xml:id="d11">
      <inkml:trace xmlns:inkml="http://www.w3.org/2003/InkML" xml:id="stk11" contextRef="#ctx0" brushRef="#br0">19582 6454 115 0,'0'0'10'2,"0"0"-10"-2,0 0 0 0,0 0 0 9,0 0 212-9,0 0 41 10,0 0 8-10,0 0 2 4,0 0-178-4,0 0-35 7,0 0-7-7,0 0-2 9,0-7-11-9,0 0-2 6,0 0-1-6,0 7 0 8,4-7-3-8,-4 7 0 6,4-7 0-5,0 0 0 9,0 0 6-10,0 0 1 4,0 0 0-3,0-3 0 12,4-1 8-13,-4 1 1 1,-1 3 1-1,1 0 0 9,4-4 1-9,0 4 0 7,0-3 0-7,0-4 0 8,0 4-10-8,0-8-1 8,3 4-1-8,1 0 0 7,0 0-5-7,0-3-1 8,3-1 0-5,1 1 0 1,4-1-3-4,-1-3-1 10,5 0 0-10,0 0 0 5,-1 0 0-3,5-3 0 8,-1 3 0-10,5-3 0 4,-1 3-4-3,1-4 0 4,-1 1-1-5,0-4 0 8,1 0 2-7,-1 3 1 5,5-6 0-5,-1 3 0 6,0-7-3-5,5 4-1 3,-1-4 0-5,8 0 0 10,-4 0-6-10,5 4-8 5,-1-4 11-5,0 0-11 12,0 0 16-11,-4 0-3 2,0 3-1-1,1 1 0 5,-5 0-4-6,0 3 0 3,1-7-8-3,3 7 12 6,-4-4-1 0,0-3-1-6,1 4 0-1,-1 0 0 7,-4-4 0-7,1 3 0 9,-1 1 0-9,1-1 0 6,-5-2 2-6,-4 2 1 10,5 1 0-10,-1 3 0 5,-7 0-2-5,-1 0-1 11,1 0 0-11,0 3 0 4,-1 1-2-4,-3 0-8 7,0 3 12-7,-5 3-4 8,1 1-8-8,-4 6 0 7,0-3 0-7,-5 7 8 9,1 0-8-8,-4 4 0 4,4-4 0-5,-8 7 0 10,0 0-18-9,0 0-2 4,0 0-1-5,-4 10 0 20,0 1-38-20,4 3-7 1,-4-4-2-1,4 1 0 13,-8 3-97-13,8 0-20 0,-4 3-4 2,1-10-368 8,3 4-74-10</inkml:trace>
    </iact:actionData>
  </iact:action>
  <iact:action type="add" startTime="26463">
    <iact:property name="dataType"/>
    <iact:actionData xml:id="d12">
      <inkml:trace xmlns:inkml="http://www.w3.org/2003/InkML" xml:id="stk12" contextRef="#ctx0" brushRef="#br0">21948 4827 748 0,'0'0'33'1,"0"-7"7"1,-4 0-32-1,0 3-8 5,-4 4 0-6,4-3 0 9,4-1 139-9,-4-3 25 5,1 4 6-5,-1-1 1 11,4 4-94-11,0-3-18 4,-8-4-4-4,8 3-1 13,-4-3-18-13,0 4-3 3,0 0-1-3,0-4 0 7,0 3 13-6,4-3 3 6,0 7 0-7,0 0 0 7,-8-3 8-7,8 3 1 9,0 0 1-9,0 0 0 6,0 0-37-6,0 0-7 10,0 0-2-10,0 0 0 5,0 0-12-5,0 0 8 12,0 0-8-12,0 0 0 7,0 0 8-7,0 0-8 8,0 0 0-8,0 0 0 5,0 10 11-5,0-10-11 6,8 11 12-5,0-5-12 7,-8-6 19-8,8 14-3 7,0-3-1-7,3-1 0 10,1 1-3-9,0 3 0 3,0 0 0-4,0 0 0 9,7-4 0-9,-3 4-1 9,0 4 0-9,-4-1 0 11,7-3-3-9,1 0-8-2,-1 4 12 0,-3-4-4 7,0 3-8-1,7-3 0-6,1 0 9 1,0 3-9 6,-13 1 0-7,9 3 9 9,12 3-9-7,-1-10 0 2,-7 11 8-3,-1-4-8 7,5 3 0-8,-1-3 0 6,5 3 8-6,-9 1-8 11,-3 6 0-11,3-3 0 5,5 0 0-5,-5 4 0 5,1 3 0-5,-4-1 0 9,-1-6 0-9,9 4 0 7,-1-1 0-7,-3 1 0 8,-4-1 8-7,7 1-8 5,5-5 0-6,-1 1 0 10,-3 0 10-10,-5 0-10 5,5 0 8-5,7-3-8 12,-4 3 8-12,1-4-8 4,-9 0 8-3,5-3-8 10,3 4 15-11,-3-1-3 1,-8-3 0 0,3 4 0 7,-3-4-3-8,3 0-1 7,-3 3 0-6,0-3 0 6,-9-4 0-7,5 4 0 8,8-3 0-8,-9 3 0 7,-3-4-8-7,4 1 12 10,0-1-12-10,3-3 12 5,-3 0-12-5,0 0 0 9,-8 0 9-9,7 0-9 6,5-3 9-6,-4 3-9 8,-8-4 12-8,3 4-12 7,1-4 8-7,4 1-8 6,-8 3 0-6,0-7 0 9,-8 3 0-8,7 1 8 5,5-4-8-6,-8 0 0 10,-4-7 11-9,0 0-11 3,8 7 10-4,0 0-10 11,-8-7 12-11,0 0-4 5,0 0-8-5,8 3 12 11,4-3-12-11,-12 0 9 2,0 0-9-1,0 0 8 7,7-3-8-8,-7 3-17 7,0 0 4-7,0 0 1 23,4-7-183-23,4 0-36 1,4 0-7 0,0 0-2-1</inkml:trace>
    </iact:actionData>
  </iact:action>
  <iact:action type="add" startTime="28387">
    <iact:property name="dataType"/>
    <iact:actionData xml:id="d13">
      <inkml:trace xmlns:inkml="http://www.w3.org/2003/InkML" xml:id="stk13" contextRef="#ctx0" brushRef="#br0">23544 6779 576 0,'0'0'51'3,"0"0"-41"1,-8 0-10-4,8 0 0 8,0 0 138-8,0 0 26 7,-20 0 4-7,16 0 2 9,4 0-126-9,0 0-26 6,-8 3-5-6,0 1-1 10,5-4 4-10,-1 0 1 5,-4 3 0-5,-4 1 0 10,-4-4 11-10,4 0 1 6,5 0 1-6,3 3 0 12,-8 1 10-12,4 3 1 3,-4 0 1-3,8 0 0 7,0 0-25-6,-4 0-5 6,-3 7 0-7,-1-4-1 7,4 1-1-7,0 3 0 8,-8-4 0-8,1 8 0 8,3-4 6-8,-4 0 2 8,4 0 0-8,-3-1 0 8,-9 1 9-8,5 0 1 10,-1 4 1-9,0-4 0 2,-3 3-1-3,3-3 0 6,-4 4 0-6,1-1 0 9,-1 4-9-9,-3 0-3 7,-5 0 0-7,1 3 0 8,7 1 3-7,-3 3 0 5,-13 0 0-6,1 3 0 9,8 4-3-9,-5 0 0 5,5 0 0-5,-4 0 0 11,-1-4 0-11,1 4-1 4,-1 0 0-4,5-3 0 12,-8 3 1-11,3-4 0 1,9 0 0-2,-5 1 0 9,5-1 7-9,-5 1 1 7,1-4 1-7,3 3 0 8,5 4-16-8,-1-4-9 7,-7 1 10-7,3-1-10 8,5-3 13-8,-1 0-3 9,-3-3-1-9,3-1 0 6,4 0-9-6,-3 1 12 10,7-4-12-10,-7 0 12 4,3-4-4-3,0 1-8 8,5-1 12-9,-1-3-4 6,0 0 2-6,0 0 0 7,1-3 0-7,-1-1 0 8,4 1 2-8,0-1 0 6,-3-3 0-6,-1 0 0 10,4 3-4-9,0-3 0 5,1 0 0-6,-1-3 0 9,0 3 0-8,4-4-8 3,-4 1 12-3,4 3-4 10,-3 0-8-11,3-4 0 3,8-3 0-3,-4 7-11 8,4-7 3-8,0 0 0 8,0 0 0-8,0 0 0 19,0 0-32-18,0 0-5-1,0 0-2 0,16-3 0 15,-1-8-170-15,1 1-35 0</inkml:trace>
    </iact:actionData>
  </iact:action>
  <iact:action type="add" startTime="29336">
    <iact:property name="dataType"/>
    <iact:actionData xml:id="d14">
      <inkml:trace xmlns:inkml="http://www.w3.org/2003/InkML" xml:id="stk14" contextRef="#ctx0" brushRef="#br0">21858 4666 633 0,'0'0'56'0,"0"0"-44"4,0 0-12-4,0 0 0 11,0 0 134-11,0 0 25 4,0-7 5-4,0 4 0 12,4-4-113-12,0 0-23 3,-4 7-5-3,3-7-1 8,1 3-8-8,4-3-2 7,-4 0 0-6,0 0 0 6,-4 7-3-7,4-3-1 8,0-4 0-8,0 7 0 7,0-11 0-7,0 4 0 9,0 0 0-9,4 0 0 7,-8 7 7-7,0 0 1 7,3-3 0-7,-3 3 0 8,8-4 4-8,-8 4 2 6,0 0 0-6,0 0 0 9,4-7 6-9,-4 7 2 6,4-10 0-6,-4 10 0 8,0-3 10-8,0 3 1 7,0-7 1-7,0 0 0 10,-4 0-4-10,4 7-1 5,0 0 0-5,0-7 0 10,0 0-10-10,0 7-3 5,0 0 0-5,0 0 0 12,4-4-6-12,-4 4-2 3,0 0 0-3,0 0 0 8,8-7 0-8,4 4-1 8,-12 3 0-8,12 0 0 8,-1 0-6-8,-11 0-1 8,8 0 0-8,4 3 0 7,-12-3-8-7,16 7 0 8,0-3 9-8,-1 3-9 7,-15-7 0-7,16 7 8 11,0 0-8-11,3 3 0 3,1-6 0-2,-4 2 9 5,-5 5-9-6,9-4 0 9,4 0 20-9,-5 3-4 6,-3-6 0-6,0 10 0 9,3-11-4-9,5 4-2 6,-4 0 0-6,-1 0 0 10,-3 4-10-10,4-4 8 6,3 0-8-6,-3 0 8 10,0 0 2-10,-5 0 0 5,13 0 0-5,-5 0 0 11,-7 0-1-11,4 3 0 3,-1-6 0-2,-3 3 0 7,8 3-1-8,-5-3 0 6,-3 4 0-5,0-4 0 7,7 3-8-8,-3 0 8 7,0 1-8-6,-5-4 8 5,5 3-8-6,-4 1 0 10,7-1 9-10,-3 1-9 6,-4 3 17-6,3-7-1 10,5 3 0-10,0-3 0 5,-1 4-16-5,1-4 0 9,-5 3 0-9,5 1 0 5,3-8 0-5,-3 4 0 8,-4 4 0-8,-1-4 0 8,9 3 0-8,-5-3 8 6,-7 4 0-5,0-1-8 7,0-3 12-8,3 3-12 7,1-3 12-7,0 4-12 10,-9 3 12-10,9-4-12 4,4 1 12-4,-5 3-12 12,1-7 8-12,-4 3-8 4,7 4 0-4,-3 0 0 9,3-7 9-9,1 7-9 5,-4-7 0-4,3 4 9 8,5-1-9-9,-5-3 12 6,-3 0-12-5,0 4 12 6,7-1-12-7,-7 1 12 9,-1-1-12-9,1 0 12 7,-4-3-4-7,3 4-8 9,1-1 12-9,4-3-4 5,-9 0-8-5,5 4 8 7,0-4-8-6,-1 3 8 6,1-3 10-7,0 4 2 8,-5-1 0-8,5-3 0 7,4 4-20-6,-5-4-17 4,5 3 3-5,-1 1 1 10,1-4 13-10,0 3 16 6,-1 1-3-5,1-4-1 9,3 3-12-10,-3 1 0 4,-1-1 0-4,1-3 0 12,-1 0 0-12,1 3 0 4,0-3 0-4,-5 4 9 10,5-1-9-10,-4-3 0 3,-1 0 0-2,1 0 0 7,-1 4 0-8,1-1 0 7,0-3 0-5,-5 7 0 4,1-3 0-5,4-1 0 7,-4-3 0-8,3 4 0 6,-3-4 0-6,4 3 0 11,-5-3 9-11,1 4-9 4,4-4 8-4,-1 0-8 7,-3 0 10-7,4 0-10 8,-1 6 13-8,1-6-3 6,-4 4-1-6,-1-4 0 9,5 3-9-8,-4 1 0 5,0-1 0-6,3-3 0 9,1 0 10-9,-4 4-10 6,3-4 12-6,1 0-12 11,-4 0 8-11,-1 0-8 3,1 0 0-3,0 0 0 13,-1 0 0-13,1 0 10 6,0 0-10-5,0 0 8 5,-5 0-8-3,5 0 0 2,0 0 0-4,0-4 8 3,-5 4-8-3,5 0 0 7,0-3 0-7,-4 3 0 5,3-4 0-6,1 0 0 9,-4 4 8-8,4 0-8 4,-5-3 0-4,5 3 0 8,0-4 9-9,3 4-9 4,-7 0 0-3,4-3 0 5,0 3 0-6,3 0 8 8,1-4-8-8,-4 1 0 7,3-1 0-7,-3 1 0 8,4 3 0-7,-5-4 0 5,1 1-12-6,0-1 4 10,0 4 8-10,-1-3 12 7,1-1-2-6,0 4-1 8,-1-3-9-8,1-4-11 3,0 3 3-3,-4 1 0 8,-1 3 8-7,5-4 0-1,-4 1 0-1,0-1 0 8,3 4 24-8,-3-3 6 8,0 3 2-7,4-4 0 6,-4 1-32-7,-1-1 0 9,1 4 0-8,4-3 0 3,-4-1 0-3,-1 4 0 8,5-3 0-9,-4 3 0 6,0-7 0-6,0 3 0 10,3 1 0-10,-3-1 0 4,0 1 0-4,4-1 0 7,-5 0 0-7,5 4 0 8,-4-3 0-7,4-1 0 6,-1 1 0-7,-3 3 0 8,0-7 0-7,0 3 0 5,3 1 0-6,1 3 0 9,-4 0 0-9,4-4 0 6,-5 1 0-6,1-1 0 11,0 1 0-10,0-1 0 3,0 1 0-3,-1-1 0 9,5 4 0-10,-4 0 0 3,-4-3 0-3,4-1 0 8,-1 1 0-8,1 3 0 7,-4 0 0-5,4-4 0 3,0-3 0-5,-1 4 0 9,-3-1 0-8,4 4 0 5,-4-7 0-6,4 4 0 9,3 3 0-9,-7-4 0 5,4 1 0-5,0-1 0 11,0 1 0-11,-1-1 0 4,1 1 0-4,0-1 0 9,0-3 0-9,0 4 0 7,-5-1 0-7,5 1 0 7,0-1 0-7,-4 1 0 7,8-4 0-7,-5 3-16 7,-3 1 1-7,4-4 1 9,0 3 22-9,0-3 4 6,-1 4 0-6,1-1 1 11,-4-3-13-11,4 4 0 4,0-1 0-4,-1 1 0 12,5-4 0-12,-8 3 0 3,4 1 0-3,0-1 0 10,-1 0 0-10,1-3 0 5,0 4 0-5,0-1 0 8,3 1 0-8,-7-1 0 8,4-3 0-7,0 4 0 5,0-1 0-6,-1-3 0 10,-3 0 0-8,0 4 0 2,-8-4 0-2,12 3 0 8,0 1 0-8,0-1 0 0,-5 1 0-2,1-1 0 7,4 1 0-7,-12-4 0 9,8 0 0-7,-8 0 0 1,0 0 0-3,8 3 0 9,-8-3 0-9,0 0 0 6,8 4 0-6,-8-4 0 11,0 0 0-9,0 0 0 1,0 0 0-3,7 7 0 10,-7-7 0-8,8 0 0 3,-8 0 0-3,0 0 0 6,8 7 0-5,-8-7 0-3,0 0 0 0,8 7 0 8,-8-7 0-8,12 3 0 8,-8 4 0-7,-4-7 0 5,0 0 0-2,8 7 0 0,-8-7 0-4,7 4 0 7,-7-4-11-7,0 0-8 10,8 3-1-10,-8-3-1 7,0 0 8-4,0 0 1 0,0 0 1-3,0 0 0 21,0 0-17-21,0 0-3 0,0 0-1 1,0 0 0 13,0 0-225-13,0 0-46 1</inkml:trace>
    </iact:actionData>
  </iact:action>
  <iact:action type="add" startTime="43657">
    <iact:property name="dataType"/>
    <iact:actionData xml:id="d15">
      <inkml:trace xmlns:inkml="http://www.w3.org/2003/InkML" xml:id="stk15" contextRef="#ctx0" brushRef="#br0">8048 6716 403 0,'0'0'17'2,"4"-3"5"-2,-4 3-22 0,4-7 0 5,3 0 0-5,1 0 0 7,0 3 54-7,0-3 6 7,0 0 2-7,-4 0 0 9,4 0-40-9,0 0-8 7,-1 0-2-7,1-3 0 8,0 6 16-8,0 1 2 8,-4-8 1-7,4 8 0 4,-4-4 15-5,4 3 3 11,-8 4 1-11,7-7 0 5,-3 0-14-5,4 4-4 7,0 3 0-7,0 0 0 8,-8 0-20-8,12-4-12 6,-4 1 12-6,3 3-12 10,1 3 0-10,0 1 0 5,0-4 0-5,3 3 0 10,-3-6 12-10,4 3-4 5,-4 0 0-5,4 0-8 13,3 0 23-13,1 0-3 2,-4-4 0-2,3 4 0 14,-7-3 12-14,8 3 3 2,-1-4 0-1,5 4 0 6,-4-3-9-7,-1 3-2 7,1 0 0-7,7-4 0 8,-3 4-5-8,-1 0-2 7,1 0 0-6,-4 0 0 6,3 4-7-7,-3-4-2 9,4 3 0-9,-1-3 0 6,-3 4-8-6,3-1 12 11,1-3-12-11,-4 0 12 4,3 4-12-4,1-1 0 10,-1-3 0-9,5 0-11 3,-1-3 23-4,-3-1 4 7,3 4 0-7,1-3 1 8,-5-4 4-8,5 3 1 7,0-3 0-7,-1 4 0 9,-3-4-1-9,-5 3 0 7,9-3 0-7,-1 4 0 9,-3-4-7-8,-1 3-2 3,1 1 0-3,0-1 0 11,3 1-4-12,-3 0 0 2,-9-1-8-2,9 4 12 9,3-3-1-9,1 3-1 6,-8 0 0-5,3 0 0 6,5 0-10-7,-5 0 0 7,5 0 0-6,-9-4-11 6,1 4 11-7,4-3 0 10,3 3 0-10,-3 0 8 5,-5 0-8-5,5 0 12 11,4 0-4-11,-1 0 0 4,1 0-8-4,-5 0 0 9,1 0 0-9,-1 0 8 6,5 0-8-6,-5 0 0 7,-3 3 0 1,4 1 8-7,-1-4-8-1,1 0 0 6,-1 0 0-6,-7 3 8 9,4-3-8-9,-1 4 0 7,9-1 0-7,-5-3 0 9,-11 3 0-9,12 1 0 5,3-4 0-5,1 0 0 13,-5 0 0-13,1 3 0 2,0 1 8-1,3-1-8 7,1-3 12-8,-5 0-3 6,1 0 0-5,-1 0 0 6,5 0 1-6,-1 0 0 6,-3 4 0-7,-4-1 0 7,-1-6-1-7,1 3 0 10,3 0 0-10,1 3 0 6,-8-3-9-5,11 0 0 8,9 0 9-9,-5 0-9 4,-7 0 0-4,-1 0 8 7,5 0-8-7,-1 4 0 8,5-1 0-8,-5 1 0 8,1-4 0-8,-5 0 0 7,9 3 0-6,-5 1 0 5,-3-4 0-6,3 3 0 9,1 1 0-9,-1-4 8 6,-3 3-8-6,3-3 0 11,5 0 0-11,-5-3 0 4,1 3 0-4,3-4 8 12,1 4-8-12,-1-3 12 3,-3 6-4-2,3-6 0 7,-3 3-8-8,3-4 9 7,1 4-9-7,-1 0 10 8,-3-3-10-8,-1 3 0 6,1 0 9-5,-1 0-9 7,-3 0 8-8,-1 0-8 9,1 0 8-9,-5 0-8 6,5 0 8-6,0 0-8 10,-1-7 8-9,5 3-8 2,-5 4 11-3,1 0-3 9,-4-3 0-9,7 3 0 6,-3 0-8-6,-1 0 8 8,1 0-8-8,-5 0 8 7,5 0-8-6,0 0 0 5,-1 3 0-6,1-3 0 10,-5 4 0-10,5-1 0 6,-4 1 0-6,-1-4 0 10,-3 3 0-9,4 1 0 3,-5-4 0-4,1 0 0 12,0 3 8-12,-4 1-8 2,-1-1 8-1,1-3-8 7,0 0 8-8,0 0-8 6,0 0 0-5,-5-3 8 8,1 3-8-9,4-4 0 6,0 4 9-6,-4-3-9 8,3 3 0-8,-3 0 9 8,4-4-9-8,0 1 0 7,0 3 0-7,-1 0 0 9,-3 0 0-9,8 0 0 5,-4-4 0-5,0 4 0 8,-4-7 0-7,3 7 0 6,5 0 0-7,-4-3 0 6,0 3 0-6,-5 0 0 8,5 0 0-8,0 3-14 7,4-3 2-7,-4 4 1 25,-1-1-104-25,5 1-21 1,-4 3-4-1</inkml:trace>
    </iact:actionData>
  </iact:action>
  <iact:action type="add" startTime="46212">
    <iact:property name="dataType"/>
    <iact:actionData xml:id="d16">
      <inkml:trace xmlns:inkml="http://www.w3.org/2003/InkML" xml:id="stk16" contextRef="#ctx0" brushRef="#br0">8504 7568 518 0,'0'0'46'1,"0"0"-37"2,0 0-9-2,0 0 0 7,0 0 52-7,15 0 8 4,-15 0 1-5,16 0 1 8,0 0-20-8,0 4-4 9,-1-1-1-9,-3-3 0 6,4-3-10-6,-1 3-3 8,-3 0 0-8,8 0 0 7,-4 0 5-7,3-4 1 10,-7 1 0-9,8-4 0 3,-5 3 7-4,5 1 2 8,-4-1 0-8,3-3 0 8,1 4-11-8,0-1-3 5,-1-3 0-5,5 4 0 10,0-4-7-10,-1 0-2 5,5 3 0-4,-1 1 0 10,-3-1-1-11,7 4-1 4,-3-3 0-3,3-1 0 9,1 4-14-10,-1-3 8 5,-3 3-8-5,3 0 0 11,0 0 19-11,-3 0-3 2,-5 3 0 0,5-3 0 8,0 4 6-10,-1-4 1 4,1-4 0-3,-1 4 0 6,-7 4-5-7,7-1-1 8,5-3 0-7,-5 4 0 5,-3-1-6-6,-1 4-2 9,13-3 0-9,-5-1 0 6,1 1 0-6,-1 3 0 11,-3-4 0-11,7 1 0 5,0-1 5-5,1 1 1 9,-13-1 0-9,9 1 0 6,-5-1-2-5,1 1 0 4,-1-1 0-5,1 1 0 8,-1-4 1-8,1 3 0 8,3-3 0-7,1 4 0 6,-9-4-3-6,5 3-1 4,11-3 0-5,-8 4 0 11,-3-4-1-11,3 3 0 4,1 1 0-4,-1-4 0 12,1 3 0-12,-1 1 0 3,-3-4 0-2,-5 0 0 9,9 3-1-10,-5 1 0 4,-3-1 0-3,-1-3 0 6,1 4 1-7,3-1 0 7,5-3 0-6,-5 0 0 7,-7 4-1-8,8-4-8 7,7 0 12-7,0 0-4 7,-7 3 0-7,3-3 0 10,5 0 0-7,-1 0 0 1,0 0-8-3,-3 0 10 6,-1 0-10-6,1 0 10 3,-1-3-10-4,1-1 10 7,-1 1-10-7,-4-1 10 8,9 1-2-8,-5-1-8 8,1 1 12-8,3-4-4 7,0 3-8-6,1 1 8 5,-5-1-8-6,1-3 8 10,3 4-8-10,-3-4 10 6,3 7-10-6,-4-4 10 10,1 1-2-9,-1-1-8 2,1 4 12-3,-1-3-4 11,-3-4-8-11,3 3 12 4,4 1-12-3,-3-4 12 7,-5 3-12-8,9 1 0 6,-5 3 9-5,5-4-9 7,-1 1 0-8,0-1 8 8,1 4-8-8,-1-3 0 6,0 3 0-6,1-4 9 10,-5 4-9-10,1 0 0 6,-1-3 8-5,0 3-8 7,-3-4 0-8,3 4 0 7,-3-7 8-7,3 4-8 5,1-1 9-5,3 1-9 8,-7-4 10-8,3 3-10 8,-3 1 10-8,3-1-10 8,-3 1 9-8,3-1-9 6,-3 1 8-6,-1-1-8 10,1 1 8-10,-5-1-8 6,1 1 0-6,-5-1 8 10,5 4-8-9,0-3 10 2,-5-1-10-2,1 4 10 9,0-3-10-10,-1-1 10 5,1 1-10-5,-4 3 10 8,-1-4-10-8,1 1 0 7,0-1 9-6,3 4-9 6,-7 0 0-7,4-3 9 9,0 0-9-9,-5 3 0 6,5 0 8-6,-4 0-8 9,-4 0 0-9,4 0 0 6,-1 0 0-5,-3 3 8 7,-8-3-8-8,0 0 0 7,0 0 9-7,8 0-9 5,4 0 0-5,-8 0 9 9,-4 0-9-8,0 0 0 4,8 0 9-5,-8 0-9 10,0 0 0-10,0 0 8 5,7 0-8-5,1 3 0 11,-8-3 0-11,0 0 0 4,0 0 0-4,12-3 0 12,-4 3 0-12,-8 0 0 3,0 0 0-2,0 0 8 9,0 0-8-10,8-3 0 4,-4-1 0-4,-4 4 0 9,0 0 0-9,8-3 0 7,-8 3 0-7,0 0 0 8,4 0 0-8,-4 0 0 8,0 0 0-8,7 0 0 7,1 0-14-7,-4 3-1 10,4 1 0-9,-8-4 0 15,0 0-24-16,4 3-5 0,0 4 0 1,0 0-1 14,0 3-150-15,4 1-29 1,-4 17-7 3,-4-7-501-3</inkml:trace>
    </iact:actionData>
  </iact:action>
  <iact:action type="add" startTime="49662">
    <iact:property name="dataType"/>
    <iact:actionData xml:id="d17">
      <inkml:trace xmlns:inkml="http://www.w3.org/2003/InkML" xml:id="stk17" contextRef="#ctx0" brushRef="#br0">8170 7512 745 0,'0'0'32'2,"0"0"8"-2,0 0-32 0,0 0-8 6,0 0 0-6,0 0 0 11,0 0 48-11,0 0 8 3,0 0 2-3,0 0 0 8,4-3-24-8,-4 3-5 7,0 0-1-7,3-4 0 8,1-3-12-8,0 0-4 7,4 0 0-7,-4 0 0 8,8 4 11-8,-4-4 1 9,4 0 1-9,-5 3 0 6,5-6-3-6,-4 6-1 11,4 1 0-11,-4-1 0 5,3-3-4-5,1 7-1 6,-4-3 0-6,4-1 0 8,0 8-3-8,0-4-1 7,-1-4 0-7,1 1 0 8,0 3-3-8,4 0-1 7,-5 0 0-7,9 3 0 11,-12-3 3-11,8 0 0 5,-1 0 0-5,5 0 0 9,0 0 19-8,-1 0 4 3,-3 0 1-4,4 0 0 13,-1 0-22-13,1 0-4 2,0 0-1-1,-5 0 0 7,5 0 10-8,0 0 2 6,-1-3 0-5,-3-1 0 7,0 4-4-8,3 0-1 7,-3-3 0-6,8 3 0 6,-5 0 1-6,1-4 0 6,0 4 0-7,-1-3 0 6,5-1-3-6,-5-2 0 11,5 6 0-11,0 0 0 5,3-4 1-5,1 4 0 8,-5-3 0-8,5-1 0 7,-5 1-14-7,5-1 11 6,3 4-11-6,-3 0 10 9,3-3-1-9,-3-1 0 6,-1 1 0-6,1-1 0 10,-1 4-1-10,-3-3-8 5,3-4 12-5,1 7-4 11,-5-4-8-11,5 4 0 5,3-3 9-5,-7-1-9 11,-4 4 0-11,7 0 9 3,5 0-9-2,-5 0 0 6,-3 0 10-6,-1 4-10 5,5-4 8-5,3 0-8 7,-3 0 0-8,-1 3 0 7,-3 1 8-6,3 3-8 6,1-4 0-7,-1-3 0 9,-3 4 0-9,-4-1 0 6,3-3 0-5,1 4 0 9,-1-1 0-9,-3-3 8 2,-4 7-8-3,3-7 0 7,5 4 0-7,-4-1 8 8,-5 1-8-8,9-1 0 7,3 4 0-7,1-4 0 8,-5 1 0-8,1 3 0 6,-4-4 0-6,3 4 0 10,5 0 0-9,-1 0 0 3,-3-3 0-4,-1 3 8 11,9 0-8-10,-5-4 0 3,-3 4 0-4,0-3 0 11,-5 3 0-11,5-4 0 4,3 1 9-4,-3-1-9 8,-8 1 0-8,7-1 8 6,9-3-8-5,-5 4 0 7,1-1 0-8,-5-3 0 7,9 4 0-6,-1-1 8 7,8 1-8-8,-3-4 0 8,-9 0 0-8,5 3 0 7,3 1 0-7,0 3 0 10,-7-4 0-10,3 1 8 4,-3-1-8-4,-1-3 0 8,5 4 0-8,-5-1 8 7,5 1-8-7,-5-4 0 6,5 0 0-6,-5 0 0 9,9 0 8-9,-5 0-8 6,1 0 10-6,-1-4-10 11,-4 4 11-11,5-3-11 5,-1 3 12-5,-3-4-12 11,-1 4 8-11,1 0-8 4,-1 0 0-4,1-3 0 12,-1 3 10-12,-3 0-10 3,3 0 8-2,-3-4-8 6,0 4 0-7,-1 4 0 7,-3-8 8-7,3 4-8 8,5 0 0-8,-4 0 0 8,-1 0 0-7,5 0 8 5,-5 0-8-6,5 0 0 9,-1 0 9-9,1 0-9 7,-5 0 0-7,1 0 0 8,3 0 0-8,1 0 0 6,-1 0 0-6,-3 0 8 6,0-3-8-6,-1 3 0 8,1 0 8-7,-5-4-8 6,5 4 10-7,0-3-10 8,-5 3 10-7,1 0-10 4,0-4 10-5,-1 4-10 11,1-3 9-11,3 3-9 4,-7-4 8-4,4 4-8 11,-1-3 0-10,1 3 8 2,4-4-8-1,-5 4 0 9,1 0 0-11,0 4 0 2,3-4 8 0,1 0-8 5,-9 0 0-7,5 0 0 9,0 0 9-7,-1 3-9 5,-3 1 0-3,0-4 0 0,0 0 0-4,-1 0 0 6,1 0 0-6,0 3 0 9,-4 1 0-7,-1-4 8 2,-3 0-8-3,4 0 0 8,-4 0 8-7,0 0-8 3,-8 0 0-4,11 0 9 2,-3 0-9-3,-8 0 0 12,8 0 9-12,-8 0-9 3,0 0 0-3,8 0 9 11,4 0-9-11,-12 0 8 6,4 0-8-4,-4 0 8 5,12-4-8-7,-12 4 0 6,7 0 0-6,-7 0 0 12,0 0 0-9,8-3 0-3,-8 3 0 0,8 0 0 9,-8 0 0-4,8 0 0-5,-8 0 0 0,12 0 0 16,-12 0 0-15,8 0 0-1,-8 0 0 0,8-4 0 7,-1 1 0-3,-7 3 0 7,0 0 8-7,12-4-8-4,-4 4 0 0,-8 0 0 9,0 0 0-6,0 0 0-3,0 0 0 0,8-7 0 6,-8 7 0-6,0 0 0 8,0 0 0-8,0 0 0 10,4-3 0-10,-4 3 0 7,0 0-20-3,8 0 3-4,-8 0 1 0,0 0 0 23,0 0-25-22,0 0-5-1,0 0-1 1,8 3 0 10,-1 4-155-10,-3 4-31-1,0-1-7 6,-4-10 0-2</inkml:trace>
    </iact:actionData>
  </iact:action>
  <iact:action type="add" startTime="58565">
    <iact:property name="dataType"/>
    <iact:actionData xml:id="d18">
      <inkml:trace xmlns:inkml="http://www.w3.org/2003/InkML" xml:id="stk18" contextRef="#ctx0" brushRef="#br0">8343 8204 806 0,'0'0'72'2,"0"0"-58"3,0 0-14-5,11 0 0 9,-3 0-17-9,4 0-7 7,4 0 0-7,-1 0-1 8,5 3 34-8,-8 1 7 8,11-1 2-8,9-3 0 7,-12 0 10-7,3 0 1 9,5-3 1-9,-1-1 0 6,-3 1-2-6,3 3-1 7,5 0 0-7,-5-4 0 8,1 1 5-8,3 3 0 6,-3-4 1-6,-1 4 0 8,5 0-3-8,-1 4-1 7,0-4 0-7,1 3 0 10,-1 1-21-10,5-1-8 6,3 4 0-6,-4-3 9 10,1-1 14-10,-1 1 2 4,-3-1 1-4,3 1 0 12,-8-4-8-11,5 0-2 1,-9 0 0-2,5 0 0 9,-1 0 0-8,1-4-1 4,-4-3 0-4,-9 4 0 7,5-4 16-8,0 0 3 7,7 0 1-7,-7-4 0 8,-8-3-10-8,-1 4-1 9,13-1-1-9,-4-3 0 6,3 4-15-6,-7-1-8 10,3 4 10-9,1 0-10 2,8 0 0-3,-9 4 0 9,-7-4 0-9,0 7-10 20,8 0-138-20,-1 0-28 0,1 7-6 2,-20-7-1-1</inkml:trace>
    </iact:actionData>
  </iact:action>
  <iact:action type="add" startTime="59875">
    <iact:property name="dataType"/>
    <iact:actionData xml:id="d19">
      <inkml:trace xmlns:inkml="http://www.w3.org/2003/InkML" xml:id="stk19" contextRef="#ctx0" brushRef="#br0">6527 5585 921 0,'-12'-14'82'1,"8"10"-66"1,0-3-16-1,4 7 0 8,0 0 32-9,0 0 2 6,0 0 1-6,4 14 0 11,0 0-35-11,4 4-11 3,8-4 0-3,-5 3 0 9,5 7 19-9,4-3 4 6,-1 0 1-6,9 0 0 8,-8-3 7-8,7 3 2 7,1-7 0-5,3 0 0 5,-3 0-8-7,-5-4-2 7,-3-3 0-7,3 0 0 8,-7-7 13-8,8 0 3 9,-13 0 0-9,5-7 0 5,-8-3 28-5,4-4 5 8,0-4 2-8,-4-3 0 8,-5-7 3-8,5-3 1 7,0-4 0-7,0-7 0 8,0-3-35-8,4-1-8 7,-1 1 0-7,1-1-1 8,12-2-15-8,-12 2-8 7,11 1 8-7,1-4-8 19,7 0-116-11,12-3-28-8,52-57-6 0,-17 26-1 0</inkml:trace>
    </iact:actionData>
  </iact:action>
  <iact:action type="add" startTime="60924">
    <iact:property name="dataType"/>
    <iact:actionData xml:id="d20">
      <inkml:trace xmlns:inkml="http://www.w3.org/2003/InkML" xml:id="stk20" contextRef="#ctx0" brushRef="#br0">21606 4408 1144 0,'0'0'25'1,"0"-14"6"-1,-4-7 1 0,4 0 0 0,-4 0-32 0,4-3 0 4,-4-1 0-4,0 1 0 10,-3 3 70-10,3 0 8 6,-4 0 2-6,0 3 0 11,4 1-17-11,-4 3-3 3,4-4-1-2,0 4 0 7,-4 4-14-8,4-4-2 6,-7 7-1-6,7-7 0 8,-4 4-21-8,4 3-4 8,-4 0-1-8,0 0 0 7,4 3-16-7,-4-3 10 9,1 7-10-9,3-3 8 7,-4 3-8-7,0 0 0 9,0 0-12-9,-4 3 12 6,4 1-16-5,-3 3 5 7,-1-4 1-8,-4 4 0 6,4 0-5-6,-3 4-1 6,-5 6 0-6,4-10 0 9,4 7 16-9,-3-4-9 7,-9 8 9-7,8-1-8 9,1-3 8-9,-1 4 0 6,0-1 0-5,-3 4 0 7,-1 4 0-8,8-1 0 6,0 4 8-6,1 0-8 12,3 3 13-12,0 4-1 3,0 0-1-2,4 0 0 8,0 4-11-9,4-1-11 4,0-3 3-3,4 3 0 7,4 1 8-8,0-4 0 7,4 10 0-6,-5-10 0 6,9 3 0-7,0 1 0 9,-4-1 8-9,3 1-8 7,5-1 12-7,0-7-3 10,3 4 0-10,-3-3 0 4,0-4-9-4,3-4 8 10,-3-3-8-10,3-7 8 5,-3 0-8-5,4-3 12 7,-5-8-12-7,9 1 12 8,-5-8 6-7,5 1 2 4,-1-8 0-5,5-3 0 10,-1-7 8-9,5 4 1 4,7-8 1-5,-4-6 0 10,4 3-6-10,-3-7 0 4,-1 0-1-3,-4-3 0 10,1 3-4-11,-9 0-1 4,1-4 0-4,-9 1 0 10,5 3-3-10,-4-3-1 6,-9-1 0-5,1 1 0 6,-4-1-1-7,-4 1 0 8,4-7 0-7,-8 6 0 4,-4 1 3-5,0 3 1 9,0-4 0-9,0 5 0 7,-8-1 2-7,1 0 0 9,-1 3 0-9,-4 4 0 5,0 4 2-5,1 3 1 10,-5-4 0-10,-4 5 0 6,1 2-33-6,-1 1-6 5,1-1-2-4,-5 4 0 23,1 4-9-24,-1 6-3 0,1 1 0 2,-5 3 0 12,-3 0-54-14,3 7-11 0,1 7-3 1,0 0-523 4,3 3-105-5</inkml:trace>
    </iact:actionData>
  </iact:action>
  <iact:action type="add" startTime="69735">
    <iact:property name="dataType"/>
    <iact:actionData xml:id="d21">
      <inkml:trace xmlns:inkml="http://www.w3.org/2003/InkML" xml:id="stk21" contextRef="#ctx0" brushRef="#br0">8704 6517 1047 0,'-12'-7'46'1,"12"4"10"-1,-8 3-44 1,1 0-12 7,-1-4 0-8,0 1 0 6,-4-1 47-6,0 4 7 11,0-3 2-11,1 3 0 3,-5 0-26-3,4 0-5 7,-4 0-1-7,5 3 0 9,-17 1-16-9,9-4-8 6,-9 0 8-6,4 0-8 8,1 0 20-7,-1 0 0 5,-3 0-1-6,-1 0 0 9,1-4 26-8,-1 4 6 4,-3-3 1-5,-1 3 0 12,-3-4-5-12,-4 4-1 3,3 0 0-3,-7 4 0 15,-4-4-24-15,4 3-5 0,-8 1-1 0,3-1 0 9,1 1-16-9,4 6 0 7,0-3 0-6,7 0 0 6,-7-4 0-7,8 4 0 8,-1-3 0-8,1-1 0 7,0 1 0-7,3-1 0 10,1 1 0-9,-1-1 0 4,1 1 8-5,7-4-8 10,-3-4 9-10,3 1-9 4,1-4 28-3,3 0-1 4,-4-4 0-5,9 1 0 10,3 0 6-10,-4-1 2 6,8-3 0-6,4 4 0 7,1-1-15-6,6-3-4 5,-3 0 0-5,12-3 0 9,0-1-16-10,8 1 0 4,-5-4 0-4,9 3 0 12,0-3-9-12,3 4 1 4,5-4 0-4,-1 0 0 13,-4 4 8-13,9 3 0 3,-5-4 0-3,9 1 0 7,-5-4 0-4,4 3 0 2,-3 1 0-4,7-1 0 5,4 4 0-6,0 4 0 9,-4-4 0-9,8 0 0 6,-3 4 0-6,-1-1 0 10,0 1 8-10,0-1-8 6,0 4 9-6,-3 0-9 11,-1 0 12-11,4 0-12 3,0 4 13-2,0-4-4 6,0 0-1-7,4 0 0 7,-3 0 0-6,-1 0 0 5,0 0 0-6,4 3 0 8,-4-3 0-7,0 4 0 5,4-4 0-6,1 3 0 10,-1-3-8-9,8 4 12 3,-4-1-12-4,4 4 12 11,-4 0-12-10,0-3 8 2,0 3-8-3,4-4 8 15,-8 1-8-15,4 3 0 0,-4-4 0 0,8 1 0 8,11 3 8-8,-11-4-8 8,-4 4 0-7,0-3 8 5,4-4-8-6,0 3 0 8,-4 4 9-8,4-3-9 8,-12-4 11-8,12 0-3 10,12 3 0-10,-4-3 0 4,-8 4-8-4,4 0 12 11,0 3-12-10,0-7 12 2,-4 7-12-3,-4-4 12 7,0 4-12-6,7 0 12 6,5 0-12-7,0 0 0 8,-16 4 0-8,0-4 8 7,4 0-8-7,-4 0 0 7,0 0 0-7,1 0 0 9,-5 3 0-9,4-3 8 5,4 0-8-4,0-3 0 10,-4 3 0-11,4-4 8 4,-4 1-8-4,0-1 0 13,-4 4 13-13,0 0-2 2,1 0-1-1,-5-3 0 6,-4 3-10-7,4 0 0 7,4 0 0-6,1 0 8 7,-5 0 8-8,4 3 0 7,-4-3 1-7,0 4 0 8,-3-1-17-8,-1 1-9 9,0-1 1-8,-3 4 0 4,-1-4 8-5,0 4 0 10,-3 0 0-10,-1 0 0 4,5 0 0-4,-1 0 8 8,-3 4-8-8,-1-4 0 7,0 3 0-7,1-3 0 7,3-3 0-7,-3 3 0 8,-1 0 0-8,1 3 9 7,-5-3-9-7,1-3 0 9,-5 3 12-8,1 0-12 5,-1-4 12-6,-3 1-12 10,-4 6 8-9,-5-3-8 2,1 0 0-3,0-3 0 13,-4 3 12-13,0 0-4 3,-4-4 0-2,-4 4-8 5,0-7 11-6,0 11-11 8,4 3 10-8,-8-4-10 8,4-3 8-8,-4 3-8 7,0 8 0-6,0-4 9 5,0 3-9-6,-4-3 0 10,4 0 0-9,-4 4 0 4,4-1 0-5,-3 1 0 10,-1-4 0-10,-4 0 0 5,0 3 0-4,0-3 0 4,-3 0 0-5,3 0 0 8,-4-4 0-8,4 4 8 7,-3-3-8-7,3-1 0 9,-4 4 9-9,0-7-9 6,5 4 10-6,-5-1-10 9,-4 1 0-9,4-1 0 7,1-3-11-7,3 4 11 10,-4-1-14-10,1 1 5 4,3-4 1-4,-4 0 0 13,4 3-11-13,0-3-1 3,-3 0-1-3,3-3 0 20,-4 3-115-20,0 0-24 1</inkml:trace>
    </iact:actionData>
  </iact:action>
  <iact:action type="add" startTime="79060">
    <iact:property name="dataType"/>
    <iact:actionData xml:id="d22">
      <inkml:trace xmlns:inkml="http://www.w3.org/2003/InkML" xml:id="stk22" contextRef="#ctx0" brushRef="#br0">22243 10425 748 0,'0'0'33'2,"0"0"7"-2,0 0-32 0,0 0-8 4,0 0 0-4,0 0 0 8,0 0 147-8,12-4 27 10,3 1 6-10,1-1 0 5,0 1-102-5,3-1-21 7,9 4-4-7,3-3-1 9,-3-1-22-9,3 4-5 6,1 0-1-6,3-3 0 9,4 3 1-9,1-4 0 6,-9 1 0-6,12 3 0 10,5-4-8-10,-1 4-1 5,0 0-1-5,0 0 0 11,4-3-15-11,4 3 11 4,-4 0-11-4,0 0 10 13,-7 0-1-13,-1 0 0 2,8-7 0-2,-4 7 0 9,0-7-9-9,0 3 0 6,4-3 0-5,4 0 0 7,0 4 0-8,-3-4 15 7,-5 0-3-6,4 3 0 6,-8 1 6-7,4-4 1 9,-4 0 0-9,1 0 0 5,-1 0-2-5,0 0 0 12,4 0 0-12,-3 3 0 3,-1 1-4-2,0-4-1 5,-4 3 0-5,-3-3 0 7,-1 4 2-8,0-1 0 8,-7-2 0-8,3 2 0 7,-3-3 2-7,-5 4 0 7,1 3 0-7,-4-4 0 11,3 4-3-11,-7 0 0 3,4-3 0-2,-5-1 0 9,1 1-3-10,-4-1-1 5,4 4 0-5,-5-3 0 12,-3 3-9-12,0-4 0 3,-8 4 0-3,0 0 8 21,0 0-34-21,0 0-7 0,0 0-2 1</inkml:trace>
    </iact:actionData>
  </iact:action>
  <iact:action type="add" startTime="83413">
    <iact:property name="dataType"/>
    <iact:actionData xml:id="d23">
      <inkml:trace xmlns:inkml="http://www.w3.org/2003/InkML" xml:id="stk23" contextRef="#ctx0" brushRef="#br0">21524 4712 835 0,'0'0'36'2,"0"0"9"-2,0 0-36 0,0 0-9 5,0 0 0-5,0 0 0 8,0 0 33-8,0 0 5 10,0 0 1-10,0 0 0 5,0 0 0-5,0 0 0 11,0 0 0-11,0 0 0 4,0 0-6-4,0 0-1 7,0 0 0-7,0 0 0 8,-8-7 6-8,0 7 1 7,4 0 0-7,-8 0 0 8,4 0 5-7,-3-4 2 5,3 4 0-6,0 4 0 9,-4 3-10-9,0-7-1 6,0 0-1-6,-3 7 0 12,3 7-18-12,-8-4-4 3,1 1-1-2,-1 2 0 11,0 5-11-12,-3-1 0 2,-5 4 0-1,1 4 8 6,-1-1-8-7,-3 1 8 7,-1 3-8-6,1 0 8 6,-8 3-8-7,3 0 0 8,1 1 0-8,-1 3 0 7,-3 0 0-7,4 0 13 11,-1-4-1-11,-3 4-1 6,0 3 2-6,-4 4 1 10,-5-3 0-10,1 6 0 3,0 4-2-2,0 0 0 5,0 7 0 0,-4 0 0-3,4 3-2-3,-1 0-1 6,1 4 0-6,0 0 0 8,4 3 3-8,-8 4 1 7,4 0 0-6,-1 0 0 8,-3 0-13-9,4 0 0 5,0-4 0-5,-4-3 0 12,4-4 0-12,0-3 9 4,7 3-9-4,-3-3 12 12,4 0-12-12,0-7 12 2,-1-7-12-1,1 0 12 7,4-4 4-8,3-6 0 7,5-1 1-7,-1-3 0 8,5-10-17-8,3-1 0 7,0 0 0-6,4-6 0 7,5-1 0-8,3-3-17 8,8-7 3-8,0 0 1 18,0 0-47-18,12 0-10 0,3-3-2 0,9-4-471 10,0-7-94-10</inkml:trace>
    </iact:actionData>
  </iact:action>
  <iact:action type="add" startTime="84034">
    <iact:property name="dataType"/>
    <iact:actionData xml:id="d24">
      <inkml:trace xmlns:inkml="http://www.w3.org/2003/InkML" xml:id="stk24" contextRef="#ctx0" brushRef="#br0">21822 4712 1036 0,'-19'-14'92'2,"15"7"-73"-2,-8 0-19 0,8 3 0 8,0 1 121-8,-4 3 21 9,0-4 4-8,0 4 1 5,1-3-90-6,3-1-17 5,-4 4-4-5,4 4-1 8,-4-1-23-6,4 4-12 3,4-7 12-5,-4 11-12 10,4-1 25-10,4 4-1 6,0 0-1-6,4 0 0 9,-4 0-13-9,8 3-2 5,-5-3-8-5,5 4 12 12,4 3 5-12,0 0 1 3,-1-4 0-3,5 4 0 14,4 4-1-14,-1-4 0 3,5 3 0-3,-5 4 0 7,5 0-6-7,-1-4-2 7,9 4 0-6,-5 0 0 7,-3 0-9-8,7 0 0 7,4 4 9-6,-3-1-9 5,-1 0 12-6,-3 4-1 10,7 0-1-10,0 4 0 5,4-1-10-5,-3 4-11 12,-5 0 3-12,0 3 0 3,1-3 8-2,3 4 0 7,0-5 0-8,-3 1 0 6,-5 0 8-6,8-3-8 8,9-4 10-8,-9 0-10 7,-8-4 16-6,9 0-4 5,3 1 0-6,-4-4 0 9,-3-4 4-8,-5 1 1 5,0-1 0-5,-3-3 0 8,-1-7 8-7,-7 3 2 0,0 1 0-1,-5-1 0 10,5-6-2-11,0 3 0 5,-12-4 0-4,3 1 0 4,1-1-4-5,-4-3-1 7,0 4 0-6,-4-4 0 6,-4 3-10-7,0-10-2 8,12 7-8-8,-8 0 12 7,-4-7-4-7,4 11-8 10,3-4 11-10,-3 0-11 5,-4-7 9-5,0 0-9 11,0 0 0-11,0 0 9 5,12 10-9-5,-12-10 8 6,0 0-8-6,0 0 8 8,0 0-8-8,4 7 0 7,-4-7 0-7,0 0 0 8,0 0 0-7,0 0 8 5,0 0-8-6,0 0 0 9,0 0 0-9,0 0 0 6,8 7 0-6,-8-7 0 11,0 0 0-11,0 0 0 4,0 0 0-4,12 4 0 13,-1-1 0-13,1 1 0 2,-12-4 0-1,0 0 0 6,16 3 0-7,-8 1 0 6,-8-4 0-5,0 0 0 7,0 0-12-8,8 6 12 8,0 5-10-8,-1-4 10 7,-7-7-12-7,8 7 12 10,4 3-13-10,0-3 5 6,-4 4 8-6,0-4-12 10,-1 3 12-10,1-3-12 4,4 4 3-4,0-4 0 7,-12-7 0-4,12 10 0 3,3-3-3-6,1 0 0 6,-8 0 0-6,0 0 0 8,4 0-1-8,-1 0-1 7,5 4 0-7,-4-4 0 10,-4-4 14-9,4 4 0 4,-1 0 0-5,-3-3-9 9,-8-4-3-9,8 3-1 6,0 4 0-6,0-3 0 12,0 3 13-12,-8-7 0 2,0 0 0-1,0 0 0 6,8 3 0-7,-8-3 0 7,0 7 0-6,0 3 0 6,0-10 0-7,-4 7 0 9,-4 4 0-9,0-1 0 6,-8 4 8-6,4 0 2 9,1 0 0-8,-9 0 0 5,-8 7-10-6,9 0 0 10,-5 4 0-10,1-1 0 5,-5 1 0-5,1 2 0 9,-5-2 0-9,5 3-11 5,-1 3 11-5,-3 1 0 7,-5-1 0-7,5 4 0 8,-1 0 11-7,-7 0-3 5,-4 3 0-6,0 4 0 9,-4 7 0-8,-5-4 0 4,5 8 0-5,-8-4 0 12,-4 3-8-12,8 1 8 3,4-1-8-2,0-3 8 11,-4-4-8-12,0 1 0 3,0-1 9-3,0 0-9 7,-1 1 0-7,-3-1 9 7,-4 1-9-7,4-5 0 9,8-2 13-9,-4-1-4 7,4-3-1-7,0 0 0 8,4-7 4-8,3 0 1 9,1 0 0-9,0-4 0 6,-4 1-5-6,7-1-8 11,1-3 11-11,-1 0-11 4,5 0 0-4,-4-3 0 7,7-4 0-7,5 3 0 24,-1-3-18-24,4 0-10 0,1 3-3 0,3-10 0 15,0 0-177-15,4 0-36 1</inkml:trace>
    </iact:actionData>
  </iact:action>
  <iact:action type="add" startTime="85184">
    <iact:property name="dataType"/>
    <iact:actionData xml:id="d25">
      <inkml:trace xmlns:inkml="http://www.w3.org/2003/InkML" xml:id="stk25" contextRef="#ctx0" brushRef="#br0">22058 4286 806 0,'-8'0'72'1,"0"-7"-58"5,1 0-14-5,-1 0 0 7,-8 3 34-8,4 1 4 7,0-4 1-7,4 0 0 8,-3 3 4-8,-1-3 1 9,0 4 0-9,0-1 0 6,1-3-9-6,-1 4-2 9,-4-1 0-9,4 4 0 6,4 0 10-6,-3-7 1 10,3 7 1-10,-4 7 0 6,12-7-15-6,-4 0-3 5,-4 4-1-5,0-1 0 10,-3 1-26-10,3-1 0 5,8-3-14-5,-4 7 5 10,0 4 9-10,4 3 0 5,0-4 0-5,0 4 0 10,8 0 24-10,0 0 6 6,-5 3 2-6,9-3 0 11,0 0-10-10,0 4-2 2,4-8 0-3,-1 4 0 13,1 0-8-13,0 0-1 3,3 0-1-3,-3 0 0 7,4 4 3-7,-1-11 1 7,5 7 0-6,0 0 0 6,-5-4-2-7,5 1-1 8,3-1 0-8,5 0 0 7,-1 4 1-7,1-3 1 10,-5 3 0-10,8 0 0 5,5 0 3-5,-5-4 0 11,-7 4 0-11,3 0 0 5,1 4-8-5,3-4 0 7,-4 3-8-7,-3 1 12 7,-1-4-2-6,9 3-1 6,-1 0 0-7,0 1 0 8,-3 6-9-7,3-6 12 4,8 3-12-5,-3-4 12 10,-5 4 6-10,4 0 2 5,9-3 0-5,-1-1 0 11,0-3-8-11,0 0-2 4,-12 0 0-3,9 0 0 10,-1-4 2-11,-4 4 0 3,1-3 0-2,-5-4 0 6,4 3 7-7,0-3 1 7,9 4 1-6,-5-1 0 6,-8 1 1-7,5-1 0 8,3 4 0-8,-4 4 0 7,-4-1-10-7,1-3-3 9,-1 4 0-8,-3-4 0 5,3 3-9-6,-4 0 0 8,1 1 0-8,3-1 0 6,1-3 0-6,3 4 0 7,-4-1 9-7,1 1-1 8,-1-4-8-8,0 0 8 8,5 0-8-8,-5 0 8 7,-3 0 0-7,3-4 1 8,-8 1 0-8,5-1 0 9,-5 0 7-9,1-3 0 5,-1 4 1-4,1-4 0 9,-5-4 4-10,5 8 1 5,-1-1 0-5,5-3 0 12,-9 4-10-12,5-1-3 3,0 4 0-2,-5-3 0 5,9-1-1-6,-5-3-8 7,1 4 12-6,-5-1-4 7,5 1-8-8,-1-1 8 7,1 4-8-6,-1 0 8 5,-3-3 0-6,-1 2 0 10,1-2 0-9,3-1 0 3,-3 4-8-4,4-3 0 11,-1-4 9-10,-3 0-9 2,3 0 15-3,5 3-2 7,-5-3 0-7,8-3 0 9,1 3-13-9,-1 3 0 6,1-3 0-6,-5 4 0 8,4-4 0-8,-3 0-16 7,3 0 3-7,-3 0 1 9,-1 0 35-9,0 0 7 6,-3 3 2-6,-1-3 0 11,5 0-32-11,-5 0-20 5,5-3 4-5,-5 2 0 12,5 5 16-12,-1-4 0 2,5 3 0-1,3-3 9 7,-4-3-9-8,-3 3 8 6,7 0-8-5,-4-4 8 7,1 4 0-8,-1 0 0 7,-3 0 0-6,3 0 0 5,-8 4-8-6,5-1 0 9,-1-3 0-9,-3 4 0 7,-1-4 8-7,5 0 0 10,-5 0 0-10,5 0 0 5,-5 3-8-5,1-3-9 7,3 0 9-7,-3 0-13 7,3 4 13-7,-3-4 0 8,-1 3 12-8,-3 0-12 8,3 1 8-8,1-4-8 7,-5 0 0-7,1 0 0 9,0 0 0-9,-5 3 0 5,5 1 0-5,-5-4 0 11,1 0 0-10,0 3 0 2,3-3 0-2,-3 0 0 10,0-3 0-11,-1 3 0 3,1 0 0-3,-4-4 0 9,-1 4 0-9,1 0 0 7,0-3 0-7,-1-1 0 8,-3-3 0-8,0 4 0 8,4-4 0-7,-8 0 0 5,3 3 0-6,-3-3 0 9,-8 0 0-8,0 0 0 16,8 4-124-17,-8-4-28 0,0 0-5 0,-4 7-905 6</inkml:trace>
    </iact:actionData>
  </iact:action>
  <iact:action type="remove" startTime="88780">
    <iact:property name="style" value="instant"/>
    <iact:actionData xml:id="d26" ref="#d23"/>
  </iact:action>
  <iact:action type="remove" startTime="88801">
    <iact:property name="style" value="instant"/>
    <iact:actionData xml:id="d27" ref="#d11"/>
  </iact:action>
  <iact:action type="remove" startTime="88888">
    <iact:property name="style" value="instant"/>
    <iact:actionData xml:id="d28" ref="#d2"/>
    <iact:actionData xml:id="d29" ref="#d20"/>
  </iact:action>
  <iact:action type="remove" startTime="88976">
    <iact:property name="style" value="instant"/>
    <iact:actionData xml:id="d30" ref="#d7"/>
  </iact:action>
  <iact:action type="remove" startTime="89335">
    <iact:property name="style" value="instant"/>
    <iact:actionData xml:id="d31" ref="#d24"/>
  </iact:action>
  <iact:action type="remove" startTime="89369">
    <iact:property name="style" value="instant"/>
    <iact:actionData xml:id="d32" ref="#d12"/>
  </iact:action>
  <iact:action type="remove" startTime="89546">
    <iact:property name="style" value="instant"/>
    <iact:actionData xml:id="d33" ref="#d14"/>
  </iact:action>
  <iact:action type="remove" startTime="89569">
    <iact:property name="style" value="instant"/>
    <iact:actionData xml:id="d34" ref="#d25"/>
  </iact:action>
  <iact:action type="remove" startTime="89784">
    <iact:property name="style" value="instant"/>
    <iact:actionData xml:id="d35" ref="#d8"/>
  </iact:action>
  <iact:action type="remove" startTime="89885">
    <iact:property name="style" value="instant"/>
    <iact:actionData xml:id="d36" ref="#d13"/>
  </iact:action>
  <iact:action type="remove" startTime="90062">
    <iact:property name="style" value="instant"/>
    <iact:actionData xml:id="d37" ref="#d10"/>
  </iact:action>
  <iact:action type="remove" startTime="90442">
    <iact:property name="style" value="instant"/>
    <iact:actionData xml:id="d38" ref="#d9"/>
  </iact:action>
  <iact:action type="add" startTime="88750">
    <iact:property name="dataType" value="strokeEraser"/>
    <iact:actionData xml:id="d39">
      <inkml:trace xmlns:inkml="http://www.w3.org/2003/InkML" xml:id="stk26" contextRef="#ctx0" brushRef="#br1">22578 9425 1728 0,'-63'-14'153'4,"31"11"-122"-4,-3-4-31 2,-8 3 0 5,3 1 101-6,1-1 15 4,0 8 2-4,3-1 1 6,-3 4-119-6,4-3-10 24,-1-1-9-24,5-3-1 0,7 0 20-1,1 0 8 33,7 0 0-33,0-3 0 0,9-1 4 0,3-6 1 0,8 3 0 0,3-11 0 2,5-3-13-2,8-7 0 0,3-7 0 0,13-7 0 1,3-6 0-1,8-8-8 4,8-4 8-4,8-3-10 7,4 1 10-5,4-1-10 8,-4 0 10-9,3-3-10 1,-3-1 10-2,4 1-10 10,0 3 10-8,-5 4-10 2,-3 3 10-3,0 3 0 4,-8 8 0 13,0 3-8-15,-12 11 8-2,-3 3 0-1,-5 0 0 0,-7 14 0 6,-9 7-16-5,-3 7 3 4,-4 7 0-3,-8 7 0 17,-12 14-28-17,-12 14-6-2,-15 20-1 0,-16 15 0 0,-12 14 19 0,-12 14 3 4,-15 17 1-3,-12 7 0 7,-8 4 15-7,-16 7 10 4,-8 10-12-4,-3 0 12 6,-5-7-12-5,1-3 4 22,-5-4 8-22,9-10-13-2,3-11 23 1,8-17 5-1,1-14 1 0,14-15 0 0,9-9-8 0,12-15-8 11,3-10 11-11,13-7-11 10,3-11 44-6,12-3 3-3,8-14 0-1,12 0 0 4,3-14 9-4,13-3 3 8,7-11 0-6,4-7 0 4,12-14-28-5,8-7-6 5,16-10-1-5,7-7 0 6,8-4-24-6,9-7 0 5,7-7 0-5,15-3 0 6,9-11 0-6,3 0-9 6,9 1 9-7,3-5-13 7,8-2 13-6,4-5 0 5,8 1 0-5,4 3 0 6,4 11-8-6,-4 3-3 5,-4-3 0-5,0 10 0 6,4 15 11-6,-8 2 16 5,-8 11-4-5,-11 11-1 6,-5 14-20-6,-11 6-4 5,-1 11-1-5,-11 11 0 6,-8 13 2-6,-8 8 1 5,-11 6 0-5,-5 22 0 19,-7 16-14-19,-16 15-3-1,-16 18-1 0,-12 20 0 0,-11 21 9 0,-13 18 3 10,-11 10 0-6,-11 17 0 0,-1 15 17-2,-12 3-12 4,-7 0 12-3,-5-14-10 1,1-10 10-1,11-21-8 1,9-22 8-1,7-20-8 2,16-25 8-5,7-17 12 11,13-24-2-6,7-8-1-4,4-14 28-1,12-6 6 5,4-11 1-2,8-18 0 3,12-9-19-6,8-15-3 5,11-18-1-2,8-13 0 3,16-18-21-3,12-10 9 2,3-11-9-2,9-14 0 3,3-3 0-3,8-10 0-3,8-5-12 1,4 1 3 8,4 3-7-7,-4 1 0 2,8 3-1-2,-8 10 0 5,0 11 8-4,-4 10 9 0,-7 11-13 1,-9 6 5 1,-7 5 8 30,-5 13 8-32,-3 10-8 40,0 11 11-43,-9 8-11 1,-7 13 0-1,-8 14 0 0,-7 7 8 1,-9 14-8-1,-7 17-12 0,-13 21 2 0,-11 22 1 1,-8 17-19-1,-15 24-4 1,-17 21-1-1,-15 25 0 0,-12 20 17 1,-4 15 4-1,-7 13 1 0,-13 8 0 0,-3-1-6 1,0-16-2-1,-5-19 0 1,13-20 0-1,11-22 19 0,12-30-8 7,12-29 8-6,8-21 0 7,11-13 42-4,12-18 15 1,5-7 3-5,3-14 1 5,12-11-16-4,3-13-3 8,13-15-1-8,12-16 0 3,11-8-31-3,12-21-10 6,4-14 0-6,11-17 0 5,5-11 0-5,12-10-9 5,7-11-1-4,8 1 0 17,4-8-18-18,0 0-3 0,4 4-1-1,-4 11 0 0,5 13 13 2,-9 14 3 3,-16 18 0-4,-3 13 0 6,-9 15 25-6,-7 14 6 5,-12 3 1-5,-8 17 0 6,-3 11-4-6,-9 11 0 25,-8 10 0 14,-7 14 0-40,-8 21-21 0,-4 14-5 0,-8 17-1 0,-16 28 0 1,-15 25-4-1,-9 21-1 0,-7 20 0 0,-16 19 0 2,-7 16 4-2,-17 15 1 0,1 10 0 0,-5-7 0 6,1-4-24-5,-1-20-5-1,-7-32 0 0,12-24-1 0,11-32 34 0,16-28 11 8,4-17 0-7,8-18 0 5,8-13 68-5,7-15 20 3,9-10 4-2,3-7 0 4,4-14-30-5,12-3-6 5,4-18-2-5,12-21 0 8,12-14-54-7,11-20-12 2,12-19-1-1,20-13-1 17,16-17-22-17,3-12-4-3,4-9 0 0,24-8-1 12,24-10-17-9,-4 7-3-3,-1 10-1 0,-3 8 0 12,0 13 29-7,-9 14 5-5,-7 22 2 2,-8 13 0-1,-11 11 36-1,-9 17 7 0,-3 17 2 3,-9 11 0 3,-7 14-6-6,-4 18-1 6,-8 10 0-3,-8 14 0 4,-7 17-12-7,-13 25 0 5,-7 18 0-2,-12 30 0 2,-16 36-10-2,-16 24 2 1,-11 32 0-1,-16 27 0 2,-12 22-10 39,-12 13-2-37,-3 7 0-7,-17-3 0 1,-19-7-64-1,8-17-12 1,4-29-4-1,0-27 0 1,-4-35 67-1,11-36 13 0,5-23 2 1,4-29 1-1,7-17 150 1,4-21 31-1,4-18 5 0,13-17 2 14,6-14-57-9,5-7-11-4,4-13-3-1,12-12 0 1,7-13-66-1,12-21-14 7,4-22-2-4,12-9-1 12,4-15-41-14,16-10-9 23,11-14-2-24,8-4 0 5,12 0-6-4,12 4-2-1,16 11 0 0,-1 10 0 0,-3 13 27 0,3 12 6 0,-3 9 1 0,4 15 0 0,3 14 9 0,-4 13 12 9,-7 11-2-9,-4 11-1 17,4 10-9-10,-9 11 0-7,-3 13 0 0,4 11 0 1,-4 11-10-1,0 17-1 5,-4 17 0-5,-4 25 0 10,-8 21-2-5,-16 27-1-4,-3 22 0-1,-16 24 0 21,-8 18-11-18,-16 17-3-2,-20 10 0-1,-15 4 0 11,-8-3-49-7,-12-18-11-4,-7-17-1 1,-5-22-1-1,-11-13 54 0,-8-18 12 3,-20-21 1 0,-4-17 1 2,4-17 107-2,-12-22 22 3,-7-10 4-6,-1-11 1 7,-3-17-3-1,3-10 0-6,4-18 0 0,5-4 0 9,3-6-73-7,4-11-16 3,0-10-2 39,8-8-1-39,8-3 3-5,12 1 0 3,15-5 0-3,5 4 0 1,15-3-20-1,8-4 8 0,7 4-8 0,17 3 0 0,7-3 11 0,12 6-11 0,8 1 10 0,20-4-10 0,8-7 0 0,7-3-13 16,16-4 1-14,16-7 0-2,15 0 12 0,17 1 0 7,3-1 0-2,16 0 0 8,4-7-23-7,7 4-5-6,13 0 0 1,7-1-1 6,12 8 1-2,-8 3 1-4,-7 7 0-1,3 4 0 10,4 7-6-6,-11 10-2-3,-8 3 0-1,-13 15 0 10,-7 7 7-7,-4 10 2-3,-7 14 0 0,-9 10 0 11,-12 18-14-7,-11 14-4-4,-12 17 0 0,-16 25 0 12,-15 28 11-8,-16 20 1-4,-20 22 1 1,-16 24 0-1,-23 25 31 0,-16 10 0 6,-15 10 0-4,-9-6 0 2,1-8-16-2,-13-20-3 3,-11-22-1-2,0-27 0 1,8-32 71-1,8-20 13 2,11-22 4-5,1-10 0 7,3-14 72-4,12-11 14 2,4-17 3-5,12-7 1 7,0-7-69-4,16-7-13 1,11-10-4-2,9-11 0 6,7-11-52-7,8-9-12 3,8-19-8-2,19-20 12 5,20-21-29-4,4-8-6 1,4-16-1-2,20-11 0 4,11-8 1 0,17-6 0-5,7 4 0-1,12 6 0 8,-1 11 2-7,9 3 0 4,12 11 0-2,-1 10 0 3,8 4 21-6,5 7-9 6,3 10 9-3,0 7 0 3,0 11 0-6,8 6-8 7,4 15 8-3,4 3 0-1,-4 11-11 0,-4 13 2 2,-4 8 0-5,0 10 0 22,-3 3-27-20,-9 18-6-2,0 7-1 1,-15 14 0 51,-8 0-30-46,-16 14-7-5,-4 7 0-1,-20 10-1 2,-7 11 12-2,-16 0 2 1,-20-7 1-1,-12-1 0 0,-7-2 49 0,-12-4 17 1,-8-4-12-1,-8-7 12 0,-4-6 49 0,-8-4 16 1,4-14 3 1,5-4 1-1,-1-3 38 0,4-11 7-1,4-10 2 1,0 0 0 13,0 0-42-12,8-10-8-2,3-11-2 0,13-10 0 2,8-15-51-2,7-10-13 10,8-10 0-8,16-18 0 2,12-10 0-2,3-4 0 4,1-7 0-3,-1 4 0 12,1 7-32-13,-4 6-10-2,-1 8-2 0,-15 14 0 0,0 6 21 0,-12 15 4 7,-7 10 1-6,-5 11 0 23,-4 6-14-16,-7 8-2-8,-8 10-1 0,-8 7 0 0,-4 7 19 0,-12 14 3 1,0 10 1-1,-16 11 0 7,-3 7 12-5,-5 10-9 3,-7 1 9-1,-4 6-8 2,0 7 8-5,3-3 0 4,-3-11-9 1,12-13 9-6,-1-11 0 7,9-11 0-7,3-6 12 1,8-12-4 9,-4-6 30-5,5-10 6-5,7-4 0 0,-4-10 1 7,8-4-37-4,0-14-8 1,0-7 0 0,8-11 0 12,0-6-44-13,-1-7-9-3,-7-4-2 0,4-4 0 11,-4-2 19-7,0-1 4-4,0 10 1 0,-4 5 0 0,-3 13 20 0,-9 7 11 6,-4 10-12-4,-3 8 12 4,-9 6 17-6,-11 12 11 6,-8 9 1-4,-8 11 1 4,-8 7-30-5,-4 17 0 5,-7 8 0-4,-1 13 0 5,-7 0 0-5,-1 11 0 2,-7 4 0-2,3 6 0 5,1 0 12-6,-8 4-4 4,-4 3-8-3,7-6 12 6,5-8 1-5,11-3 0 2,1-7 0-2,7-4 0 2,-8 0-13-2,1 8-12 1,-5 3 3-1,-7 6-1019 3</inkml:trace>
    </iact:actionData>
  </iact:action>
  <iact:action type="add" startTime="92948">
    <iact:property name="dataType"/>
    <iact:actionData xml:id="d40">
      <inkml:trace xmlns:inkml="http://www.w3.org/2003/InkML" xml:id="stk27" contextRef="#ctx0" brushRef="#br0">21366 4914 954 0,'0'0'20'2,"0"0"5"-1,-4-3 1-1,4 3 2 0,-3-4-28 0,3 4 0 3,0 0 0-3,0 0 0 7,-8-7 36-7,8 7 1 8,-8 0 1-8,8 0 0 8,-8 0-13-7,4 4-2 5,4-4-1-6,0 0 0 10,0 0-3-10,-8 3-1 5,0-3 0-5,8 0 0 11,0 0 8-11,-8 4 2 5,8-4 0-5,-3 7 0 7,-5-4-7-7,4 1-1 7,4-4 0-7,0 0 0 8,-8 7-3-8,4 0-1 7,0 0 0-6,4-7 0 6,0 0 8-7,0 0 2 10,-8 7 0-10,8-7 0 5,0 0-6-5,0 0 0 11,-4 7-1-11,4-7 0 4,0 0 20-4,0 0 4 7,-8 10 1-7,8-10 0 9,-4 4-22-9,4-4-4 5,0 0-1-3,-7 7 0 7,-1-1-5-9,4 1 0 5,4-7-1-5,-8 7 0 9,0 4-11-9,4-4 10 6,-4 0-10-6,4 0 10 10,-3 0-10-10,-1 3 10 6,0-3-10-6,0 4 10 10,0-1-2-10,0 4-8 4,-4-3 12-4,1 3-4 8,-1 3 1-8,-4-3 0 7,0 4 0-5,-3-1 0 5,-1 1-9-7,0-1 10 7,1 0-10-7,-1 1 10 7,0 3-10-7,1-4 10 10,-1 1-10-10,4-1 10 5,1 1-10-5,-5-4 0 11,0 0 0-11,1 3 8 4,-1 1-8-3,-3-1 10 5,3 4-10-6,0 0 10 8,-3 0-10-8,3 0 0 7,-4-4 9-7,1 4-9 8,-1 4 8-7,5-4-8 7,-5 0 10-8,4-4-10 14,-3 7 9-11,-5 1-9-3,5-1 8 0,-5 1-8 13,5-1 0-9,-1 1 0-4,1-1 0 0,-1-3 0 14,4 4 0-11,-3-5 0-3,3 1 0 1,0 0 0 0,1 0 0-1,-1 4 0 12,0-8 0-8,1 4 0-4,-1 0 0 0,1 0 0 14,-1-3 0-11,0-1 8-3,1 4-8 0,-5-4 0 13,8 1 0-11,-3-1 0-2,3 1 12 0,0-1-2 13,0-3-1-10,1 0 0-3,3-3 0 0,0 3 0 15,-4-4 0-10,5 1 0-5,3-1-1 0,0-3-8 0,-4 0 12 0,4 4-4 13,0-4-8-10,4 3 0-3,-3-3 0 0,-1 3 0 12,0-3 0-9,0 0 8-3,4 4-8 0,-4-4 0 15,-4 0 0-9,5 3 0-6,-1 1 0 0,-4-1 0 1,4 1 0-1,0-1 0 11,-4 1 0-6,9-4 0-4,-5 0 0-1,0 0 0 7,0-4 0-6,4 4 0 3,4-7 9-1,-8 7-9 1,4-3 10-2,4-4-10 2,0 0 0-3,-4 10 8 6,0-3-8-7,4-7 0 6,0 0 8-6,-4 4-8 11,4-4 11-11,0 0-11 4,-4 7 12-4,4-7-4 7,0 0 0-7,0 0-8 8,0 0 10-8,0 0-10 8,0 0 8-8,-7 7-8 8,7-7 10-8,0 0-10 6,0 0 12-6,0 0-12 10,0 0 0-10,0 0 0 6,0 0 0-6,0 0 0 9,0 0 0-8,0 0 0 3,0 0 0-4,0 0 0 14,0 0 0-9,0 0 0-5,0 0 0 0,0 0-12 6,0 0 12-6,0 0-12 9,0 0 12-9,0 0-12 10,0 0-8-10,0 0-2 5,0 0 0-5,0 0 0 22,0 0-10-22,0 0-1 0,0 0-1 0,0 0 0 17,0 0 3-17,0 0 1 0,0 0 0 0,0 0 0 1,11 3 14-1,-11-3 2 13,8 0 1-7,-8 0 0-6,8 0-2 0,0 0 0 0,4-3 0 1,-4 3-538 14,3-4-108-15</inkml:trace>
    </iact:actionData>
  </iact:action>
  <iact:action type="add" startTime="93984">
    <iact:property name="dataType"/>
    <iact:actionData xml:id="d41">
      <inkml:trace xmlns:inkml="http://www.w3.org/2003/InkML" xml:id="stk28" contextRef="#ctx0" brushRef="#br0">19802 7128 1573 0,'0'0'69'2,"-8"-3"15"-2,5-1-67 0,3-3-17 4,-4 0 0-4,0 0 0 8,4 0 44-8,0 0 4 7,4-3 2-7,0-1 0 8,-1 4-21-8,1 0-4 8,0-3-1-8,4 3 0 7,-4-4-6-7,0 4-2 8,4-3 0-8,0 3 0 9,0 3-1-9,-1-3-1 5,5 4 0-5,-12 3 0 11,0 0-14-10,4-4-13 3,8 1 2-4,0 3 1 7,-12 0 32-7,8 0 6 7,3-4 2-7,-3 4 0 8,-8 0-30-8,8 0 0 8,-8 0 0-8,8 0 0 7,4 0 13-7,-12 0-3 8,0 0-1-7,0 0 0 5,8 0 6-6,-8 0 1 10,7-7 0-10,-7 7 0 6,8-3 20-6,0-4 4 7,-4 4 0-7,-4 3 1 7,0 0-17-7,4-7-4 6,-4 7-1-6,0 0 0 9,0 0-2-9,0 0 0 7,4-4 0-7,-4 4 0 9,0 0-17-9,8 0 0 6,-8 0 0-6,12 4 0 10,-1 6 0-10,1-3 0 5,0 3-10-5,0 4 10 13,4 0 0-13,3 4-9 3,-3-1 9-2,4 4 0 7,-5 7 0-8,9-7-8 5,-4 4 8-4,3 3 0 7,5-1 0-8,-1 5 0 8,1-1 0-7,3 1 0 5,0 3 0-6,5-4 0 9,-1 1 0-8,1-1 0 3,7 0 0-4,-4 1 0 11,0-4-8-11,1 0 8 5,-5 0 0-5,0 0 0 9,-3 0 0-9,3-4 0 6,1 0 0-5,-5 1 9 5,4 3-9-6,-3 0 8 9,3-4-8-8,-3 4 0 4,-1 0 9-5,1 0-9 9,-1-7 0-8,-3 3 0 4,-1-3 0-5,1 0 0 10,-1 4 0-10,1-8 9 5,-9 4 0-5,5-3 0 11,-5-1 12-10,1-3 3 2,-4 0 0-2,0-4 0 7,-5 1-24-8,5 3 0 6,-4-7 0-5,4 3 0 6,-5-3 0-7,1 4 0 8,0-1 9-8,0-3-9 6,3 0 9-6,-3 0-9 9,0 4 0-9,4-1 9 7,-8 1-9-7,3-4 0 10,1 3 0-10,0-3 8 5,0 0-8-5,-4 0 0 10,-1 0 9-10,1 4-9 5,0-4 0-5,0-4 0 8,0 4 0-8,-8-7 8 7,4 3-20-6,4 4-3 5,0 4-1-6,-1-8 0 23,-3 1-160-23,-4-4-32 1,0 0-6 1,0 0-2-1</inkml:trace>
    </iact:actionData>
  </iact:action>
  <iact:action type="add" startTime="95667">
    <iact:property name="dataType"/>
    <iact:actionData xml:id="d42">
      <inkml:trace xmlns:inkml="http://www.w3.org/2003/InkML" xml:id="stk29" contextRef="#ctx0" brushRef="#br0">21850 4795 864 0,'0'0'76'2,"0"0"-60"0,-4 0-16-1,-4-3 0 6,0-1 92-7,4 4 15 8,4 0 3-8,-4-3 1 9,-4-1-70-9,5 4-13 6,3 0-4-6,0 0 0 11,0 0-6-11,0 0-2 3,0 0 0-3,0 0 0 10,0 0-6-10,0 0-2 5,0 0 0-5,0 0 0 9,0 0 21-9,0 0 4 7,0 0 1-7,0 0 0 7,0 0-5-6,0 0-1 7,0 0 0-8,0 0 0 7,7 0 8-7,5 0 0 9,-12 0 1-9,12 4 0 7,0-1-24-7,0 4-5 7,-1-3 0-6,5-1-8 5,-4 1 12-6,4-1-4 6,-9 4 0-6,9-3-8 9,-4 6 11-9,4-6-11 6,-5 3 10-6,1 0-10 10,0 0 10-10,4 0-10 6,-1 3 10-5,-3-3-10 8,-4 4 15-9,8-4-3 5,0 3-1-5,-1 1 0 11,1-1-1-11,0 4 0 4,3-3 0-4,5-1 0 10,0 4-2-10,-5 0 0 4,1 0 0-4,3 0 0 11,5 3 4-11,-1 1 0 5,-3-4 0-4,-4 3 0 7,7 4-12-8,1 0 0 8,-5-3 0-8,1 3-11 6,-5-4 11-6,5 4 0 11,4 3 0-11,-5-10 8 4,-7 4-8-4,7-1 11 8,5 4-11-8,-1 0 12 8,1-3 4-8,-1 3 0 6,1-7 1-6,3 3 0 8,9 1 1-8,-9 2 0 8,-3 5 0-8,-1-1 0 8,9-3 4-7,-5 4 1 4,-3-1 0-5,-1 4 0 10,1 4-23-9,-1-1 0 3,4-3 0-3,-7 0 0 10,-4 3 0-11,3 1 8 3,5-4-8-2,-5 3 8 8,-3 1-8-9,0-5 0 5,-1 1 0-5,9 4 8 8,-1-8-8-8,1 4 8 7,-9-3-8-6,5-1 8 7,11 1-8-8,-11-1 0 7,-4-3 0-6,-1 0 0 6,1-4 9-7,7 1 1 10,-3-1 0-10,-4-3 0 4,-5 4 2-4,1-4 0 10,0 0 0-10,0-4 0 5,-1 1-3-5,-3-1 0 7,0 1 0-7,0-4 0 8,-1 0-1-8,-3-1-8 7,-8-6 12-7,8 4-4 9,4 3 1-9,-12-7 0 5,0 0 0-5,0 0 0 10,0 0-9-10,0 0 0 6,0 0 0-6,0 0 0 21,0 0-50-21,0 0-6 0,-12 0 0 0,0 3-1 14,-3 4-191-14,-5-7-37 0,-15-3-8 3,-1-4-2-2</inkml:trace>
    </iact:actionData>
  </iact:action>
  <iact:action type="add" startTime="96446">
    <iact:property name="dataType"/>
    <iact:actionData xml:id="d43">
      <inkml:trace xmlns:inkml="http://www.w3.org/2003/InkML" xml:id="stk30" contextRef="#ctx0" brushRef="#br0">22031 4666 1378 0,'-12'-17'61'2,"8"6"13"-2,0 4-59 0,0 0-15 4,0 0 0-4,-4 4 0 11,4-4 49-11,0 0 7 5,4 0 2-5,-4 0 0 8,4 7-32-8,0 0-6 6,0 0-2-6,0 0 0 10,0 0-10-10,0 0-8 6,8-4 12-6,-8 4-12 7,12 0 8-7,0 4-8 8,0-1 0-8,7-3 0 7,1 4 21-7,0 3-2 10,-5-7-1-10,5 7 0 6,7 0 2-6,1 0 1 7,0 0 0-7,-1 3 0 8,1 1-4-8,3-4-1 6,4 7 0-6,1-4 0 8,-9 1 3-8,9-4 0 7,-1 7 0-7,4-7 0 9,-7 3-6-9,3-3-1 7,0 4 0-7,9-1 0 9,-5 0-1-9,0 1-1 5,-3-4 0-5,7 3 0 12,8 1-1-12,-4-1 0 4,-4 4 0-4,1 4 0 12,-1-1-9-12,0 4 12 3,-4 0-12-2,1-3 12 5,-1 6-12 1,0 1 0-6,12-1 0-1,-4 4 8 8,-7 0-8-8,7 0 0 8,4 0 9-8,4-4-9 7,-4 1 0-7,0-1 0 10,-4 0 0-10,1-3 0 5,3 0 11-5,0-3-3 9,-4-4 0-9,0 3 0 6,4-3 8-6,0 4 2 6,0-8 0-6,0 8 0 9,0-4 6-9,-3 0 2 7,-5 3 0-7,0-3 0 8,4 0-17-8,0 3-9 6,1 4 10-6,-5-3-10 10,8-1 8-9,-4 4-8 4,4 0 0-5,0 4 9 10,0-1-9-10,0 1 8 4,-3-4-8-4,3 3 8 11,-8-3-8-11,4 0 0 5,0-4 0-5,0 4 0 7,1-3 0-7,3 3 0 7,0-4 0-6,0 1 8 7,0-1-8-8,0 1 0 8,-4-1 0-8,-4 0 8 8,1 8 4-8,-1-8 0 9,0 4 0-8,0 0 0 3,-3 0-12-3,3 0 0 7,4 0 9-8,-4 0-9 6,0 0 8-6,1 0-8 7,-1 0 10-7,0 0-10 8,-4 3 0-8,1 1 0 6,-1-4 0-6,0 3 0 9,1-6 0-9,-1-1 0 6,-4 1 0-6,5-1 0 11,3 0 22-11,-4-3-2 4,0-3 0-4,1 3 0 13,-5-4-20-13,0 1 0 2,1-4 0-1,-5 3 0 8,1-3 8-7,-1 0-8 1,-3 0 8-3,-5 0-8 9,-3-3 8-9,0 3-8 6,-5 0 8-5,1 0-8 19,-4 0-87-19,0 3-21-1,-9-3-5 2</inkml:trace>
    </iact:actionData>
  </iact:action>
  <iact:action type="add" startTime="100863">
    <iact:property name="dataType"/>
    <iact:actionData xml:id="d44">
      <inkml:trace xmlns:inkml="http://www.w3.org/2003/InkML" xml:id="stk31" contextRef="#ctx0" brushRef="#br0">6676 8857 921 0,'-16'-11'82'1,"9"8"-66"1,-1-1-16-1,8 1 0 6,0 3 135-7,0 0 23 8,0 0 5-8,0 0 1 7,0 0-129-7,8 3-26 10,3 4-9-10,5 0 0 4,4 4 0-4,-4-1 0 8,7 1 0-8,5 3 0 9,-5 0 0-9,5 0 0 5,-5-4 0-5,9 4 0 10,-5-4 0-10,-7 1 0 6,3-1 0-6,1-3 0 10,0-3 20-10,-5-1-4 5,5 1 0-5,-8-4 0 11,3-4 36-11,-3 1 6 4,0-4 2-4,-5-4 0 13,5-3 0-13,-4 0 1 2,0-3 0-1,3-4 0 6,-3-3-18-7,4-1-4 7,4-6-1-6,-1-4 0 6,1-4-14-7,7-13-4 8,5-14 0-8,15-11 0 20,8-10-102-20,12-22-21 0,70-128-4 3,-3 20-1-2</inkml:trace>
    </iact:actionData>
  </iact:action>
  <iact:action type="add" startTime="142750">
    <iact:property name="dataType"/>
    <iact:actionData xml:id="d45">
      <inkml:trace xmlns:inkml="http://www.w3.org/2003/InkML" xml:id="stk32" contextRef="#ctx0" brushRef="#br0">21575 8850 345 0,'0'0'31'3,"0"0"-31"-1,0 0 0-1,-8 3 0 8,-4 1 112-9,4-1 16 4,0-3 3-4,0 4 1 10,1-4-64-10,-1 3-13 5,8-3-3-5,-8 0 0 11,-4 4-4-10,4-4-2 3,0 0 0-4,1 0 0 13,-1 0-1-13,0 0 0 2,0-4 0-2,0 4 0 8,0 0 2-8,0-3 0 7,-3 3 0-7,3-4 0 8,0 4-8-8,0 0-2 7,0 4 0-7,-4-4 0 8,4 0-7-8,1 3-2 9,-1-3 0-8,-4 4 0 4,4-4-11-5,0 3-2 11,0-3-1-11,1 0 0 4,-1 4-4-4,0-4-1 6,-4 0 0-6,0 3 0 9,4-3 13-9,-3 0 2 6,3 0 1-5,-4-3 0 7,-4-1 9-8,4-3 2 7,1 7 0-7,-5-7 0 11,-4 0-8-11,5 0-2 6,3 0 0-3,-4-3 0 8,4-1-2-8,-3 1 0-3,-1-1 0 0,0 4 0 12,4-7-3-9,-3 0-1-3,3-3 0 0,-4-1 0 14,4 1-2-12,0 0-1-2,1-4 0 0,3 3 0 15,0-3-17-13,0 4 10-2,0-4-10 0,4 0 8 14,0-4-8-10,0 1 0-4,4-1 9 0,4 1-9 0,-4 0 0 0,8-1 8 12,-4 4-8-9,4 0 0-3,0-3 0 0,0 3 0 7,4 0-10-3,-1 0 10 6,5 0 0-5,0 0 0-5,0 0 0 0,-1 0 0 10,9 0-12-7,-5 4 12-3,1 3-12 0,0-4 12 10,-1 4 0-6,5 4 0-4,-4-4 0 0,3 3 0 10,1 1 0-6,-1-1 0-4,1 4 0 0,0-3 0 10,3 7-9-5,-3-1 9-5,-1-3 0 0,1 4-9 8,3 3 9-3,1 3 0-2,-1-3-9-3,5 0 9 8,-5 4 0-8,5-1-9 8,-1 4 9-6,5-4 0 3,-1 4 0-1,-4 4 0 2,1-4 0-2,-1 3 0-4,-3 1 0 0,-1-1 0 8,1 1-10-5,-5-1 10 4,-3 4 0-2,0-3 0-5,-1 3 0 0,-3 0-8 9,0 3 8-7,-5 1 0 11,1-4 0-9,0 7-8-4,0-1 8 1,0 5 0-1,-8-1-9 0,3-3 9 10,-3 4-8-6,-4 3 8-4,-4 7-10 5,4-4 10 4,-3-3 0-6,-5 3 0-2,4-3-8-1,-8 4 8 8,0-4 0-3,0 0 0-5,1 0 0 0,-1-4 0 9,-4 4 0-4,-4-4 0-3,5-3 8-2,-5 0-8 6,4-3 10-3,-7-1-2 10,3 1 0-11,-3-1 0-2,7-6 0 0,-8 3 0 13,5-7 0-11,-1 3 0-2,-4-3-8 1,9 0 0 11,-1-3 0-10,4-1 8-2,0-3-8 0,1-3-14 12,-1 3 3-10,12 0 1 12,0-11-156-11,4-6-31-2</inkml:trace>
    </iact:actionData>
  </iact:action>
  <iact:action type="add" startTime="143634">
    <iact:property name="dataType"/>
    <iact:actionData xml:id="d46">
      <inkml:trace xmlns:inkml="http://www.w3.org/2003/InkML" xml:id="stk33" contextRef="#ctx0" brushRef="#br0">22050 8176 309 0,'-15'7'13'1,"15"-7"4"-1,0 0-17 0,0 0 0 5,0 0 0-5,0 0 0 8,0 0-16-7,0 0-6 5</inkml:trace>
    </iact:actionData>
  </iact:action>
  <iact:action type="add" startTime="143799">
    <iact:property name="dataType"/>
    <iact:actionData xml:id="d47">
      <inkml:trace xmlns:inkml="http://www.w3.org/2003/InkML" xml:id="stk34" contextRef="#ctx0" brushRef="#br0">21928 8253 230 0,'0'0'10'1,"-7"7"2"-1,7-7-12 0,-12 3 0 6,0 7 0-6,4-3 0 8,0 0 75-7,0-3 12 4,8-4 2-5,-7 7 1 26,-5 3-90-25,4-6-27-1,8-4-1 1,-8 7-119 4,8-7-24-5</inkml:trace>
    </iact:actionData>
  </iact:action>
  <iact:action type="add" startTime="143898">
    <iact:property name="dataType"/>
    <iact:actionData xml:id="d48">
      <inkml:trace xmlns:inkml="http://www.w3.org/2003/InkML" xml:id="stk35" contextRef="#ctx0" brushRef="#br0">21811 8333 115 0,'0'0'10'0,"0"0"-10"0,0 0 0 0,0 0 0 0,-4 7 100 0,4-7 17 0,0 0 4 0,0 0 1 6,0 0-27-6,0 0-6 9,0 0-1-9,0 0 0 6,0 0-50-5,0 0-10 8,0 0-3-9,0 0 0 5,0 0 12-5,0 0 3 7,0 0 0-7,0 0 0 8,0 0-28-8,0 0-4 7,0 0-8-7,0 0 11 8,0 0-11-7,0 0 0 4,0 0 9-5,0 0-9 9,0 0 32-8,0 0 3 5,0 0 0-6,0 0 0 10,0 0 10-10,0 0 3 4,7 7 0-4,-7-7 0 14,0 0 0-14,0 0 1 1,0 0 0-1,0 0 0 9,0 0 2-9,0 0 0 8,0 0 0-8,0 0 0 7,0 0-32-7,0 0-7 8,0 0 0-8,0 0-1 7,0 0 6-7,0 0 2 8,0 0 0-8,0 0 0 8,0 0 12-8,0 0 2 9,0 0 1-9,0 0 0 5,0 0-23-5,0 0-11 6,0 0 10-5,0 0-10 7,0 0 16-8,0 0-4 6,0 0 0-5,0 0 0 7,0 0-3-8,0 0-1 7,0 0 0-7,0 0 0 8,0 0-8-8,0 0 10 6,0 0-10-6,0 0 10 11,0 0-10-11,0 0 0 6,0 0 0-6,0 0 0 11,0 0 0-11,0 0 0 3,0 0 0-3,0 0 0 10,0 0 0-10,0 0 0 5,0 0 0-5,0 0 0 9,0 0 11-9,0 0-3 7,12 0-8-7,-12 0 12 7,0 0 4-7,0 0 1 9,0 0 0-9,0 0 0 6,0 0-1-6,8-7 0 13,4 0 0-13,-4 0 0 3,-8 7-3-3,12-4-1 6,-12 4 0-6,3-7 0 8,9 0-3-8,-12 7-1 7,8-7 0-7,-4 4 0 8,4-4-8-8,0 0 0 7,-4 0 9-7,-4 7-9 9,8-4 0-9,-1-2 0 7,1-5 0-7,-4 8 0 9,0-4 0-6,0 0 0-1,4 3 0-2,0-3 0 15,-4 0 0-15,4 0 0 0,-1 0 0 0,1 4 8 10,-4-4-8-10,4-4 9 6,0 4-9-5,4 0 10 5,-4 0-10-6,-1-3 8 8,1 3-8-7,0 0 8 6,4-7-8-7,0 7 12 9,0-4-12-9,-5 1 12 6,1-4-12-6,8 3 8 11,-4 1-8-11,0-4 8 4,-5 0 0-3,5 0-8 4,0 0 12-4,4 4-4 7,3-8 5-8,-3 8 1 8,-4-1 0-8,4-3 0 7,3 0-14-6,1 0 0 5,-4 0 0-6,-1 0 0 9,5 0 0-8,-4 0 0 3,3 0 0-4,-3 1 0 12,0-1 0-12,3 0 0 3,1-4 0-2,-4 4 0 11,-4-3 0-12,3 3 8 2,1 0-8-1,4 0 0 9,-9 0 0-10,5 0 0 4,0 0 0-3,0 3 0 7,3-3 8-7,-3 0-8 5,0-3 0-5,-1 3 0 5,9 0 0-6,-4-3 0 9,-5-1 0-8,-3 1 0 4,8-4 0-5,3 3 8 11,1-6-8-11,0-1 0 5,-13 4 0-5,5 0 8 10,12-3-8-9,-5 3 0 3,-3-3 9-4,3-1-9 7,-3 4 8-7,4 0-8 7,-1-3 0-7,1 6 0 7,-5-3 0-7,1 0 0 9,0 1 0-8,-1-1 8 5,-3 7-8-6,-4-4 0 9,4 4 0-8,-1 0 0 5,-3-3 8-6,0 3-8 11,0-4 0-11,0 4 0 3,-1-3 0-2,1-1 0 6,-4 4 0-6,4-3 8 4,3 0-8-4,5-1 0 7,-4 1 0-8,0-1 0 7,-1 1 0-6,1-1 0 6,8 4 0-7,-5-3 0 9,-3-1 0-9,0 4 0 6,3 0 0-6,-3 0 0 10,-4 0 0-10,-4 4 0 4,-4 0 0-3,3 3 0 7,9 0 0-8,-8 0 0 7,-8 0 0-6,8 0 0 4,0 3 0-5,0 1 0 8,-8 3 0-8,0 0 0 7,0 0 8-7,0 0-8 10,7-4 0-10,-7 4 0 5,0 0 0-5,0 0 0 11,0 0 0-11,0 0 0 5,0 0 0-5,-3 4 0 12,-9-1-8-12,12-3 8 3,0 0 0-3,-12 4 0 9,-8 3 0-7,5 0 0 1,7 0 0-2,-4 0 0 7,-8 0-10-8,5 3 10 7,-5 0 0-6,4 1-9 6,0 3 9-7,1 3 0 9,-5-3 0-9,0 4-8 6,5 3 8-6,-9 0-8 11,-3 3 8-10,-1-3-8 2,1 0 8-3,3 0-8 10,-3 3 8-10,-5-3-8 5,-11 4 8-5,8-1 0 6,7 4-9-5,-11 4 9 7,-5-8 0-8,1 8 0 7,4-5 0-7,0 8 0 8,-1 0-10-6,5 4 10 3,-4-4 0-5,-1 3-9 11,9-3 9-11,-4 7 0 4,-9-7 0-4,5 3 0 11,0-3 0-10,-1 4 0 2,5-5 0-2,-4 1 0 7,-1 0 0-8,1 0 0 6,4-3 0-6,3 6 8 8,-3-3-8-8,4 0 0 7,-1 0-8-6,9-4 8 6,-1 4 0-7,0-3 0 9,-3-4 0-9,3-4 0 6,5 4 0-6,-5-4 0 10,4-3 0-9,-3 0 0 3,7 0 0-4,-4 0 0 9,5-7 12-9,-1 0-4 6,0 4-8-6,1-8 0 6,3 4 0-6,0-4 0 9,-4-3 0-9,4 4 0 7,5-4 0-7,3 3 0 10,-4-3 0-10,8-7 0 5,-8 4 0-5,8-4 8 10,0 0-8-10,0 0 0 5,0 0 0-5,0 0-8 12,0 0 8-12,0 0 0 3,0 0 0-3,0 0 0 9,0 0 0-9,0 0 0 7,0 0 0-7,0 0 0 7,0 0 0-7,0 0 0 8,0 0 0-8,0 0 0 7,0 0-8-7,0 0 0 8,0 0 0-8,0 0 0 7,4-7 8-7,4-4-13 10,-4 4 5-9,4-3 8 3,3-1-11-4,1 1 11 9,0-4-8-9,4 4 8 7,-5-8 0-7,9 4 0 6,0-3 0-6,-1-4 0 8,1-4 0-8,0 4 0 8,3-7 0-8,1 0 0 8,-5-3 0-7,5 0 0 4,4-8 0-4,7 1 0 9,-4-1 0-10,9-3 0 4,-5 1 0-4,8-1 0 12,4-4 0-12,-3 1 0 3,-1-1 0-2,0 1 0 9,0 0 0-10,1-1 0 4,-1-3 0-3,-4 1 0 6,-7-1 0-7,7 3 11 9,4 4-3-9,-8 0 0 7,1 1-8-7,-1 2 0 8,5 4 0-8,3 0 0 6,0 0 0-6,-4 0 0 12,1 0 0-12,-5 1 0 3,4 2 0-2,-3 1-11 8,-9-4 3-9,1 0 0 5,3 3 8-4,-7 5 0 6,-1-1 0-7,-7 7 0 7,0 0 0-6,3 3 16 6,-3 1-4-7,-4 3-1 9,-8 0-23-9,4 0-5 6,3 3-1-6,-3 4 0 22,0 0-14-20,-4 0-4-2,0 4 0 3,4-1 0 4,-8 4-157-7,0 0-32 0</inkml:trace>
    </iact:actionData>
  </iact:action>
  <iact:action type="add" startTime="145735">
    <iact:property name="dataType"/>
    <iact:actionData xml:id="d49">
      <inkml:trace xmlns:inkml="http://www.w3.org/2003/InkML" xml:id="stk36" contextRef="#ctx0" brushRef="#br0">23728 7030 115 0,'-4'4'10'1,"-3"-1"-10"6,-1 1 0-7,0 3 0 8,0-4 220-7,0 4 43 4,-8 0 8-5,5 0 1 9,3 0-164-9,0 4-34 7,-12-1-6-7,5 1-2 8,3-4-12-8,-4 0-2 6,4 0-1-6,-7 0 0 11,-9 0 2-11,4-4 1 4,13 1 0-4,-9 3 0 12,-4-4 1-12,1-3 0 3,7 4 0-3,-4-4 0 9,5-4-4-9,-5 4-1 6,0-3 0-6,5-1 0 9,3-3-6-9,-4 4-2 8,1-8 0-8,-5 4 0 7,4-7 1-7,4 4 0 8,-7-4 0-8,3 0 0 8,0 0-5-8,1-4-1 10,7-3 0-10,-8-3 0 4,-4 6-8-4,5-6-1 9,3-4-1-9,4 4 0 6,-8-4-3-6,4 0-1 7,1 0 0-7,7 0 0 8,0-4-23-7,0 5 8 5,-8-1-8-6,8 0 0 9,8 3 0-9,-4 1 0 5,-4-1-10-5,0 1 10 11,4-1-12-11,4 4 4 5,4-3 8-5,-4 3-13 12,0-3 13-12,8-1 0 3,3 4-10-2,1 0 10 8,0-3 8-9,0 3 7 5,3 0 1-5,9 0 0 8,-1 0-31-8,1 0-5 7,-5-3-2-6,9 3 0 6,3 3 22-7,0 1-11 9,1-1 11-9,3 8-8 7,-3-1 0-7,3 1 0 9,0 3 0-8,0 3 0 4,1 4 8-5,-5 4 0 10,4-1 0-9,-3 8 0 2,-5 3 0-2,1-4-8 5,-1 8 8-6,-3 3-8 8,-1-4 8-8,1 4-8 6,-5 0 8-6,-3 4-8 10,-1-1 8-10,-3-7 0 7,0 4 0-7,-8 0-8 10,4-3 8-10,-5 3 0 4,-3 0 0-4,-4-4 0 11,-4 4 0-11,1 0 0 4,-5 0 0-4,0-4 0 10,0 4 0-10,-4-3 0 4,-4 3 0-3,5-4 8 7,-1 1-8-8,-4 3 0 8,0 0 0-8,1 0-8 20,3-4-24-20,0 4-5 0,0-7-1 2,1 3 0 10,-1 4-134-12,0-3-26 1,0 3-6-1,-4 3 0 1</inkml:trace>
    </iact:actionData>
  </iact:action>
  <iact:action type="add" startTime="146772">
    <iact:property name="dataType"/>
    <iact:actionData xml:id="d50">
      <inkml:trace xmlns:inkml="http://www.w3.org/2003/InkML" xml:id="stk37" contextRef="#ctx0" brushRef="#br0">22066 7083 748 0,'0'0'67'0,"0"0"-54"10,0-7-13-9,0 7 0 3,0-4 174-4,0 4 32 7,0 0 6-7,0 0 2 8,0 0-142-8,0 0-28 6,0 0-5-6,0 0-2 8,8 7-23-8,4 4-5 8,3-1-1-8,-3 4 0 9,0 0 0-9,0 4-8 6,11 3 12-6,-7-1-4 9,4-2-8-9,-1-1 8 5,5 4-8-5,-1 0 8 12,1-3 11-12,-4-4 1 3,-5-4 1-3,1 1 0 9,4-4 5-9,-5 0 1 6,-3-4 0-6,0 1 0 8,-4-4 36-8,4-4 7 9,0 1 2-9,-1-8 0 7,-7 4-5-7,4-7-1 8,0 0 0-6,4-3 0 3,-8-4-16-4,0 3-3 8,7-3-1-9,-3 0 0 5,0-3-18-5,-4 0-3 8,0-1-1-6,0-3 0 3,4 0-12-5,0 4-4 8,-8-8 0-8,0 4 0 24,7-6-108-24,1 2-21 1,0-6-5-1</inkml:trace>
    </iact:actionData>
  </iact:action>
  <iact:action type="add" startTime="148019">
    <iact:property name="dataType"/>
    <iact:actionData xml:id="d51">
      <inkml:trace xmlns:inkml="http://www.w3.org/2003/InkML" xml:id="stk38" contextRef="#ctx0" brushRef="#br0">22632 7830 529 0,'0'0'23'1,"0"0"5"-1,-8 0-28 0,8 0 0 4,0 0 0-4,0 0 0 10,0 0 23-10,0 0-2 7,0 0 0-7,0 0 0 8,8-3-21-8,-8 3 0 5,0 0 0-5,0 0 0 11,0 0 0-11,0 0 9 5,0 0 0-5,0 0 0 12,0 0 23-12,0 0 4 4,0 0 0-4,0 0 1 7,0 0 26-7,0 0 5 7,0 0 0-7,0 0 1 8,0 0-18-8,0 0-4 7,12 0-1-6,-12 0 0 7,0 0-30-8,0 0-7 8,0 0-1-8,11-4 0 18,1 4-60-18,-12 0-12 0,0 0-2 4,0 0-1-4</inkml:trace>
    </iact:actionData>
  </iact:action>
  <iact:action type="add" startTime="148711">
    <iact:property name="dataType"/>
    <iact:actionData xml:id="d52">
      <inkml:trace xmlns:inkml="http://www.w3.org/2003/InkML" xml:id="stk39" contextRef="#ctx0" brushRef="#br0">21787 8301 1335 0,'0'0'29'1,"0"0"7"-1,0 0 0 0,-4-3 2 0,4 3-30 0,0 0-8 3,-8 0 0-3,8 0 0 8,0 0 26-7,0 0 4 8,0 0 1-9,0 0 0 5,-4-4-3-5,4 4-1 11,0 0 0-11,0 0 0 5,0 0-14-5,0 0-2 6,0 0-1-6,0 0 0 8,4-7-10-8,-4 7 0 9,0 0 0-9,0 0 0 8,12-3 0-8,-4-1 0 5,-8 4 0-5,0 0 8 10,4-7 3-10,-4 7 0 6,12-3 0-6,-5-4 0 10,-3 4 7-9,4-4 2 5,4 0 0-6,-4 3 0 10,-4-6 8-10,8 3 3 3,-1-4 0-3,1 1 0 7,0-4 5-7,0 0 0 10,-1-4 1-10,5 1 0 7,0-4 0-7,0 0 0 8,-1 0 0-6,5 0 0 2,0-3-9-2,3-4-1 7,-3 0-1-8,3-4 0 5,1 1-6-5,4 3-2 7,7-7 0-6,-4 7 0-1,-3-3 3-1,7-4 1 7,8 0 0-7,1 0 0 8,-1 3-8-7,0 1-2 6,-7-7 0-5,3 3 0 6,4-4 2-6,-4 4 0 4,-3 0 0-2,-1-3 0 3,8 3 1-5,1-3 0-2,-13 3 0 0,4 3 0 11,1-3-6-9,3 4-1-2,4 3 0 0,-7-3 0 11,-5 3-8-11,-3 3 0 4,7 4 0-4,-4-3 0 12,-7 3 0-12,-4 3 0 4,3 4 0-3,-3 0 0 5,0 0 0-4,-9 4-16 7,-3 0 3-7,0 3 0 15,0 0-31-17,0 3-5 0,-8 4-2 0,0 0 0 13,0 0-154-13,0 0-31 0</inkml:trace>
    </iact:actionData>
  </iact:action>
  <iact:action type="add" startTime="150796">
    <iact:property name="dataType"/>
    <iact:actionData xml:id="d53">
      <inkml:trace xmlns:inkml="http://www.w3.org/2003/InkML" xml:id="stk40" contextRef="#ctx0" brushRef="#br0">23610 7037 1314 0,'0'0'28'2,"-7"0"7"-2,-5 0 1 0,0 0 1 0,-4 0-29 0,4 4-8 4,5-4 0-4,-9 3 0 8,0 1 23-8,0-1 3 9,9 1 1-9,3-1 0 6,-8 1-14-6,0 3-2 10,4 0-1-10,0 0 0 5,4-4-10-5,-7 4 0 8,-5 0 0-8,4-3 0 7,8 3 8-7,-8 0 0 7,1 0 0-7,-1-4 0 9,0 4 0-9,-4-7 0 6,5 0 0-6,-1 0 0 9,-8 0 15-9,4 0 2 6,9-3 1-6,-5-1 0 10,-4 1 23-10,0-4 5 5,1 0 1-5,3 0 0 11,0-4-20-10,-4 4-4 2,-3-3-1-3,3-4 0 12,0 3 13-12,0-3 2 4,-3 0 1-4,-5 0 0 9,5 0-22-9,3 0-4 6,0 0 0-5,-3-3-1 6,-5 0-3-7,8-4 0 7,12 3 0-6,-8-3 0 7,-3 0-7-8,3 4-1 7,4-1-8-7,4-3 12 7,4 0-2-7,0 4-1 11,-4-1 0-11,8 1 0 3,8-4-9-2,-8 0-12 5,-4 4 2-6,4-4 1 9,8 0 9-9,-1 3 14 6,5 1-3-6,-4-4-1 9,-4 3-10-9,11 1 0 6,1 0 0-6,0-1 0 10,-8 1-12-10,3-1-2 6,5 1 0-6,3 3 0 9,-3-4 14-9,0 8 0 7,-1-4 0-7,5 0-9 10,0 0 9-10,3 0 0 3,-7 3-9-3,7 4 9 9,1-3 0-9,-1 3 0 7,1-4 0-7,-1 1 0 8,-3 3-8-8,3 4 8 7,1-1 0-6,-1 4 0 6,-3 0 0-7,0 4 0 9,7 3 0-9,-3 0 0 6,-1-1 0-6,-3 1 0 10,-5 0-12-10,5 4 12 5,-1 3-9-5,-3 0 9 7,-4 0 0-7,-1 3 0 8,1 4-9-8,-4 0 9 6,0 0 0-6,-4 4-9 9,0 3 9-9,-1-1 0 7,-3 1 0-7,0 4-8 9,-4-1 8-9,0 4 0 6,0 0 0-6,0-3 0 10,-4-1 0-10,0 0 0 5,0-3 0-5,-3 0 0 13,-1 0 0-13,0 0 0 2,-4-7 8-2,0 4-8 9,0-8 11-9,1 0-3 6,-9 1 0-6,4-1 0 8,1-3 0-8,-1 0 0 7,0-3 0-6,-3-1 0 6,-1 1-8-6,0-8 0 8,1 1 0-9,3 3 0 18,0-4-31-18,0-3-11 0,16 0-2 0,0 0-896 5</inkml:trace>
    </iact:actionData>
  </iact:action>
  <iact:action type="add" startTime="152432">
    <iact:property name="dataType"/>
    <iact:actionData xml:id="d54">
      <inkml:trace xmlns:inkml="http://www.w3.org/2003/InkML" xml:id="stk41" contextRef="#ctx0" brushRef="#br0">21799 4939 576 0,'0'0'51'2,"0"0"-41"2,4-7-10-4,-4 7 0 10,4-11 83-9,0 4 14 3,-1 0 3-4,-3 7 1 9,0-7-44-9,0 7-9 10,0 0-1-10,0 0-1 6,0-3-27-6,0 3-6 7,0 0-1-7,0 0 0 7,0 0 10-7,0 0 2 9,-3-4 0-8,3 4 0 4,0 0 3-5,-8 0 1 7,0-3 0-7,0 3 0 9,0 3-10-9,0 1-2 5,-4-4 0-5,-3 3 0 9,3 4 4-9,0-3 1 7,-4-1 0-7,1 1 0 10,-1 3-10-10,0-4-3 5,1 4 0-5,-1 0 0 9,4 0-8-6,0 4 0-1,-3-1 0-1,3-6 8 11,0-1-8-12,0 4 10 3,0-4-10-3,1 4 10 10,-1-3 6-10,0-1 2 5,4 1 0-4,0-1 0 6,-4 1 0-7,1-4 0 7,-1 0 0-6,4 0 0 6,-4-4 3-7,4 4 1 8,-3 0 0-8,-1-3 0 7,4-1 2-7,-4-3 1 11,4 4 0-11,-4-4 0 5,5 0-3-5,-1 0-1 11,-4-7 0-11,4 4 0 3,-4-1-1-2,4 1-1 5,1-8 0-6,-5 4 0 8,4 0 0-8,4-3 0 7,-4 3 0-7,4-7 0 9,-4 0-3-9,1 0-1 6,-1 0 0-6,4 0 0 10,0-7-1-10,4 4 0 6,-8-1 0-6,8 1 0 10,0-4-2-10,0 0 0 4,4 0 0-4,0 0 0 9,-4 0-12-9,8 4 0 6,-4-1 0-6,3-3 0 8,1 0 0-8,0 4 0 8,0-1 0-8,4 1 0 7,-4 0 0-7,3 3 0 9,1-4 0-9,-4 4 0 7,8 0 8-7,-4 4-8 10,-1-4 0-9,1 3 0 2,0 1 0-3,0-1 8 8,0 4-8-6,-1 1 0 4,1 2 0-6,0-3 0 6,4 4 0-6,-5-1 0 8,5 1 15-8,0-1 0 6,0 8 0-6,3-1 0 11,-3-3-27-11,4 4-6 5,3 3-1-5,1 0 0 11,-1 3 19-11,5 1-8 5,-1-1 8-5,1 4 0 11,-1 4-10-11,1-1 10 3,-1 8-8-2,1-1 8 8,-1-10 0-9,-3 7 0 5,0 3 0-4,-5 1 0 6,5 3 0-7,-5-4 0 7,-3 4 0-6,4 0-8 6,-4 7 8-7,-5 0 0 9,1-3 0-9,-8 6 0 6,4 0 0-6,-4 4 0 10,0 0 0-10,-4-3 0 6,-4-1 0-6,0 1 0 11,-4-5 0-10,4 1 0 2,-4 0 0-2,0 0 0 4,-7 0 10-5,3-3-10 8,0-1 8-8,-4 1-8 7,1-4 0-7,-1-1 9 10,0 1-9-10,1-3 12 6,-5 3-12-6,0-7 12 10,-3 3 1-9,-1 1 1 2,4-1 0-3,1-3 0 12,-5-3-1-12,1 3 0 3,3-4 0-2,0 4 0 9,5-3-13-10,-5-5 0 4,0 5 0-4,5-8 0 8,-5 8 11-7,4-8-11 6,-3 1 12-6,3-4-12 5,-4 0 20-6,4-4-2 9,-3-3-1-9,3 0 0 6,-4-3 8-6,5-4 2 11,-5 0 0-11,4-3 0 4,1-1-7-4,-1-3-2 11,-4 0 0-11,5 0 0 5,-1-3-9-5,4-4-1 6,-4 0-8-6,1 4 12 8,-5-4-12-8,8 7 8 8,-4-7-8-8,5 0 0 9,-5 0 0-9,4 0 0 5,4 0 0-5,0-3 0 11,1 3 0-11,3 0 0 4,0 0 0-4,4 0 0 12,0 3 0-12,4 1 8 3,-4-1-8-2,8 1 0 9,-1 0 0-10,1 3 0 5,0-4 0-5,0 4 0 8,4 0 0-8,3 0 0 7,-3 0-12-6,0 4 12 6,4 3-9-7,-1-4 9 10,1 4 0-10,0 1-9 4,0-1 9-3,-1 3-8 9,1 1 8-10,4-1-8 5,-1 1 8-5,1 6-10 9,0 1 10-9,3-1-10 6,1 4 10-6,-1 4-8 6,5-1 8-6,-1 4-8 8,1 4 8-8,-1-1-13 8,-3 4 5-8,4 4 8 10,-1 2-11-10,-3 5 11 5,-1-4-8-5,1 7 8 10,-5 0 0-10,1 0 0 5,-4 3 0-5,0 1 0 12,-5-1-11-12,-3 0 11 3,0 4-13-3,0-3 5 9,-8-1 8-9,0 4-10 5,-4-7 10-4,0 3-10 7,0 1 10-8,-8-11 0 7,1 3-9-6,-5 1 9 6,-4-1 0-7,1 1 0 9,-9-8 0-9,4 4 0 6,-3 0 11-6,-1-4 6 10,1-3 2-10,-1 0 0 5,-3 4-19-5,0-11-17 9,3 3 3-9,4 1 1 6,-3-1 13-6,3-3 0 7,-3 0 0-7,-1-3 0 7,5-4 9-6,-1 0-9 6,-3 0 0-7,-1-4 9 9,1-3-9-9,3 0 12 6,-3-3-12-6,-1-1 12 10,1-3-2-10,-1 0 0 4,4-10 0-4,5 3 0 13,-5-3 2-13,1-1 0 3,7 1 0-2,0-4 0 8,4 0-12-9,1 0 0 4,-5 0 0-4,8-11 0 9,0 8 0-2,4 0 0-6,0 3 0-1,4-4 0 7,0 4 0-7,8-3 0 9,-4 6 0-9,4 1 0 6,4 0 0-6,3-1 0 10,5 4 0-9,-4 0 0 3,7 0 0-4,1 4-16 8,3-1 4-8,1 4 1 8,0 0 11-8,-1 4-8 5,4 3 8 2,-3 0-8-5,7 0 8-2,-7 7-12 7,3 0 12-7,5 3-12 8,-5 1 1-7,4 3 0 5,1 3 0-6,-1 4 0 10,5 4-3-9,-1-1-1 3,-4 1 0-4,4 3 0 11,-3 3-1-9,-1 4 0 0,-7-3 0-2,-1 6 0 10,1-3 2-10,-9 7 0 5,1-7 0-4,-4 7 0 6,-4-14 14-7,-1 7-11 7,1-1 11-6,-8-2-10 6,0-4 10-7,-4 0 0 8,-4 0 0-8,0-4 0 7,0 1 0-7,-8-1 0 11,1 1 0-10,-9 6 8 2,4-13-8-3,-3 6 12 10,-9-3-4-10,1 0 0 6,-1 3-8-6,-3-3 12 5,3-3-4-4,-3 3 0 7,3 0-8-8,-3 0 0 7,3-7 0-7,1-4-8 8,-1 8 8-7,5-8 0 6,-5 1 0-7,1-4 8 10,-1 0-8-10,5-4 9 3,-1 1-9-3,0-8 10 13,-3 4-10-13,3-3 12 3,-3-4-12-2,3-4 12 9,5-3-2-10,-5 0 0 4,4-3 0-3,1 0 0 6,3-4-10-7,4 0 12 7,-4-7-12-6,5 3 12 6,7-3-12-7,4-3 0 9,-4 3 0-9,8 4 0 7,4-4 0-7,3 3 0 9,5-3 0-9,4 4-11 5,-1 0 11-4,9-1-10 8,3 4 10-9,-3 4-10 5,-1-4 10-5,5 7-12 8,3 0 12-8,1 3-12 7,-1 4 12-7,0 4-8 7,5 3 8-6,-5 3-8 6,0 4-10-6,5 4-2 5,-1-1 0-6,0 8 0 24,-3 3-45-23,-1 3-10 0,-8 8-1 0,5-1-554 2,-1 4-110-3</inkml:trace>
    </iact:actionData>
  </iact:action>
  <iact:action type="add" startTime="154474">
    <iact:property name="dataType"/>
    <iact:actionData xml:id="d55">
      <inkml:trace xmlns:inkml="http://www.w3.org/2003/InkML" xml:id="stk42" contextRef="#ctx0" brushRef="#br0">23685 6999 1105 0,'0'0'48'1,"0"0"12"-1,-8 0-48 0,0 3-12 5,1 1 0-2,3-1 0 3,-4 4 20-6,0-3 3 6,-8-1 0-6,4 4 0 9,5-3-11-9,-5 3-3 6,0-4 0-6,-4 1 0 10,0-4 30-10,5 0 5 5,-9 0 2-4,0-4 0 9,-3 1 15-10,-5-1 3 4,9-3 1-4,-5 0 0 12,0 0 4-12,-3-3 1 3,11-1 0-3,-3-3 0 9,-5 4-10-9,4-4-3 7,-3 0 0-7,3-3 0 8,1-1-13-8,-1-3-2 8,-4-3-1-8,5 3 0 8,-5 3-10-8,4-3-3 8,-3-3 0-8,-1-1 0 7,5 1-14-7,-1 0-3 8,4-4-1-8,4 3 0 6,-7-3 3-6,11 0 1 7,4-3 0-6,4-1 0 6,0 5-14-7,0-5 8 7,0-3-8-7,12 4 0 9,0-1 0-9,3 1-16 5,-7-4 1-5,4 4 1 10,12-4 14-10,-5 7 0 5,-3-4 0-4,0 8 0 10,3-1 0-11,5 1 13 4,-5 3-2-3,5 0-1 11,-4 4-18-12,7 3-4 2,1 0-1-1,3 3 0 6,-3 1 13-7,7 3 0 7,0 0 0-6,9 7 10 6,-1-4-10-7,0 8-12 9,-4 3 2-8,1 0 1 5,-1 0 9-6,0 7 0 9,-7 0 0-9,-1 7 0 5,-3-4 0-5,-1 7-13 11,-3 1 3-11,-1 3 1 4,-3 0 9-4,0 3-8 6,-1 1 8-6,-7-1-8 9,4 4 8-9,-8-4-10 7,0-3 10-7,-5 4-10 8,5-1 10-7,-8 1 0 5,0-1 0-6,-8 0 0 9,5 1 0-9,-5-1 0 6,-4 1 0-6,-4-1 0 11,0 4 0-11,1 0 0 4,-9-4 0-4,5 1 0 10,-5-1 0-10,-4-3 0 5,5 0 0-5,-9 0 8 8,-3-7-8-8,4 0 0 7,-5 0 0-6,5-4 8 6,-5-3-8-7,-3 0 8 8,4-3-8-8,-1-4 8 7,9 0 3-6,-5-7 1 8,1 0 0-9,0 0 0 6,3-4 4-6,4-3 2 11,-3 0 0-11,3-7 0 3,1 0 6-3,3 0 2 7,4-3 0-7,1-4 0 8,-9-3-6-8,8-8 0 7,5 1-1-7,-1-4 0 8,0 0-7-7,8-4-2 6,-4 5 0-7,8-5 0 9,0 1-10-8,4 3 0 3,4 0 0-3,4 3 0 9,4 1-12-10,3 0 12 4,-3 3-12-3,0 0 12 11,-1 3-12-12,9 1 12 2,0-4-10-1,-5 7 10 6,1 4-11-7,7-4 11 8,5 3-12-8,-1 4 12 7,1 4-12-7,-1 3 4 8,8 3 8-8,1 4-13 7,-1 4-3-7,-4 3-1 9,1 3 0-8,-1 8 0 4,0-1-3-5,1 7-1 11,-9 1 0-11,5 3 0 4,-5 0 0-4,1 3 0 8,-5 4 0-7,1 0 0 5,-4 0 9-6,-5 7 1 7,1-4 1-7,-4 4 0 9,0 0 10-9,-5-3 0 7,-3-1-9-7,-4-3 9 9,0-4 0-8,-4 1 0 4,-3-1 0-5,-5-6 0 10,-4-1 0-10,-4-3 0 4,1-4 8-4,-1 1-8 11,-7-8 12-11,-5 1-2 4,-3-8-1-4,-4 1 0 8,-5-1 7-8,-3-6 0 7,4-1 1-6,-4-6 0 6,-4-1 3-7,7-3 0 9,1-3 0-9,4 3 0 7,4-3 5-7,-1-4 2 9,1-7 0-9,7-4 0 5,5-3-4-5,-1 0-1 10,-3 0 0-10,7 1 0 6,8-5-11-6,0 1-3 6,1-1 0-6,7 1 0 8,0 3-8-7,4-3 0 4,12-1 0-3,-5 4 0 5,5-7 0-6,4 7 0 5,7 0-10-6,5 1 10 12,3-1-12-12,1 3 12 3,-5 4-13-3,9 4 5 12,15 3-2-12,-8 7 0 3,-4 0 0-2,9 3 0 12,-1 8-12-12,4 6-2-1,-8 4-1 0,-4 7 0 24,1 4-6-23,-1 6-1-1,-8 4 0 6,1 7 0 1,-1 0 2-6,-3 4 0-1,-5 2 0 13,-7 1 0-9,0 0 16-4,-4 0 3 0,-5-3 1 0,-3 2 0 0,-4-6 10 0,-4 4 0 15,-3-1 0-12,-5-3 0-3,-4-3 0 0,0-1 0 13,-7-3 0-8,-1-4 8-5,1-3 8 1,-5-3 3-1,-3-8 0 0,-9 1 0 13,1-4 1-10,0-4 1-3,3-6 0 1,-3 3 0 14,-4-7 5-12,0 0 1-3,3-4 0 0,1-3 0 10,4 0-10-6,-1-3-1-4,9-4-1 0,-1-4 0 14,9 1 3-10,-1 0 1-3,-4-1 0-1,13-3 0 0,3 0-10 0,0 0-1 14,0 0-8-9,0 0 12-5,8 1-12 0,4 2 0 17,4-3-12-14,4 4 12-3,-4-4-13 0,11 0 4 0,5 0 1 1,3 3 0 4,1 1 0-2,3 3 0 12,5 0 0-11,7 4 0-4,4-1-7 0,0 8-1 0,-8 3 0 0,5 3 0 25,3 11-9-24,-4 4-3 2,-4 3 0-3,-3 3 0 12,-1 11-3-8,-3 0-1-4,-1 3 0 0,-7 4 0 0,3 4 12 0,-11-1 3 0,-4 4 0 0,-5-4 0 13,-3 4 17-11,0-3 0-2,-12-1 0 0,1 4 0 8,-9-7 0-5,0 0 0 0,-7 0 0-1,-1-11 9 3,0 1 11-2,-3-4 1 5,-12-7 1-7,3-4 0 10,-3 1 4-9,0-8 1-2,-5-3 0 0,-3-3 0 5,-8-1-2-3,8-6 0 6,4-1 0-7,4-3 0 3,-9-3-8-3,9-4-1 9,8-7-1-8,3 0 0 3,1 3 3-3,-1 1 1 7,1-4 0-7,11-3 0-2,4-1-19 0,4 1 10 6,-4-4-10-4,5 0 8 7,11 0-8-8,3 0-9 5,-3 0 9-4,4 4-13 4,0-4 2-5,8 7 1 5,7 0 0-5,1 0 0 7,0 4 0-6,7 3 0-1,8 3 0-1,1 4 0 11,-1 7-10-11,0 4-1 5,8 3-1-4,4 7 0 19,4 10-9-20,-7 4-1 0,-5 7-1 2,-4 7 0 9,0 0 0-10,-7 3 0 2,-9 4 0-2,1 7 0-1,-8-3 17 0,-4-1 3 8,-9 0 1-6,1-3 0 4,-8 4 12-5,-7-8 0 9,3 0 0-8,-8-6 0-2,-8-1 16 0,1-6 5 6,-9-4 2-6,1-7 0 10,-4 0-8-8,-5-7-2 12,-7 0 0-12,4-4 0-2,0-3 2 0,0-3 0 14,-5-8 0-11,5 4 0 7,4-3-39-3,3-4-7-7,9-4-1 1,-1 1-646 0,1-8-129-1</inkml:trace>
    </iact:actionData>
  </iact:action>
  <iact:action type="add" startTime="156365">
    <iact:property name="dataType"/>
    <iact:actionData xml:id="d56">
      <inkml:trace xmlns:inkml="http://www.w3.org/2003/InkML" xml:id="stk43" contextRef="#ctx0" brushRef="#br0">27073 7107 576 0,'0'0'51'1,"0"0"-41"5,-4 0-10-6,4 0 0 8,0 0 140-7,-8 4 25 6,-4-4 6-7,4 0 1 7,-3 0-94-7,-1 0-18 9,12 0-4-9,-8 0-1 7,-4 0 3-7,0 0 1 12,4 0 0-12,1 3 0 3,-1-3-9-3,-4-3-2 6,8 3 0-6,4 0 0 9,-12 0-4-9,4 3-2 6,0-3 0-6,-3-3 0 9,3 3-1-9,-4 0 0 7,4-4 0-7,-4 4 0 9,-3-3-9-9,7 3-3 5,-8-7 0-5,4 3 0 11,0 4-2-11,-3-7-1 4,3 4 0-4,0-1 0 13,-4 1-6-13,1-4 0 4,3 0-1-4,-4 0 0 7,1 0 1-7,3-4 0 6,-4 1 0-4,4-4 0 5,-3 0 6-7,3 0 2 7,0 0 0-7,0-3 0 8,0-4-10-8,1 0-2 9,3-4 0-9,0 4 0 7,4-3-8-7,0-1-8 10,0 1 9-9,0-1-9 2,4 1 32-2,-4-4 1 5,4 4 0-6,0-4 0 8,0 0-25-8,4 3-8 6,0-3 0-5,-4 4 0 8,4-1 0-9,0 5 0 6,0-5 0-6,0 4 0 9,4 0 0-9,-1 0 0 6,5-3 0-6,0 3 0 11,0-4 0-10,4 4 0 1,-1-3 0-1,5 0 0 20,-4 3-21-21,3 0-8 1,1 0-2 1,4-4 0 0,-9 1 31-2,9 3 0 5,-5 3 0-4,5 1 0 6,-4 3 0-7,-1-4 8 7,1 5 1-6,0 2 0 5,3 1-9-5,-3 3-14 8,3 0 3-9,-3 3 1 5,4 4 10-5,-1 0 0 11,5 0 0-11,-9 7 0 4,5 0 0-4,0 4 0 6,3 6 0-6,-3 0 0 10,-5 8-11-9,5 3 11 4,-4-4-13-5,-1 8 5 8,1-1 8-8,0 1-8 7,-5-1 8-7,1 0-8 9,0 1 8-9,-5-4 0 6,5 3-9-6,-4-3 9 10,4-3 0-10,-4-1 0 4,-5 0 0-3,1-3 0 11,0 0 0-12,0 0 0 3,0 0 0-3,-4 0 0 8,0-3-11-8,-4 3 11 7,0 0-8-7,0 0 8 8,-4 0 0-8,0-1-10 8,0-2 10-8,-4-4 0 7,0 3 0-7,-4-3 0 10,1 4 0-9,-1-8 0 4,-4 4-13-5,0-3 4 9,-3 3 1-9,-1-4 0 5,-4-3 8-5,1 4 0 6,-5-4 0-6,1 3 0 9,-1-3 0-9,1 0 0 7,-5-3 0-7,1-1 0 8,0 1 0-8,-5-1 0 7,5-3 0-7,-1 0 0 9,5 0-8-9,-5 0 8 6,1-3-8-5,3-1 8 8,1 1 0-9,3-1 16 6,-3-3-3-6,-1 0 0 11,5-3-13-11,-5 3 0 3,9-4 0-3,-1 4 0 8,0-3 0-8,5-1 8 7,-1-3-8-7,4 4 0 8,0-1 0-8,4-3 0 8,0 4 0-7,5-4 0 5,-1 0 0-6,4-4 0 9,0 4 0-9,4 1 0 7,3-5 0-7,-3 1 0 10,4-4 0-10,0 3 0 5,4-6 0-5,0 6 8 5,3-3-8-5,1 0 0 9,-4 0 0-9,8 4-8 7,-1-4 8-7,1 4-13 8,-1-1 13-8,5 1 0 7,-4 3-10-7,3-4 10 9,1 1 0-9,3-1 0 6,-3-3 10-6,3 4-10 10,5-4 0-10,-5 3 0 4,-3-3 0-4,0 4 0 13,3 0 0-13,-3 3-12 2,-1 0 3-1,-3 0 1 7,0 3 8-7,-1-3 14 5,1 7-3-5,-4-3-1 6,3 3-10-7,-3 3-11 8,0 8 3-8,-1 3 0 8,1 0-10-8,-4 7-2 8,8 7 0-8,-5 0 0 6,-3 7 4-6,-4-1 0 11,0 8 0-11,-4 7 0 5,4-3 4-5,-8 6 2 6,0 1 0-6,-4 2 0 9,-4 8 10-9,0-3-12 6,-4-1 12-6,0-3-12 8,1-4 12-8,-5-3-8 7,4 0 8-7,-8-7-8 9,5-7-1-9,-5 0 0 6,-4-4 0-6,1 1 0 10,-1-8 9-10,-7 1 9 5,-1-8-1-5,1 4-8 11,3-7 8-11,-3 0-8 4,3-7 0-4,-7 0 0 10,4-3 20-10,3-1-2 5,-3-3-1-4,3-3 0 7,1-4 12-8,-1-4 3 7,1 1 0-6,3-4 0 5,1-4 2-6,-5-3 1 11,4-6 0-11,1-5 0 4,7 1-15-4,0-4-4 10,5-4 0-10,3 1 0 6,4 0 4-6,4-1 0 6,8 1 0-6,0 3 0 23,3 0-42-23,5-3-8 3,4 3-2-3,3 0 0 0,5 0 32 0,3 4 0 4,1 3 0-4,3 0 0 10,4 7-16-10,1 3 2 5,7 4 1-5,0 7 0 11,0 0-5-11,8 11-1 4,4-1 0-4,-4 8 0 21,4 6-21-20,-4 4-5-1,-4 11-1 2,0 3 0 10,0 0 6-12,-7 3 2 0,-5 4 0 2,-4 3 0-1,-7-3 16-1,-5 4 3 8,1-4 1-7,-12-4 0 5,-4 1 10-6,-4-1 8 10,-1 0-12-10,-6 1 12 4,-13-8 0-4,0 4 14 12,-4-3-1-12,-7 3 0 3,-5 3 5-3,-3-7 1 9,-4 1 0-8,-4-1 0 4,-9-3-33-5,-3 4-6 7,-11-1-2-7</inkml:trace>
    </iact:actionData>
  </iact:action>
  <iact:action type="add" startTime="157987">
    <iact:property name="dataType"/>
    <iact:actionData xml:id="d57">
      <inkml:trace xmlns:inkml="http://www.w3.org/2003/InkML" xml:id="stk44" contextRef="#ctx0" brushRef="#br0">21956 8696 1090 0,'0'0'48'1,"0"0"11"-1,0 0-47 0,-12 0-12 5,4 0 0-5,-4 0 0 10,5 0 60-10,-5 4 9 5,-4-1 3-5,4 1 0 9,-3 2-20-9,-5 1-3 6,4 4-1-6,1-4 0 9,-9 0-21-9,8 0-5 8,-3 0-1-8,-1 3 0 7,-4-3-1-7,5 4-1 9,-5-4 0-9,1 0 0 7,3 0 11-7,-4 0 2 9,1 0 1-9,3-4 0 5,-4-3 10-5,1 0 1 7,3 0 1-7,1 0 0 9,-9 0 10-9,8-3 1 6,-3-4 1-6,3 3 0 8,1-3-9-8,-5-3-3 6,4-1 0-5,1 4 0 9,-1-3-4-10,0-1-1 6,-3 1 0-5,3-4 0 8,4 0-9-8,-3 0-3 2,3 0 0-3,0 4 0 12,1-8-8-11,-1 4-1 1,0-3-1-1,4-1 0 6,-3-3-10-7,3 0-8 7,4 4 9-7,4-4-9 8,-4 0 0-8,4-3 0 8,0-1 0-8,0-3 0 7,4 4 0-7,-3-4-13 9,3-4 1-9,0 4 0 6,3-3 12-6,1 0 16 11,0-4-3-11,4 3-1 4,0 1-12-4,4-1-18 7,-4 1 4-6,3-1 1 6,1 5 13-7,0-5 0 7,8 4 0-7,-5-3 0 8,9 3 0-8,-4 3 10 7,3 1 0-7,1-1 0 10,3 1-10-10,1 3 0 5,-1 4 0-5,1-1 0 11,-1 1 0-11,1-1 0 4,3 8-8-4,1-1 8 13,3 1 0-13,0-1-9 3,1 4 9-3,3 4 0 7,0-1 0-7,5 4-8 7,-9 4 8-6,4-4 0 7,1 7 0-8,-5 3-10 8,0 1 10-8,1 3-8 6,-5 3 8-6,1 4-13 10,-5 0 5-10,1 7 8 5,-1-3-12-5,1 2 12 12,-1 5-10-12,-3-1 10 4,-5 1-10-4,1-1 10 6,0-3-10-6,-1 4 10 8,-3-5-9-7,-4 1 9 6,-4 0-8-7,4-3 8 7,-1 3 0-6,-3-4 0 6,-16 4 0-7,8-3 8 9,-4 2-8-9,0-2 0 6,-3-1 0-6,-5 1 0 10,-4-1 0-10,4 1 0 4,1-1 0-4,-5 4 0 13,-4-7 0-13,0 3 0 2,5-3 8-1,-1 0-8 6,-4 0 0-7,5 0 9 8,-5-7-9-8,0 0 0 7,1 0 9-7,-1-3-9 8,0-1 0-6,1-3 9 3,-1 0-9-5,0 0 10 9,-3-3-10-9,-1-1 10 6,5-3-10-4,-1 0 12 7,-4 0-12-8,5 0 12 2,-1 0-12-3,0 0 0 8,1-3 0-8,3 3 8 7,0-7-8-7,1 3 0 7,-1-3 0-7,4 4 0 9,-4-4 0-9,5 3 0 6,-1 1 0-6,4-1 0 9,0-3 0-9,4 0-12 7,4 7 4-7,-8-3 8 10,1-4-13-9,-1 3 5 2,8 4 8-3,0 0-13 12,0 0 13-11,0 0-11 2,-4-3 11-3,4 3-10 7,0 0 10-7,0 0 0 8,-4-7-9-8,4 7 9 8,0 0 0-8,0 0-11 8,0 0 11-8,0 0-8 7,0 0-12-7,0 0-3 8,0 0 0-8,0 0 0 19,0 0-13-19,0 0-2 1,0 0-1-1,0 0 0 14,0 0-119-14,-8 7-24 0,4 3-5 0</inkml:trace>
    </iact:actionData>
  </iact:action>
  <iact:action type="add" startTime="159203">
    <iact:property name="dataType"/>
    <iact:actionData xml:id="d58">
      <inkml:trace xmlns:inkml="http://www.w3.org/2003/InkML" xml:id="stk45" contextRef="#ctx0" brushRef="#br0">19846 6754 864 0,'-4'-3'76'1,"-4"3"-60"4,-4 0-16-4,4-4 0 8,0 4 108-9,-4-3 18 6,5-1 4-6,-1 4 1 8,-4-3-80-8,0 3-16 8,0 3-3-8,-3-3-1 7,3-3-3-7,-4 3-1 8,-4-3 0-8,1-1 0 7,-1 1 2-7,1-4 1 10,-5 3 0-10,0-3 0 5,-7-3 13-5,3-1 2 7,-3 1 1-7,0-1 0 8,-1 1-2-8,1-1-1 6,-1 1 0-6,1-4 0 9,3 3-11-9,1 1-3 7,-1-4 0-7,5 3 0 10,-1-6-14-10,4 3-3 5,5-4-1-5,-1 1 0 10,4 0-11-10,0-1 0 5,5-6 9-5,3 3-9 12,0-7 8-12,8 0-8 3,0-4 10-2,7-3-10 7,1 4 8-8,4-4-8 6,7 0 0-5,1 0 9 6,4 4-9-7,-1 3 0 8,1 3-10-7,7 5 10 6,0-1-11-7,5 7 11 8,-5 0-12-8,0 10 12 7,5 1-11-7,-5 6 11 10,4 1-10-9,1 6 10 3,-5 8-16-4,0 3 2 6,5-1 1-5,-5 8 0 6,-4 4 4-7,-3 3 1 7,3 0 0-7,-7-4 0 8,-4 4-12-7,-5 0-1 5,1-4-1-6,-8 1 0 10,0-1 22-10,-4-3 0 6,-4 7 0-6,-4-7 0 10,0 3 0-10,-4-3 0 4,-8 0 0-3,-3 0 0 10,-1 4 0-11,0-4 0 3,-3 0 10-3,-1 0-10 11,1-8 0-11,-1 1 0 5,0-3 0-5,1 3 0 20,7-4-147-19,0-3-26-1</inkml:trace>
    </iact:actionData>
  </iact:action>
  <iact:action type="add" startTime="160028">
    <iact:property name="dataType"/>
    <iact:actionData xml:id="d59">
      <inkml:trace xmlns:inkml="http://www.w3.org/2003/InkML" xml:id="stk46" contextRef="#ctx0" brushRef="#br0">19563 6447 115 0,'0'0'10'1,"0"0"-10"8,0 0 0-9,0 0 0 7,-8-3 244-7,8 3 46 5,-4-4 10-5,4 4 1 9,0-10-205-9,0 10-40 8,0-7-9-8,0 0-2 7,0-4-21-7,4 1-4 7,4 3 0-7,-5-4-1 10,5 1-6-9,4-4-1 2,0 0 0-3,0 0 0 12,0-7 4-11,7 0 1 3,1-3 0-4,-1-1 0 7,9 1 14-6,-1-4 2 4,1-4 1-5,3 1 0 9,5-1-6-9,-1 1-2 8,1 0 0-7,3-4 0 5,-4 7-6-6,5-4-2 9,-5 1 0-9,4-4 0 7,-3 4-2-7,-1-1-1 10,0-3 0-9,1 0 0 2,-5 0 1-3,8-3 0 9,1 0 0-8,-1 3 0 5,4-4-1-6,-3 4 0 6,-1 0 0-6,0-3 0 9,0 3 3-9,1 4 1 6,-9-4 0-5,5 3 0 7,-1-3-5-8,-4 7-1 6,1-3 0-6,-1 3 0 11,-3 0-13-10,-1 4 9 2,1-4-9-3,-1 3 8 12,-3 4-8-12,3 0 0 3,-3 4 0-2,0-1 8 9,-1 4-8-8,-3 1 0 0,-1-5 0-1,-3 4 0 6,4 4 0-7,-1-4-11 9,-7 3 3-8,0-3 0 5,0 4-6-6,-4-1-1 8,0 1 0-7,-1 3 0 17,1 3-19-18,-4-3-4 0,8-3-1 0,-4 3 0 14,0 0-13-13,0 0-2-1,-1-4-1 0,1 1 0 17,4-1-21-17,0 1-5 0,0 0-1 0,-5-1 0 16,5 1 14-16,0-1 4 1,-8-3 0-1,4 4 0 2,4-1 43 0,-8 4 9 1,-1 0 1-2,1 4 1 7,-4 3 38-7,0 0 7 1,8-4 1-2,-8 4 1 12,0 0-12-11,0 0-2 2,4-7-1-3,-4 7 0 8,0 0-22-5,0 0 8 0,0 0-8-3,0 0 0 9,0 0 0-9,0 0 0 8,0 0 0-8,8 4 0 8,0-1 0-8,-8-3-8 9,0 0 8-9,0 0-8 6,12 0 8-6,-4 0 0 10,-1 0 0-10,-7 0 0 4,0 0 0-4,0 0 0 8,12 4 0-8,-4-1 0 8,-8-3 0-8,12 4 0 6,-4-1 8-5,0 1-8 6,-1-1 0-7,5 1 8 8,-4-1-8-8,4 1 0 8,0 3 0-7,-1-7 0 4,1 3 0-5,0 1 0 10,4 6 0-10,0-10 8 5,-1 7-8-5,5 0 0 12,-4 0 0-12,3 4 0 3,1-1 0-2,0 4 0 9,3-4 14-8,1 4-2 0,-5-3 0-1,5 3 0 7,3 0 4-8,-3 0 0 7,0 0 0-7,3 0 0 7,-7 0 0-7,7 0 0 9,1 3 0-9,-1-3 0 7,-3 7-16-7,3-10 0 10,1 6 0-9,-1 0 0 2,5 4 0-3,-1 4 0 10,-7-4 0-10,7 3 9 5,5 4 4-5,-5 4 1 7,1-4 0-7,-1 6 0 8,-4-2-1-8,5 3 0 8,-1 3 0-8,1 1 0 8,-5 3-13-7,1-1 8 5,7-2-8-6,-3 3 0 9,-1 0 9-8,1 0-9 3,7-8 8-4,4 5-8 12,0-4 8-12,1-4-8 3,-9 4 8-3,8-7-8 11,4 4 18-11,-3-5-2 4,-13 5 0-4,4-4 0 9,-3 3 4-9,3-3 0 7,-3 4 0-7,-9-1 0 7,5 0-2-7,-5 1 0 9,5-4 0-8,-1 0 0 4,-7 0-3-5,0-4-1 11,7 1 0-11,-3-4 0 5,-1-1-2-5,1-2-1 9,-5-4 0-9,1 0 0 5,4-4-3-5,-9 1 0 7,-7-4 0-7,0 0 0 8,8 0 10-8,-8-4 2 8,-8-3 0-8,0 0 0 8,0 0-4-8,0 0 0 6,0 0 0-6,0 0 0 10,0 0-6-10,0 0-2 6,0 0 0-6,0 0 0 11,0 0 4-11,0 0 0 3,0 0 0-3,0 0 0 11,8-7-12-8,-8 7 0-1,-8-7 0-1,8 7 0 18,0-7-80-18,0 7-20-1,0 0-5 0,0 0-760 8</inkml:trace>
    </iact:actionData>
  </iact:action>
  <iact:action type="add" startTime="163813">
    <iact:property name="dataType"/>
    <iact:actionData xml:id="d60">
      <inkml:trace xmlns:inkml="http://www.w3.org/2003/InkML" xml:id="stk47" contextRef="#ctx0" brushRef="#br0">22207 8064 460 0,'-7'0'41'1,"-1"0"-33"4,0 0-8-5,4 0 0 12,-4 3 137-12,4-3 26 3,-4 4 5-3,4-1 0 9,4-3-120-9,0 0-24 6,-8 7-4-6,1-3-2 11,7-4-18-11,0 0 0 4,0 0 0-4,0 0 0 12,0 0 20-12,0 0-4 4,0 0 0-4,0 0 0 7,7-7 40-7,5 0 8 8,0-4 2-8,8 1 0 7,3-7 6-7,-3 3 0 8,0-4 1-8,3-3 0 8,16-3-29-8,-7-4-7 9,-5 3-1-7,9-3 0 2,-1-3-15-4,1-4-3 11,-1 0-1-11,0 0 0 4,-3 0-4-3,7-7-1 4,8 4 0-5,-4-4 0 9,-7 0 4-9,7 4 1 6,0-8 0-6,4 4 0 9,-3 4 9-9,-5 0 2 6,-4-1 0-6,5 4 0 10,-5 7-2-10,-4 0 0 6,-7 4 0-6,0 3 0 11,-5 4-14-11,1-1-4 4,-4 1 0-4,-5 6 0 12,-7 1-8-12,4 3 0 2,0 0 0-1,-4 0 0 19,-4 3-26-20,0 4-4 1,0 0-1-1,0 0 0 14,0 0-103-14,-12 4-21 0,4 3-4 0,0-4-613 6</inkml:trace>
    </iact:actionData>
  </iact:action>
  <iact:action type="add" startTime="164293">
    <iact:property name="dataType"/>
    <iact:actionData xml:id="d61">
      <inkml:trace xmlns:inkml="http://www.w3.org/2003/InkML" xml:id="stk48" contextRef="#ctx0" brushRef="#br0">23265 6552 1432 0,'0'0'64'1,"0"0"12"-1,-8 0-60 0,0 0-16 5,8 0 0-5,0 0 0 11,0 0 16-11,0 0 0 5,-8 0 0-5,0 0 0 11,8 0 7-10,-4 0 1 1,-8 0 1-2,5-4 0 9,-5-3 5-9,4 0 1 7,0-3 0-7,0 0 0 8,-4-1 15-8,5-3 3 7,3 0 1-7,-4-3 0 8,0-1 2-8,0-3 0 9,4 0 0-9,0 0 0 5,4-3-8-5,-8-1 0 11,0 1-1-11,1-4 0 4,7 0-1-4,-8 0 0 10,0-3 0-10,-8-1 0 6,8 4-6-6,-3-3 0 7,-1 3-1-7,-8-3 0 8,-3-1-11-7,3-3-1 5,4 4-1-6,-4-4 0 9,-7-4-11-9,-1 1-3 5,9 3 0-5,-1-7 0 11,-3-3 8-9,-5-1 0 1,1-2 1-3,-1-5 0 12,4 4-9-12,-3 0-8 2,-4 1 12-1,-1-5-12 7,1 8 11-8,-1-4-11 7,-3 0 10-6,-4 0-10 6,-5 0 12-7,1 4-3 8,8-1-1-8,-1 4 0 7,-11 1-8-7,8 2 12 9,4 8-12-8,3-4 12 4,-7 3-12-5,7 4 0 11,1 1 0-10,-1 2 0 2,5 1 0-3,-1 3 0 6,1 0 0-4,-1 0 0 5,5 3 0-7,-1 4 0 8,1-3-8-8,3 6 8 7,0-3-12-6,1 4 1 6,7 3 1-7,0 0 0 23,0 0-18-22,4-3-4-1,1 6-1 0,3 1 0 11,4 3-68-11,0 0-14 0,0 0-2 0,0 0-1 14,0 0-50-13,8 3-11-1,3 1-1 0,1 3-598 7</inkml:trace>
    </iact:actionData>
  </iact:action>
  <iact:action type="add" startTime="164790">
    <iact:property name="dataType"/>
    <iact:actionData xml:id="d62">
      <inkml:trace xmlns:inkml="http://www.w3.org/2003/InkML" xml:id="stk49" contextRef="#ctx0" brushRef="#br0">21972 4541 1407 0,'0'-11'31'1,"-4"4"6"-1,0 0 2 0,0 4 1 0,4 3-32 0,0-4-8 4,0-3 0-4,0 7 0 8,0 0 0-8,0 0 0 7,12 0 0-7,-1 4 0 8,1-1 0-8,8 4 0 9,0 0 0-9,-1 0 0 7,5 0 0-7,-1 0-8 11,13 0 8-11,-1 3 0 3,-3 1 0-3,3-1 0 6,8 8 0-5,0-4 0 8,4 3 0-9,1-3 0 6,-5 0 0-6,4 4 8 10,4-4-8-10,4 7 0 5,-8-14 0-5,8 7 0 10,4-4 0-9,0 4 0 3,0-4 0-4,-4 1 11 11,-4 6 2-11,4-6 1 4,0 3 0-3,4 0 0 10,-8 0 1-10,0 3 0 1,8 1 0-1,4-1 0 6,-4 8 4-7,4-4 1 7,-4 3 0-6,-4 0 0 7,0 4-20-8,4-3 8 7,-8-1-8-6,12 4 0 5,-4-7 17-6,4 4-3 10,0-1-1-9,0-3 0 3,-1-4 22-4,1 4 4 11,-4-10 1-11,0 3 0 5,0 0-20-5,0-4-3 6,0-3-1-6,-4 4 0 9,0-4 6-9,0 0 1 7,0 3 0-7,0-3 0 8,-8 4 1-8,4-1 0 6,-3 1 0-6,-1-1 0 10,0 4-11-10,0 4-1 6,0-4-1-6,4 3 0 10,-3 7-11-10,3-3 0 4,-4 4 0-4,4-1 8 12,-8 1-8-12,4 3 0 4,-4-4 9-4,-3 1-9 8,3-5 0-8,-4 5 8 6,5-4-8-5,-5 0 0 7,0-4 0-8,4 1 9 7,5-1-9-6,-1 1 0 6,0-1 15-7,-4-3-4 8,-4 0-1-7,1-3 0 5,-1-1 2-6,0 0 1 11,-3 4 0-11,-1-3 0 4,8-1 1-4,-3 1 0 6,3-1 0-6,0 1 0 9,0 3-6-9,0-4-8 6,1 4 11-6,-1 0-11 9,-4 0 12-9,-3 0-4 6,3 7 0-6,-4-3-8 10,-3-1 0-10,-1 0 0 5,1 8 0-5,-5-8 0 11,-3 4 0-11,3-3 0 5,1-1 8-4,-5 1-8 12,1-4 0-13,-1 0 0 1,-3 0 0-1,4-4 0 8,-5 1 8-7,1-1-8 5,-4-3 9-5,-5 0-9 6,9 0 9-7,-8-3-9 7,4-1 8-6,-5-3-8 6,5 3 0-7,-4-3-9 10,0 0 0-10,-4-3 0 17,3 3-95-17,-3-3-18 0,0-1-4 0,0-3-762 6</inkml:trace>
    </iact:actionData>
  </iact:action>
  <iact:action type="add" startTime="165813">
    <iact:property name="dataType"/>
    <iact:actionData xml:id="d63">
      <inkml:trace xmlns:inkml="http://www.w3.org/2003/InkML" xml:id="stk50" contextRef="#ctx0" brushRef="#br0">21622 4733 864 0,'-12'-4'76'0,"4"-3"-60"3,-4 7-16-3,-3 0 0 11,3 7 72-11,-4-7 12 5,0 4 3-5,1-1 0 7,-9 4-35-7,5 0-6 7,-1 0-2-7,-4 0 0 8,-3 7-4-8,-1 3 0 8,1-3-1-8,-5 4 0 7,-3-1-3-7,0 4 0 8,-5 7 0-8,1 0 0 7,-4-3-8-7,0 6-3 11,-5 7 0-11,1 1 0 4,0-1-14-4,0 4-3 11,0 0-8-11,0 0 12 4,-1 3-12-4,-3 1 0 7,4 3 0-7,0 3 0 9,0-3 0-9,4 3-13 6,-1 4 1-6,5-3 0 25,4-1-46-24,-1-3-9-1,5-4-1 2</inkml:trace>
    </iact:actionData>
  </iact:action>
  <iact:action type="add" startTime="171998">
    <iact:property name="dataType"/>
    <iact:actionData xml:id="d64">
      <inkml:trace xmlns:inkml="http://www.w3.org/2003/InkML" xml:id="stk51" contextRef="#ctx0" brushRef="#br0">7262 11326 1440 0,'-36'-11'128'2,"21"8"-103"0,3-1-25-1,4 1 0 5,8 3 47-6,0 0 4 8,0 0 1-8,0 0 0 8,0 0-6-8,0 0-1 7,0 10 0-7,4 4 0 8,4-3-30-8,4 6-7 9,-1 0 0-9,5 1-8 6,-4-1 12-6,4 1-12 10,-1-1 12-9,1 1-12 4,0-4 14-5,0 0-4 7,-5-4-1-7,1 1 0 7,0-8 19-7,0-3 3 7,-12 0 1-7,8-3 0 8,3-4 36-8,-3-11 8 6,4 1 2-6,4-11 0 11,-1-7-26-11,5-4-6 5,0-6-1-4,3-11 0 9,5-3-29-10,3-11-5 4,9-7-2-4,11-7 0 21,8-6-89-20,15-5-19-1</inkml:trace>
    </iact:actionData>
  </iact:action>
  <iact:action type="add" startTime="218553">
    <iact:property name="dataType"/>
    <iact:actionData xml:id="d65">
      <inkml:trace xmlns:inkml="http://www.w3.org/2003/InkML" xml:id="stk52" contextRef="#ctx0" brushRef="#br0">6912 14458 734 0,'-12'-11'32'1,"12"1"8"-1,-8-4-32 0,4 4-8 6,0-4 0-6,1 7 0 7,-5-4 72-7,0 4 14 8,0 0 2-8,4 0 1 7,0 0-12-7,0 0-2 7,4 7-1-7,-4-3 0 8,4 3-41-7,0 0-8 5,0 0-1-6,0 0-1 11,0 0-23-11,0 0-16 5,4 14 2-5,4 3 1 11,4 1 1-11,0 3 0 3,-1-1 0-3,1 1 0 10,8 7 12-9,-4 0-12 3,7 0 12-4,-3 0-12 9,-1-3 12-9,1-1-9 7,-4-3 9-6,3 3-8 6,-3-6 8-7,4-8 0 9,-4 1 0-9,-1-4 0 6,-3-4 17-6,0-3-1 10,0-3 0-9,-1-4 0 4,-7-7 44-5,4-4 9 7,4-3 2-5,0-10 0 3,0-4 0-5,-1-3 0 7,-3-8 0-7,12-3 0 8,0-3-43-8,7 0-8 7,-7-4-1-7,11 0-1 9,5 0-34-9,3 0-8 6,0-7 0-6</inkml:trace>
    </iact:actionData>
  </iact:action>
  <iact:action type="add" startTime="220402">
    <iact:property name="dataType"/>
    <iact:actionData xml:id="d66">
      <inkml:trace xmlns:inkml="http://www.w3.org/2003/InkML" xml:id="stk53" contextRef="#ctx0" brushRef="#br0">8700 14489 576 0,'-16'-10'51'2,"9"3"-41"0,-9-7-10-1,4 0 0 7,-4-4 128-8,1 1 24 6,7-4 5-6,-4 0 1 11,-4-3-115-11,4 3-23 4,9 0-5-4,-5-4-1 12,8 4 17-12,-8-3 3 3,0 6 1-3,8-6 0 8,0 7-19-8,0-1-3 7,-4-3-1-7,4 4 0 8,4-1-12-8,0 1 0 8,0-1 8-8,4 4-8 7,-8-3 0-7,8 3 0 10,3-4 0-10,-3 1 0 5,4 0 0-5,0-1 0 11,3 1 0-11,5 3 9 4,-4 0-9-4,3 0 0 7,1-4 0-6,4 1 8 6,-5-4-8-7,5 3 0 8,3-3 0-8,5 4 8 8,3-1-8-7,5 1 8 5,-5 0-8-6,8-1 8 9,4 1-8-9,4-1 0 6,1-3 0-6,-5 0 0 10,4 0 0-9,-4-3 12 2,-4 3-4-3,8 0 0 13,4-3 1-13,-4 3 0 3,-3-4 0-3,3 8 0 8,0-8 15-8,0 8 4 6,4-1 0-5,-4 1 0 7,-8-1-28-8,4 1-11 7,4-1 1-7,0 1 0 8,1 3 21-8,-1 0 4 10,4 0 1-10,4 7 0 6,7 0-16-6,-3 4 0 10,-8-4-12-10,4 7 12 4,4-4 0-4,-4 4 0 6,-4-7 0-6,4 7 0 9,0-3 0-9,4 3 0 7,-4-4 0-7,0 4 0 8,-4-3 0-8,-4 3 0 6,0 3 0-6,0-6 0 10,0-1 18-9,-4 4-2 4,4 0-1-5,0 4 0 10,-3-1-2-10,3 1 0 5,0-1 0-5,-4 4 0 12,4 0-5-12,-4 0 0 3,0 0-8-2,-3 0 12 6,-5 4-12-7,4-4 9 6,0 0-9-5,1 3 8 7,7-3-8-8,-4 0 0 7,0-4 0-5,0 4 0 3,-4 0 8-5,5-3-8 10,-5 3 8-10,4-4-8 6,-4 4 8-6,-4-3-8 9,5-1 8-9,-5 1-8 7,0 3 0-7,5-4 0 5,-1 4 8-5,0 0-8 9,-4 0 0-9,1 4 0 7,3-1 0-7,-8 1 8 9,1-1-8-9,-1 4 0 6,-4-3 0-6,-3-1 8 9,-1 4-8-9,1-3 10 6,-4-1-10-6,-1 1 10 10,-3 3 2-9,3-4 1 4,-3 4 0-5,0 0 0 11,-5 0-1-11,5-4 0 3,0 4 0-3,-1 0 0 8,-3 4 1-8,0 3 0 6,3-4 0-5,-3 4 0 7,0 0-4-8,0 0-1 8,-5 3 0-7,5 4 0 5,0-3 10-6,-1 3 2 9,1-4 0-9,-4 1 0 7,0 3-20-7,0 0 0 10,-5-1 0-10,1-2 0 4,0 3-10-4,-4-4-6 6,4-3 0-6,-4 4-1 10,0-1 17-10,-4-3 0 6,0 4 0-6,0-4 0 8,0-1 10-8,-4 1 6 7,0-3 0-7,4 3 1 9,-4-4-17-9,0 1 0 6,0-8 0-6,0 4 0 10,-4 4 0-10,8-4 0 6,-4 0 0-6,-3 3 0 11,3-6 35-11,-8 2 3 3,4-2 1-2,0-1 0 19,-4 1-216-20,4 3-43 0</inkml:trace>
    </iact:actionData>
  </iact:action>
  <iact:action type="add" startTime="223431">
    <iact:property name="dataType"/>
    <iact:actionData xml:id="d67">
      <inkml:trace xmlns:inkml="http://www.w3.org/2003/InkML" xml:id="stk54" contextRef="#ctx0" brushRef="#br0">13058 13756 921 0,'-7'-7'82'1,"3"0"-66"7,4 7-16-8,0 0 0 11,-8-7 105-11,8 7 18 4,0 0 3-4,0 0 1 7,0 0-97-7,0 0-19 7,0-7-11-7,0 7 12 8,0 0-12-8,8 0 0 7,3-3 9-6,1 6-9 6,0 1 0-7,0-1 0 9,4 4 0-9,-5-3 0 6,5 3 0-6,4-1 0 11,-5 1 0-11,1 4 0 4,-4 3 16-4,4-7 0 9,3-4-1-8,-3-3 0 4,-4 0 37-5,4-7 8 12,-5-3 2-12,-3-4 0 4,4 0 26-1,-4-3 4 1,-4-8 2-4,4-3 0 9,0 0-34-8,-1-3-8 7,1-4 0-8,4-4-1 11,4 1-32-7,-1-7-7-4,5-1 0 0,4-10-1 19,3-10-183-18,5 0-37-1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562">
    <iact:property name="dataType"/>
    <iact:actionData xml:id="d0">
      <inkml:trace xmlns:inkml="http://www.w3.org/2003/InkML" xml:id="stk0" contextRef="#ctx0" brushRef="#br0">13023 10617 403 0,'0'0'36'1,"0"0"-36"17,0 0 0-17,8-4 0-1,-8 4 212 0,12-3 36 3,0 3 8-3,-1 0 0 10,5 3-193-10,-4-3-39 4,7 0-8-4,1 4-2 12,4-4 2-12,-1 0 1 3,5-4 0-3,-1 4 0 9,5 0 15-9,3 0 2 6,-3 0 1-6,3-3 0 9,0 3-12-9,1 0-3 8,3 0 0-8,-4-4 0 7,1 4-2-7,3 0-1 8,-4-3 0-8,5 3 0 6,-1 0-8-6,4 0-1 12,0 0-8-12,5 0 12 17,-1 0 7-17,4 0 1 0,-4 0 0 0,0 0 0 3,-4 0-29-2,1 0-6 3,-1 0-1-4,0 0 0 9,0-4 16-9,1 1 0 7,-5-1 0-7,4 1 0 9,0-4 8-9,1 0-8 6,-5 3 9-6,0-3-9 11,0-3 16-11,1 3-2 4,-5-4-1-4,0 4 0 13,-3-3-2-13,-1 3-1 2,5-7 0-1,-1 3 0 6,0-3-10-7,-3 1 12 8,3-1-12-8,1 0 12 7,-1 0-12-7,0 0 0 8,-3 0 0-7,-1 0 0 6,-3 0 12-7,-1 0-2 8,1 0-1-8,-5-4 0 6,1-3 16-6,-4 0 3 11,-1 0 1-11,-3-3 0 4,0 0 11-3,-1-1 3 7,-3-3 0-8,-4 4 0 6,4-4-8-6,-8 3-2 7,0-3 0-7,0 1 0 8,-4-5-7-7,0 4-2 5,-8 0 0-6,4-7 0 9,0 4-9-9,-8-4-3 6,-4 4 0-6,-3-1 0 10,-5 1-12-9,-3-4 9 3,-5 3-9-4,-7 1 8 12,-4 3-8-12,-4 0 0 3,-1 4 0-3,-3-1-11 8,-4 4 11-8,-4 4-13 7,-4 3 5-7,-3 0 8 9,-1 0-15-9,-8 3 5 7,0 4 1-6,1 0 0 5,3 0 1-6,-4 4 0 9,1-4 0-9,-1 7 0 6,4 0 8-5,1 3-8 9,-5 1 8-10,0 3-8 4,1 3 8-4,7 4-13 9,-4 4 5-9,0-1 8 6,1 4-11-6,3 0 11 7,0 7-8-7,4 0 8 8,0 0 0-8,8 7-8 7,4-4 8-7,4 4 0 10,4-3 0-10,3-1 0 4,1 1 0-3,8-1 0 9,3 0 0-10,5 1 0 5,3-1 0-5,4 1 0 12,8-1 0-12,4 1 0 3,8-5 0-2,4 5 0 7,4-1 0-8,4-3 11 6,3 0-1-5,9 0 0 6,-1 0-10-7,5 0 0 8,3-7 0-7,8-4 0 5,5 1 8-6,-1-4-8 9,4 0 0-9,-4 0 8 6,8-4-17-6,-8 1-4 11,0-1-1-11,-3-3 0 17,-5 4-186-16,-4-4-36-1</inkml:trace>
    </iact:actionData>
  </iact:action>
  <iact:action type="add" startTime="30616">
    <iact:property name="dataType"/>
    <iact:actionData xml:id="d1">
      <inkml:trace xmlns:inkml="http://www.w3.org/2003/InkML" xml:id="stk1" contextRef="#ctx0" brushRef="#br0">9258 11270 345 0,'0'0'31'1,"0"0"-31"2,0 0 0-2,0 0 0 7,0 0 184-8,0 0 32 6,16 3 5-6,-4 1 2 10,3-4-173-10,1 3-34 5,0 1-8-5,4-1 0 13,-1-3 13-13,1 4 3 3,3-1 1-3,1-3 0 8,-4 0 11-8,7 0 3 6,5 4 0-6,3-4 0 8,-4 0 13-8,5 0 4 8,-1 0 0-8,8-4 0 7,8 4-4-7,-7 0-1 9,-5-3 0-9,4-1 0 6,0 4-28-6,5 0-6 13,-9-3-1-13,4-1 0 2,-4 1-5-2,9-1-2 10,-1 1 0-10,-4-4 0 5,-4 0 0-5,1 0 0 8,3-4 0-8,0 1 0 7,-8-1 0-6,1 1 0 5,-9-1 0-6,5-3 0 10,-1-3 3-10,-7-1 1 6,-9 1 0-6,5-4 0 10,4 0 7-10,-5-3 2 5,-11-1 0-5,-4-3 0 11,0-3 3-11,0-4 1 3,-4-4 0-3,-4 5 0 11,-8-5-2-11,0 1 0 4,1 3 0-3,-5 3 0 7,-4-3-8-8,-7 4-1 7,-9 3-1-6,1 4 0 6,-4-1-14-7,-12 4-15 9,-12 7 3-9,0 0 1 6,-4 7-1-6,0 4-1 10,-7-1 0-10,-1 1 0 6,0 3 13-6,1 0 0 8,3 7-10-8,0-4 10 6,4 4 0-6,4 4 0 6,8-4 10-6,4 3-10 9,4 1 11-8,0 3-11 5,4 0 10-6,0 0-10 9,7 3 9-9,1 4-9 5,-1 0 8-5,5 0-8 11,0 0 0-11,7 0 0 5,4 0 0-5,5 0 0 12,-1 0-12-12,8 0 1 3,4 0 1-3,0 0 0 21,4-4-14-21,4 4-4 1,8 0 0 0,0-4 0 11,7 8-91-12,5-4-18 0,3 3-4 0,9-3-655 6</inkml:trace>
    </iact:actionData>
  </iact:action>
  <iact:action type="add" startTime="31427">
    <iact:property name="dataType"/>
    <iact:actionData xml:id="d2">
      <inkml:trace xmlns:inkml="http://www.w3.org/2003/InkML" xml:id="stk2" contextRef="#ctx0" brushRef="#br0">11538 11319 1555 0,'-8'-7'68'1,"4"3"16"-1,4 4-68 0,0 0-16 3,-4-3 0-3,4 3 0 8,0 0 34-8,0 0 3 8,0 0 1-8,0 0 0 7,12 0-30-7,3-4-8 9,-3 1 0-9,4 3 0 6,0 0 24-6,-1 0 4 10,5-4 1-9,0 8 0 4,-1-4-6-5,1 3-2 7,3 1 0-7,5-4 0 7,-4 3 18-7,-1 1 3 7,5-4 1-7,3 3 0 8,1-3-16-8,-1 4-3 8,4-1-1-8,1-3 0 8,3 0-8-8,0-3-2 7,1-1 0-7,-1 1 0 9,0-1 11-9,-3 1 1 5,-1-4 1-5,0 0 0 12,-3 0-26-12,-5 0 0 3,1 0 0-3,-1 0 0 13,-3 0 0-13,-1 3 0 3,-3-3 12-2,0 0-4 6,-1 4-8-7,-7-4 0 7,4 3 0-6,-8 1 0 18,-8 3-157-19,0 0-24 0</inkml:trace>
    </iact:actionData>
  </iact:action>
  <iact:action type="add" startTime="32104">
    <iact:property name="dataType"/>
    <iact:actionData xml:id="d3">
      <inkml:trace xmlns:inkml="http://www.w3.org/2003/InkML" xml:id="stk3" contextRef="#ctx0" brushRef="#br0">13137 10550 748 0,'0'0'67'2,"12"0"-54"-2,-4 4-13 0,4-1 0 8,7 1 96-8,1 3 16 7,3 0 3-7,5 0 1 9,3 0-65-9,5 0-13 6,-1 0-2-6,4 0-1 10,-3-4 4-10,3 1 1 5,4 3 0-5,1-7 0 12,-1 3 1-12,0-3 1 3,0 0 0-3,8 0 0 10,4 0 13-9,-4 0 2 5,4 0 1-6,0 0 0 7,-3 0-42-7,-1 0-8 8,-4 0-8-7,0-3 12 5,0 3-12-6,0 0 0 9,-4 0 0-9,1-4 0 6,3 1 0-6,-4-1 8 10,-4 1-8-10,-3-1 0 6,-1-3 0-6,-3 0 0 10,-5 0 0-10,-3 4 0 19,-1-4-48-19,-3 3-11 0,-4-3-2 0,-1 0-1 0</inkml:trace>
    </iact:actionData>
  </iact:action>
  <iact:action type="add" startTime="65054">
    <iact:property name="dataType"/>
    <iact:actionData xml:id="d4">
      <inkml:trace xmlns:inkml="http://www.w3.org/2003/InkML" xml:id="stk4" contextRef="#ctx0" brushRef="#br0">7741 13515 345 0,'0'0'31'1,"0"0"-31"7,0 0 0-8,0 0 0 8,0 0 36-8,0 0 0 6,0 0 1-6,0 0-161 15,0 0-33-15</inkml:trace>
    </iact:actionData>
  </iact:action>
  <iact:action type="add" startTime="65611">
    <iact:property name="dataType"/>
    <iact:actionData xml:id="d5">
      <inkml:trace xmlns:inkml="http://www.w3.org/2003/InkML" xml:id="stk5" contextRef="#ctx0" brushRef="#br0">13730 13777 990 0,'-23'-4'44'2,"15"-3"8"-2,0 0-41 0,-4 4-11 5,1-4 0-5,-1 0 0 8,4-3 36-8,-4 3 6 10,4 3 1-10,0-3 0 5,-3 0-19-5,3 4-3 6,8 3-1-6,-4-4 0 9,-4 1 14-9,8 3 2 6,0 0 1-6,0 0 0 8,0 0 19-8,0 0 3 8,-4-7 1-8,4 7 0 8,0 0-34-8,0 0-6 7,0 0-2-7,0 0 0 9,8-4 2-9,0 1 1 6,4-1 0-6,3 1 0 11,1-1 5-11,0 4 1 3,7 0 0-2,5 0 0 7,-1 4 4-5,5-1 1 1,7 1 0-3,8-1 0 6,0 1-2-7,5 3 0 8,3-7 0-7,0 7 0 5,0-4-18-6,4 4-4 9,-1-3-8-9,9-1 12 7,4-3 4-7,4 0 1 10,-5 0 0-9,-3-3 0 2,0 3 5-3,4-4 1 8,0 4 0-8,3 0 0 8,1-3-1-8,3-1 0 6,-3 1 0-6,4-4 0 8,-9 3-11-8,5-3-3 7,0 0 0-7,-1 4 0 10,1-1-8-10,-4 1 10 5,0-4-10-5,-5 3 10 11,-7 1-10-10,-4-1 0 2,-4 4 9-3,-7-3-9 12,-1 3 0-11,-8 0 8 1,-3 0-8-1,-1 0 0 8,-7 0 13-9,-1 0-1 5,-7 3-1-4,0-3 0 6,-4 0-28-7,-12 0-6 7,0 0-1-6,0 0 0 18,-8 4-168-19,-8-1-35 1</inkml:trace>
    </iact:actionData>
  </iact:action>
  <iact:action type="add" startTime="66323">
    <iact:property name="dataType"/>
    <iact:actionData xml:id="d6">
      <inkml:trace xmlns:inkml="http://www.w3.org/2003/InkML" xml:id="stk6" contextRef="#ctx0" brushRef="#br0">9184 14772 633 0,'7'-3'56'1,"5"-1"-44"-1,4 4-12 0,7 0 0 8,-3-3 182-8,8 3 34 6,-1-4 8-5,9 4 0 6,3 0-152-7,-4-3-30 8,4 3-6-8,5-4-2 7,15 1-10-7,-4-1-1 9,-4 1-1-9,0-1 0 6,0 1 16-6,0-1 3 10,4 1 1-10,-4-1 0 6,-4 1-6-6,8-1 0 9,12 1-1-8,4-1 0 4,-8 1-2-5,0 3 0 6,3 0 0-6,1 0 0 8,4 0-20-7,-8 0-4 5,0 7-1-6,4-7 0 10,11 0-8-10,-3 3 0 5,-12 4 0-5,4-7 8 11,-5 4-8-10,1-4 8 3,0 0-8-4,0 0 8 11,4 0 12-11,-4 0 3 4,4-4 0-4,-1 4 0 10,-7-3-5-10,-4-1-1 4,-4 1 0-3,-7-1 0 7,3 1-7-8,-8-1-2 7,-4 4 0-7,-3-3 0 8,-1-1-8-8,1 1 0 8,-1-1 0-8,-7 4 8 7,-1 0-20-7,-3 0-4 10,8-3 0-10,-5 3-1 5,-3 0 17-5,3 0 0 6,-7 3 0-6,0-3-985 12</inkml:trace>
    </iact:actionData>
  </iact:action>
  <iact:action type="add" startTime="67172">
    <iact:property name="dataType"/>
    <iact:actionData xml:id="d7">
      <inkml:trace xmlns:inkml="http://www.w3.org/2003/InkML" xml:id="stk7" contextRef="#ctx0" brushRef="#br0">13031 15628 748 0,'0'0'33'1,"0"0"7"-1,0 0-32 0,0 0-8 5,0 0 0-5,8-11 0 10,0 8 142-10,-4-8 26 6,3 1 6-6,1-1 1 9,4 4-140-9,-4 0-35 6,4-3 0-6,3 6 0 11,-3 1 46-11,8-1 2 3,7 1 1-3,1-1 0 10,-1 4-1-10,9-3-1 6,3-1 0-6,4 4 0 9,1-3 5-9,7 3 2 7,-4-4 0-7,4 4 0 8,4 4-19-8,0-4-4 7,0-4-1-5,4 4 0 3,0 4-14-5,4-1-4 10,0-6 0-10,0 3 0 5,-5 0 5-5,5 0 1 8,-4 3 0-5,4-3 0 1,0 0 1-4,4-3 0 7,-4 3 0-7,0-4 0 9,-8 1-3-9,4-4-1 6,-8 3 0-6,-4-2 0 10,-4 2-15-10,-4 1 0 5,-3-1 0-5,-1-3 0 11,-3 4 8-11,-5-1-8 4,-3-6 0-4,-5 6 9 21,-3 1-33-21,-4-1-6 0,-4 1-2 3,-8 3 0 9,0 0-156-12,-8-4-32 0,-20 1-7 3,-11-4-1-3</inkml:trace>
    </iact:actionData>
  </iact:action>
  <iact:action type="add" startTime="67759">
    <iact:property name="dataType"/>
    <iact:actionData xml:id="d8">
      <inkml:trace xmlns:inkml="http://www.w3.org/2003/InkML" xml:id="stk8" contextRef="#ctx0" brushRef="#br0">8806 16288 1324 0,'4'0'118'1,"8"-4"-94"3,0 1-24-4,3-4 0 9,1 7 76-9,8-7 10 7,3 3 2-7,13 1 1 8,-1-1-73-8,4 1-16 6,4-1 0-6,-3 1 0 10,-1 3 0-10,4 0 10 5,-4 0-1-5,-4 3 0 12,5-3 6-12,-1 4 1 3,12-1 0-3,-4-3 0 10,-4 0 16-7,0 0 3 0,12 4 1-2,-4-1 0 6,4-3-7-5,-4 4-1 4,-8-8 0-5,4 4 0 5,5 0 1-6,-1-3 0 8,-12-1 0-7,8-3 0 5,4 4-8-6,0-1-1 10,0 1-1-9,-8-1 0 3,-4 4 2-4,4-3 1 10,1-1 0-10,-5 1 0 6,-4-1-10-6,0 1-1 5,9-1-1-5,-5 1 0 9,-4-1-1-9,0 1 0 7,1-1 0-7,-1 1 0 9,0-1 1-9,-3 4 0 6,-9-3 0-5,-3-1 0 8,3 4-10-9,1 0 8 5,-9 0-8-5,-3 0 8 11,-4 4-8-11,0-4 0 4,3 0 0-4,-7 3-11 22,-8-3-74-22,0 0-15 0,0 0-4 0,0 0-819 4</inkml:trace>
    </iact:actionData>
  </iact:action>
  <iact:action type="add" startTime="79078">
    <iact:property name="dataType"/>
    <iact:actionData xml:id="d9">
      <inkml:trace xmlns:inkml="http://www.w3.org/2003/InkML" xml:id="stk9" contextRef="#ctx0" brushRef="#br0">27088 5689 586 0,'0'0'26'1,"0"0"6"-1,0 0-32 0,0 0 0 5,0 0 0-5,0 0 0 11,0 0 35-11,0 0 1 4,0 0 0-4,-3 0 0 13,-9-3-24-13,8-1-4 3,4 4 0-3,0 0-8 8,-12 0 0-8,8 0 0 8,4 0 0-8,0 0 0 7,0 0 10-7,-8 0-10 7,0 0 8-7,8 0-8 8,0 0 31-8,-7 0 1 9,-1 0 0-9,0 0 0 6,0 0-16-6,0 0-4 10,0 0 0-10,0 0 0 5,-3 0 8-5,3 0 0 7,-4 0 1-7,4 0 0 8,0 0 9-8,-4 0 2 8,1 0 0-8,3 0 0 8,-4 0-8-8,0 0 0 6,0 0-1-6,1-3 0 11,-1 3 14-11,0-4 3 4,0 4 1-4,-4 0 0 11,5-3-26-10,-1 3-6 2,-4-4-1-3,4 1 0 12,-3 3 4-12,-1-4 0 3,0 4 0-2,1-3 0 8,-5-1-4-9,4 4-8 5,-3-7 12-5,3 4-4 9,0-4 5-9,0 4 1 7,1-8 0-6,-1 1 0 5,4 3 6-6,0-4 0 10,1 1 1-10,-1-1 0 6,4-3 4-6,-4-3 1 10,0-1 0-10,4 1 0 4,-3-1 10-4,3 1 3 9,8-1 0-9,-8-3 0 7,8 1-12-7,-4-1-3 6,8 0 0-6,4 7 0 9,-4-14-8-9,4 7-3 6,3-4 0-6,5 4 0 9,4 0-13-8,3-3 0 3,5-4 0-4,-1 4 0 12,1-1 0-12,7 4 0 5,-3 0 0-5,3 0-10 11,0 4 2-11,5-4 0 4,-1 0 0-4,4 3 0 7,0 4 0-7,5 4 0 7,-1 7 0-6,4-1 0 6,-4 11 0-7,0 7 0 8,-4-4 0-7,1 11 0 6,-9 7 0-7,0 0 0 9,-3 0 0-8,-5 4 0 16,5-1-18-16,-9 1-3-1,-3 2-1 2,-4-2 0-2,-4-1 13 0,-1 1 2 6,-3 3 1-6,-8-4 0 23,0 4-23-23,-4 0-5 1,-4 0-1 0,-7 0-642 0</inkml:trace>
    </iact:actionData>
  </iact:action>
  <iact:action type="add" startTime="79968">
    <iact:property name="dataType"/>
    <iact:actionData xml:id="d10">
      <inkml:trace xmlns:inkml="http://www.w3.org/2003/InkML" xml:id="stk10" contextRef="#ctx0" brushRef="#br0">19437 6583 230 0,'0'0'20'1,"-16"-3"-20"1,0-1 0-1,-3 1 0 9,-5-1 118-10,1 1 19 4,-1-4 4-4,4 0 1 9,1 0-62-8,-1 3-12 3,4 1-2-4,-3-1-1 14,7-3-19-13,0 4-4-1,0-4-1 0,1 4 0 9,3-1 2-9,0 1 0 6,0-4 0-5,4 7 0 7,4 0-7-8,0 0 0 8,0 0-1-8,0 0 0 7,0 0-14-7,12 0-2 8,0 0-1-8,3 0 0 6,5 0 12-6,4 0 2 11,-1 0 1-11,5 3 0 5,7-6-12-4,0 6-2 9,5-3-1-10,3 4 0 4,0-1 21-4,0 1 4 7,4-4 1-7,9 0 0 8,-1 0-16-7,3-4-4 5,5 4 0-6,4 0 0 10,0 4-8-10,4-4-3 5,-8 0 0-5,3 0 0 11,1 0-13-11,4 0 11 4,4-4-11-4,3 1 10 13,-3 3-10-13,-4-4 0 2,-5 1 9-1,1-1-9 8,-4 1 0-9,0-4 9 5,-4 0-9-4,4 0 0 6,0-7 10-7,-8 3-10 7,0-6 8-6,-4 3-8 6,0-4 0-7,-4 1 0 9,-4-4 0-9,4 0 0 7,-3-4 8-7,-1 1-8 10,0-4 0-10,4 0 8 4,-3-3-8-4,-5-1 8 9,-4 4-8-9,-3 0 8 7,-9 4-8-7,-3 0 0 6,-4-1 0-6,-9-3 0 8,-7 4 15-8,-7-1-3 7,-5-3 0-7,-8 0 0 9,-11 4-21-8,-12-1-5 4,-9 5-1-5,-7 2 0 10,-7 1-8-10,-9 3-1 4,-8 0-1-3,-7 3 0 12,-8 1 25-13,0-4 8 2,-1 3 0-1,-11 1 0 7,-4 3 0-8,-4 0 0 6,4 3 0-6,-7 4 0 9,-5-3 2-9,4 6 1 7,-4 4 0-6,12 0 0 6,4 0-21-7,4 0-4 9,0 4-1-9,8-1 0 5,7 8 25-5,9-1 5 11,7 1 1-10,12-1 0 2,0 1-7-2,12 2-1 7,0 5 0-8,12-4 0 6,4 3-8-6,7 1-11 8,12 3 3-8,1-4 0 24,7 8-34-24,8-1-6 0,0 0-2 0,12 4 0 14,7 4-22-14,9-4-5 1,-1 3-1 0,13-3-665 0</inkml:trace>
    </iact:actionData>
  </iact:action>
  <iact:action type="add" startTime="80885">
    <iact:property name="dataType"/>
    <iact:actionData xml:id="d11">
      <inkml:trace xmlns:inkml="http://www.w3.org/2003/InkML" xml:id="stk11" contextRef="#ctx0" brushRef="#br0">24078 6604 403 0,'0'0'36'2,"0"0"-36"-2,0 0 0 0,-4 0 0 10,4 0 117-10,-8-3 17 4,4-1 3-3,-3 1 1 10,3 3-61-11,-4-4-12 3,0 1-2-3,-4-1-1 10,4 1-26-10,0-1-4 6,-3 4-2-6,-1-3 0 8,4-1-18-8,-4 4-4 9,0 0-8-9,1-3 12 6,3-1-4-6,-4 1-8 9,0 3 11-9,4 0-11 6,-4 0 13-6,5 3-4 10,7-3-1-10,-8-3 0 5,-4 3 10-5,0 0 2 8,8-4 0-8,-4 1 0 7,-3 3 2-7,3 0 1 6,-4 0 0-6,12 0 0 9,-8 0-2-8,-4-4 0 4,-3 1 0-5,-1-1 0 10,4 1-3-10,0-1-1 7,-3-3 0-7,-1 4 0 10,-4-7 0-10,1 3 0 4,7-4 0-4,-4 4 0 14,-11-7 7-14,11 4 2 2,4-4 0-1,-4-4 0 7,-3 1 5-8,-1-4 1 5,4 3 0-4,4-3 0 6,5-3 3-7,-1 3 1 8,-4-7 0-7,4 4 0 5,8-4-15-6,0 3-2 9,-4-3-1-9,-4 4 0 7,12-1-6-7,4 1-2 10,0-1 0-10,0 5 0 5,0-1-10-5,7 0 0 9,9-7 0-8,0 7 0 3,-5 0 0-4,5-4 0 7,3 8 0-7,1-4 0 9,-1 3 0-9,-3 5 0 7,-1-1 0-7,5 0 0 8,-1 0 0-7,1 3-11 4,0 1 3-5,-1 3 0 11,1 3 0-11,3 1 0 4,-4 3 0-4,9 3 0 12,-5 4-8-12,1 4 0 2,-1 3-1-1,5 0 0 10,-9 7-2-11,1-1 0 4,-1 5 0-4,-3 3 0 8,-5 3 1-8,1 1 0 8,-4-1 0-7,-5 4 0 6,-3 7 9-6,4-4 9 6,-8-3-13-6,0 0 5 5,0-3 8-6,-8-4 0 10,0 3 0-10,0-3 0 4,-4-4 0-3,0-3 0 6,-3-3 0-7,3-1 0 8,-4-3 0-8,0 0-18 7,-4 0 3-7,5 0 1 25,3-3-56-25,-4-4-11 0,0-4-3 0,8 4-622 0</inkml:trace>
    </iact:actionData>
  </iact:action>
  <iact:action type="add" startTime="81600">
    <iact:property name="dataType"/>
    <iact:actionData xml:id="d12">
      <inkml:trace xmlns:inkml="http://www.w3.org/2003/InkML" xml:id="stk12" contextRef="#ctx0" brushRef="#br0">24538 6566 1209 0,'0'0'108'1,"0"0"-87"6,-8-7-21-6,4 7 0 6,4 0 125-7,0 0 21 6,0 0 4-6,0 0 1 10,0 0-107-10,0 0-20 5,0 0-5-5,0 0-1 10,0 0-18-10,8 0 0 6,8 7-13-6,-1-4 5 12,5-3-3-12,4 4 0 3,3-1 0-3,5 4 0 9,3 0 11-9,0 0-8 5,5 0 8-5,3 0-8 8,0 0 8-8,0 0 0 8,4-3 0-8,1 3 0 8,3 0 11-8,4-4 4 9,4 1 1-9,0-4 0 6,4 3 3-6,-5-3 1 10,5 0 0-10,-4-3 0 4,0-1 8-3,4 1 3 8,0-1 0-9,4 1 0 6,0 3-7-6,-4-4-2 6,-1-3 0-6,-3 0 0 9,-4 4-9-9,0-1-1 7,-4-3-1-7,1 0 0 8,-5 0-11-7,-4 4 0 5,0-8 0-6,0 8 0 10,-7-4-16-10,3 0 2 4,0 3 0-4,-3 1 0 22,-5-1-29-22,-3-3-5 0,-1 7-2 7,-7-3-525-5,0-1-105-2</inkml:trace>
    </iact:actionData>
  </iact:action>
  <iact:action type="add" startTime="85999">
    <iact:property name="dataType"/>
    <iact:actionData xml:id="d13">
      <inkml:trace xmlns:inkml="http://www.w3.org/2003/InkML" xml:id="stk13" contextRef="#ctx0" brushRef="#br0">20820 7593 543 0,'0'0'24'2,"0"0"5"-2,0 0-29 0,0 0 0 6,0 0 0-6,0-7 0 10,0 7 52-10,0 0 4 4,0 0 0-3,0 0 1 10,4-11-12-10,-4 4-2 2,4 4-1-3,-4 3 0 7,0 0-14-7,0 0-4 7,0 0 0-7,0 0 0 8,0 0 8-8,0 0 0 9,0 0 1-9,0 0 0 6,0 0-11-6,0 0-2 9,0 0-1-9,0 0 0 7,0 0 21-7,8 0 4 10,4 0 0-10,-12 0 1 4,0 0-21-4,0 0-4 7,0 0 0-7,8 7-1 8,3-4 10-8,-3 4 3 7,-8-7 0-7,12 4 0 9,-12-4-2-9,12 7 0 6,-12-7 0-6,8 0 0 9,7 3 1-9,-3 1 0 7,-4-1 0-7,8 1 0 10,-5-4-3-9,5 3-1 3,-4-3 0-4,4 0 0 13,3 0-7-12,-3 4 0 0,0-4-1 0,3 3 0 7,1-3-7-8,0 0 0 6,-1 3-1-4,-3 1 0 3,8-1 9-4,-5-3 3 7,1 4 0-7,-4-1 0 5,7-3-23-6,-3 4-12 10,0-1 2-10,-5 1 0 5,5-1 10-4,0 1 0 9,-1-4 10-10,1 3-10 4,0 1 9-4,3-1-9 7,-3-3 8-7,-1 4-8 8,1-1 9-8,4-3-9 8,-1 0 10-8,1 0-10 7,3 0 16-6,1 0-4 5,-1 0 0-6,5-3 0 9,-9 3-3-9,5-4-1 6,-1 4 0-6,-3 0 0 11,4 0 0-10,-1-3-8 2,-3-1 12-2,3 4-4 10,1 0 1-11,-9-3 0 3,5 3 0-2,-1 0 0 6,5-4-9-7,-4 1 12 7,-1 3-12-7,1-4 12 8,-1 4-12-8,5-3 10 8,3-1-10-8,-3 4 10 7,-9 0-10-7,9 0 0 9,-1 0 9-9,5 0-9 6,3 0 0-6,-3 0 9 11,-1 0-9-11,4 0 0 5,-3 0 9-5,-1 0-9 8,-3 0 0-6,-1 0 9 2,9 0-9-4,-9 0 0 7,5 0 9-7,-5-3-9 8,1-1 0-7,3 1 9 5,4-1-9-6,-3 1 0 10,-5 0 11-10,5-1-11 5,3 4 10-4,1 0-10 9,-1-3 12-9,-4-1-4 2,1 1-8-3,-1 3 12 11,5 0-12-11,-5 0 9 4,-7 0-9-4,3 0 8 9,5 0-8-9,-5-4 0 6,1 4 9-6,-5-3-9 8,5 3 0-8,3 0 9 7,1 0-9-6,-5 0 0 6,-3 0 10-7,3 0-10 10,5-4 8-10,-1 4-8 5,-3 4 0-5,3-4 0 11,1-4 0-11,3 4 0 5,-8 4 0-5,5-4 0 8,-9 3 0-8,5-3 0 6,-1-3 0-6,1 3 0 7,-1 0 0-7,1 0 0 8,-1 0 0-8,1 0 0 7,-1 0 0-7,1 0 0 8,3-4 10-7,-3 4-10 4,3-3 12-5,5 3-12 12,-9 3 0-11,5-3 0 2,-1 4 0-3,1-4 0 12,-1 3 0-11,0-3 0 1,1 4 0-1,-5-1 0 7,5-3 0-8,-5 0 0 6,5 0 0-6,-5 4 0 9,1-1 0-9,3-3 0 7,1 0 0-6,-1 0 0 6,1 0 0-7,3 0 8 8,-4 0-8-8,5 0 0 6,-1 0 0-6,0 0 0 11,5-3 0-11,-5 3 0 4,-3-4 0-4,7 4 10 10,-4 0 0-10,-3 0 0 5,3-3-10-5,4 3 0 7,-3 0 0-7,3 0 0 8,-4 0 0-8,5 0 0 7,3 0 0-7,-4 0 0 9,1 0 0-9,-1 0-14 5,-4 3 2-5,1-3 0 12,-1 0 12-12,-4 4 16 4,-3-1-3-4,3-3-1 12,-3 0-12-12,3-3 0 3,-3 3 0-2,-1 0 0 7,5 0 8-8,-1 0-8 6,-3-4 0-6,3 4 0 9,-3-3 0-9,-1-1 8 7,1 1-8-6,3 3 0 5,-3-4 0-6,-1 1 8 10,-3 3-8-10,-1-4 0 6,-3 4 0-6,0-3 0 10,-5-1 0-10,5 4 0 5,-4 0 0-5,-1 0 0 9,5 0 0-9,-8-3 0 6,4 3 0-6,-1 0 0 6,-3 0-12-6,0-4 12 9,0 4-12-9,3 0 12 6,-3 0-12-6,0-3 12 9,0 3-12-9,0 0 12 6,-1 0-12-6,1 0 12 10,0 0-19-9,-4 0 3 3,-8 0 1-4,12 3 0 22,-1 1-90-22,-3-1-19 0,-8-3-3 4</inkml:trace>
    </iact:actionData>
  </iact:action>
  <iact:action type="add" startTime="91915">
    <iact:property name="dataType"/>
    <iact:actionData xml:id="d14">
      <inkml:trace xmlns:inkml="http://www.w3.org/2003/InkML" xml:id="stk14" contextRef="#ctx0" brushRef="#br0">20950 7558 1022 0,'0'0'45'2,"0"0"10"-2,4-7-44 0,0 0-11 5,-4 0 0-5,0 7 0 8,4-7 44-8,-4 7 6 8,7-7 2-8,-7 7 0 7,0 0-12-7,4-4-3 9,8-3 0-9,-4 4 0 6,-8 3-28-6,0 0-9 8,8 0 0-8,8 3 0 7,-5 1 0-7,5-4 0 6,4 7 0-6,-4-4 0 9,3 1 0-9,1-1 0 6,-1 1 10-5,9 3-10 7,-4 0 0-8,3 0 8 6,1 0-8-6,-1 0 0 10,1-4 22-9,3 1-1 5,-3-1 0-6,7 1 0 10,-4 3 5-10,1-4 1 4,3-3 0-4,4 4 0 13,1-1 0-13,-1-3 0 2,8 0 0-1,0 4 0 6,4-4-3-7,-3 0 0 7,3 0 0-6,-8 0 0 6,4 0-2-7,0 0-1 8,8 0 0-8,-4 0 0 8,0 0-4-8,1 0-1 9,10 0 0-9,-3 3 0 5,0 1-5-5,-4-1-2 13,0-3 0-12,4 0 0 1,4 3-9-1,-4 1 10 5,0-8-10-6,4 4 10 8,12 4-2-8,-9-8-8 6,-3 1 12-6,0 3-4 9,-4 0 0-8,4-3-8 4,0-1 12-5,4 1-4 10,0-1 9-9,-1 4 2 4,5-3 0-5,0-1 0 10,-4 1-19-10,-4 3 0 4,3-4 0-4,1 1 0 13,4-1 0-13,0 4 0 2,-1 0 0-1,-3-3 0 6,-4 6 12-7,0-3-4 7,0-3 0-6,0 3-8 7,-4-4 13-8,4 4-4 7,-1-3-1-6,5-1 0 6,0 1 4-7,0-1 0 9,-8 1 0-9,4-4 0 6,0 3-3-6,-1-3 0 10,1 4 0-10,4-4 0 4,-4 0-1-4,0 3 0 7,0-3 0-7,-4 4 0 8,-4-1-8-8,-4 4 0 7,0 0 0-6,-4-3 0 6,0-1 0-6,0 1 0 6,-3-1 0-7,-1 4 0 9,4-3 0-9,-8 3 0 5,-3-4 0-5,-1 1 8 11,-4 3-8-11,1-4 10 5,-1 4-10-5,-7 0 10 12,3 0-18-12,-3-3-4 3,-4 3-1-3,3 0 0 21,-7 0-39-21,0 0-7 0,-1 0-1 0,1 0-1 14,-4 0-165-14,0-4-33 0,11-6-6 2,-7 3-2-1</inkml:trace>
    </iact:actionData>
  </iact:action>
  <iact:action type="add" startTime="92847">
    <iact:property name="dataType"/>
    <iact:actionData xml:id="d15">
      <inkml:trace xmlns:inkml="http://www.w3.org/2003/InkML" xml:id="stk15" contextRef="#ctx0" brushRef="#br0">26853 7226 1324 0,'0'0'59'1,"0"0"12"-1,0 0-57 0,0 0-14 5,0 0 0-5,0 0 0 9,0 0 79-9,0 0 13 9,0 0 2-9,-8 7 1 5,4 0-83-5,-4 0-12 6,4 3-10-6,-4 8 2 10,0-1-2-10,0 4 0 6,1 0 0-6,-1 0 0 8,4 0 0-8,-4-3 0 6,0 2 0-6,4 1 0 23,0-7-32-23,0 0-6 0,4-3-2 1,0-11 0 11,0 0-100-12,0 0-20 0,0 0-4 7,16-7-1-7</inkml:trace>
    </iact:actionData>
  </iact:action>
  <iact:action type="add" startTime="93072">
    <iact:property name="dataType"/>
    <iact:actionData xml:id="d16">
      <inkml:trace xmlns:inkml="http://www.w3.org/2003/InkML" xml:id="stk16" contextRef="#ctx0" brushRef="#br0">27002 7275 1263 0,'0'0'28'1,"-8"10"5"-1,0 4 2 0,-7 4 1 0,-1-1-36 0,0 4 0 5,0 0 0-5,1-3-555 11</inkml:trace>
    </iact:actionData>
  </iact:action>
  <iact:action type="add" startTime="106405">
    <iact:property name="dataType"/>
    <iact:actionData xml:id="d17">
      <inkml:trace xmlns:inkml="http://www.w3.org/2003/InkML" xml:id="stk17" contextRef="#ctx0" brushRef="#br0">20242 13005 1292 0,'0'0'28'1,"0"0"7"-1,0 0 1 0,0 0 0 0,0 0-36 0,0 0 0 3,8 0 0-3,-8 0 0 9,12 0 8-9,-4 0-8 6,4 0 0-6,0 0 0 10,-1 0 23-10,1-3-3 6,4 3 0-6,-4 0 0 9,7 0 17-9,5 0 3 6,-1 0 1-6,5-4 0 9,3 4-9-9,1-3-1 7,-1 3-1-7,1 0 0 11,-1 0-10-11,5 0-1 3,-5 0-1-3,0 0 0 12,1 0 2-12,3 0 0 2,1 0 0-1,3 0 0 9,4-4 5-10,4 4 2 6,0 0 0-5,8-3 0 6,-3 3-5-7,-1-4-1 8,4 1 0-8,-4-1 0 7,0 1-10-7,-4-1-3 9,4 1 0-9,0-1 0 6,0 1 0-6,4 3-8 12,0-4 12-12,0 4-4 3,0-3-8-2,-4 3 8 5,1 0-8-6,-9 0 8 8,0 0-8-8,0 0 0 7,-4 0 0-7,-3 0 0 8,3 0-12-7,0 0 1 5,-3 0 1-6,-1-4 0 24,1 4-26-24,-1-3-4 0,4-1-2 0,-7 1-514 7,-5-1-104-6</inkml:trace>
    </iact:actionData>
  </iact:action>
  <iact:action type="add" startTime="106992">
    <iact:property name="dataType"/>
    <iact:actionData xml:id="d18">
      <inkml:trace xmlns:inkml="http://www.w3.org/2003/InkML" xml:id="stk18" contextRef="#ctx0" brushRef="#br0">22785 12209 979 0,'20'0'87'1,"-20"0"-70"2,0 0-17-3,0 0 0 8,0 0 108-8,0 0 17 11,0 0 4-11,0 0 1 3,0 0-81-3,12-3-16 7,3-1-3-7,-3 1-1 10,-12 3 3-10,12-4 0 5,11 1 0-5,1 3 0 9,0 0-12-9,-1 0-1 6,-7 3-1-6,0-3 0 10,3 4 6-10,1-4 2 5,4 3 0-5,-5 1 0 12,9-1-8-12,-1 1-2 3,-3-1 0-3,-1 1 0 14,-3-1 4-14,0 0 0 2,11-3 0-2,1 4 0 8,-5-1-3-6,4-3 0 3,5 0 0-4,7 4 0 6,0-4 0-7,-3 3 0 8,-1-3 0-8,8 4 0 7,0-1 4-7,-7 1 1 9,-1-4 0-8,0 0 0 4,-4 0-10-5,5 0-1 12,-1 0-1-11,4 0 0 1,-3 0-1-1,3 0 0 6,4-4 0-7,0 4 0 7,0 4-1-6,0-4-8 5,1 3 12-6,-1 1-4 8,-8-1-8-8,4-3 8 7,-3 0-8-7,-1 0 8 10,0 0-8-10,4 0 12 5,-3 0-12-5,7 0 12 12,0 0-2-12,0 0 0 3,-4 0 0-2,1 0 0 10,3 0 0-11,0 0 0 3,-4 0 0-2,0 0 0 6,5 0-2-7,-5 0 0 7,0 0 0-6,0-3 0 6,1 3-8-7,3-4 8 9,-4 4-8-8,0-3 8 4,-4 3-8-5,1 0 0 10,-9 0 9-10,1 0-9 6,-1 3 10-5,-3-3-2 9,-1 4-8-10,-3-4 12 3,-5 0-2-2,1 0-1 5,0 0 0-6,-5 0 0 8,1 0-9-7,0 0 8 5,-4 0-8-6,-1 0 8 8,1 0-8-7,-4 0 0 6,0 0 0-7,-8 0 0 8,0 0-13-8,0 0-5 6,0 0-1-6,0 0 0 21,0 0-18-21,0 0-4 0,0 0-1 0,0 0-649 9,0 0-129-9</inkml:trace>
    </iact:actionData>
  </iact:action>
  <iact:action type="add" startTime="109843">
    <iact:property name="dataType"/>
    <iact:actionData xml:id="d19">
      <inkml:trace xmlns:inkml="http://www.w3.org/2003/InkML" xml:id="stk19" contextRef="#ctx0" brushRef="#br0">25147 11521 518 0,'0'0'23'1,"0"0"5"-1,0 0-28 0,0 0 0 7,0 0 0-6,0 0 0 3,0 0 144-4,0 0 24 10,8-3 5-10,4 3 1 5,-1-4-145-5,1 4-29 7,-12 0 0-7,12-3-11 9,0 3 19-9,0 0 4 6,-1 0 1-6,1-4 0 8,-4 4 27-8,8-3 6 7,3-1 1-7,1 1 0 10,0-1-10-10,-1 4-1 5,1-3-1-5,4 3 0 10,-1 3 9-10,1-3 1 5,3-3 1-5,5 3 0 12,-5-4-16-12,5 4-3 4,3 0-1-4,-3-3 0 10,7-1-6-10,-4 1-2 5,8-4 0-5,1 0 0 8,7 3 1-8,0 1 0 7,0-4 0-6,0 0 0 6,-4 3 23-7,0 1 5 10,0-4 1-10,1 3 0 5,-1 1-29-5,-4-1-6 11,0 1-1-11,4-1 0 4,1 1-12-4,-1-1 11 8,-4 1-11-8,0-1 10 7,-4-3-2-7,-3 7-8 7,-1-3 12-7,-7-1-4 8,-1 1-8-8,1-1 0 6,-5 4 0-6,-7-3 0 10,0-1-12-10,-1 1-4 6,-3 3 0-6,-4-4-1 20,-8 4-162-20,0 0-32 0,0 0-6 6,-27-10-2-6</inkml:trace>
    </iact:actionData>
  </iact:action>
  <iact:action type="add" startTime="111508">
    <iact:property name="dataType"/>
    <iact:actionData xml:id="d20">
      <inkml:trace xmlns:inkml="http://www.w3.org/2003/InkML" xml:id="stk20" contextRef="#ctx0" brushRef="#br0">25292 11490 115 0,'0'0'10'1,"0"0"-10"7,0-7 0-8,0 0 0 6,0 7 281-5,8-7 55 8,4 0 10-9,0 3 2 6,0 1-236-6,-1 3-47 5,1-4-9-5,4 4-3 10,0 0-26-10,3 0-6 5,5-3-1-5,-4 6 0 9,3 1-5-8,1 3-2 5,-1-4 0-6,9 1 0 9,-5 3 28-9,1-7 6 5,3 0 1-4,5 0 0 10,-1 0 0-11,4 0 0 4,4-4 0-4,1 4 0 9,7 0-26-9,-8 0-5 6,0 0-1-6,1 0 0 8,3 0 10-8,-8-3 2 7,0-4 0-6,-3 3 0 6,-1-3 2-7,0 4 1 8,5-4 0-8,-5 7 0 7,0-7-9-6,1 3-2 9,-1 1 0-10,4-1 0 4,1 1-5-4,-5-1-2 9,0 1 0-9,-3 3 0 7,-1-4-13-7,-3 1 8 5,-1 3-8 2,-3 0 0-4,3 0 20-3,-3-4-3 6,-4 1 0-6,-1-1 0 9,-3 4-17-9,4 0 0 6,-5 0 0-6,1 0 0 9,0 0 0-8,0 0 0 4,-5 0 0-5,1 0 0 11,0 4-12-11,-12-4-7 4,12-4-1-4,-4 4 0 11,-8 0 20-11,0 0-10 4,0 0 10-4,7 0-8 21,1 0-15-21,-8 0-2 0,0 0-1 0,0 0 0 15,0 0-102-15,0 0-21 0,0 0-4 0</inkml:trace>
    </iact:actionData>
  </iact:action>
  <iact:action type="add" startTime="115474">
    <iact:property name="dataType"/>
    <iact:actionData xml:id="d21">
      <inkml:trace xmlns:inkml="http://www.w3.org/2003/InkML" xml:id="stk21" contextRef="#ctx0" brushRef="#br0">24966 14123 403 0,'0'0'36'2,"4"0"-36"1,8 3 0-3,-4-3 0 8,8 4 265-8,-5-4 47 6,5 0 8-6,4 0 3 10,7 3-259-10,1-3-52 5,3 0-12-5,5 0 0 12,11 4-9-12,0-4-3 3,0-4 0-3,4 4 0 9,-4 0 20-9,0 0 4 6,1-3 1-6,3 3 0 10,-8-4-1-10,12 4 0 6,8 0 0-4,0 0 0 4,0-3 9-6,-1 3 2 9,1 0 0-8,-4 0 0 4,0 0 5-5,0 3 0 10,-4-3 1-10,8 0 0 5,4 0-29-5,0 0 0 6,-4 0 0-6,3 0 0 9,-3 0 9-9,-4 0-1 7,-4-3 0-7,0-1 0 8,-4 1 4-8,0-1 1 7,4 4 0-7,-3-3 0 9,-1-4-1-9,0 3 0 5,0 1 0-5,-8-4 0 11,0 3 16-11,-7 4 4 5,-5-3 0-5,1-1 0 12,-5 1-20-12,1-1-3 3,-9 1-1-2,1 3 0 6,-4 0 2-7,-1-4 0 7,-3 4 0-7,-4-3 0 8,-8 3-2-8,0 0 0 8,0 0 0-8,0 0 0 7,0 0-8-7,0 0-11 8,0 0 3-8,0 0 0 7,0 0-8-7,-8 0-2 10,0-4 0-10,-4-3 0 18,1 4-181-18,-5-1-36 0,-19 1-7 3,3-8-2-3</inkml:trace>
    </iact:actionData>
  </iact:action>
  <iact:action type="add" startTime="116763">
    <iact:property name="dataType"/>
    <iact:actionData xml:id="d22">
      <inkml:trace xmlns:inkml="http://www.w3.org/2003/InkML" xml:id="stk22" contextRef="#ctx0" brushRef="#br0">21264 14158 864 0,'0'0'38'2,"0"0"8"-2,0 0-37 0,0 0-9 5,0 0 0-5,12 3 0 8,0-3 120-8,0 4 21 10,-5-8 5-10,9 4 1 4,0 0-111-4,4 0-23 7,-5 0-4-6,5 0-1 8,0 0 10-9,3 0 2 5,1-7 0-5,3 7 0 9,1-3 12-9,7-1 2 6,1 4 1-6,3-3 0 9,4-4 9-9,0 3 3 6,0 4 0-6,1-3 0 11,-1-1-31-11,0 1-7 4,0 3-1-4,-3-4 0 13,-1 4-8-13,4 0 0 3,4 0 0-2,1 0 0 8,3 0 12-9,4 0-2 5,-4 0-1-4,8 0 0 6,0 0 6-7,-8-3 1 8,0-1 0-8,0 4 0 7,4 0-1-7,-4-7 0 9,-4 4 0-9,4 3 0 7,0 0-3-7,4-4-1 10,0 1 0-9,-7 3 0 2,-5 0 0-2,-4-4 0 6,4 1 0-7,-3-1 0 7,-1 4 5-7,-4-3 2 7,5-1 0-7,-1 1 0 8,0-1-2-7,-7 1-1 5,-5-1 0-6,5 1 0 9,7 3 7-8,-4 0 2 5,-11-4 0-6,-1 4 0 9,1-3-24-9,0 3-16 5,-5 0 2-5,1 3 1 12,-4-3 13-12,-1 4 0 3,1-4 0-2,4 0-9 9,-12 0-8-10,3 0-2 4,1 0 0-4,-4 0 0 21,0 0-135-21,-8 0-27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393">
    <iact:property name="dataType"/>
    <iact:actionData xml:id="d0">
      <inkml:trace xmlns:inkml="http://www.w3.org/2003/InkML" xml:id="stk0" contextRef="#ctx0" brushRef="#br0">6633 12719 860 0,'-8'-7'38'2,"8"7"8"-2,-4-4-37 0,4 1-9 12,-4-1 0-11,4 4 0-1,0 0 9 0,0 0 0 6,0 0 0-6,0 0 0 8,0 0-9-8,0 0 0 7,0 0 0-7,16 4 0 8,-8 3 0-8,0-4 0 10,-8-3 0-10,0 0 0 5,0 0 24-5,0 0 4 10,11 0 0-10,1 4 0 6,0-1 21-6,4 1 5 5,-8-4 1-5,3 7 0 9,1-7-12-9,4 3-3 6,-4 1 0-6,0-1 0 9,7-3-25-9,-3 0-6 6,0 4-1-6,3-1 0 10,-3 1-8-10,0-4 8 7,3 3-8-7,-3 1 8 10,0-4 0-10,3 3 0 4,-3-3 0-4,4 4 0 14,-4-4 3-14,-1 0 0 0,9 0 0 1,-12 0 0 7,11 0 5-8,-3 0 2 7,0 0 0-6,3 0 0 7,-3 0 2-8,7 0 1 7,-3 0 0-6,-1 0 0 5,5 0-2-6,-5 0-1 9,5 3 0-9,0-3 0 7,-5 0 3-7,1 0 1 13,3 4 0-13,1-8 0 0,-1 8-2 0,1-4 0 8,-1-4 0-8,1 4 0 9,-1 0-8-8,1 0-3 5,-5 0 0-6,5 4 0 8,-1-4-1-8,5 0-8 6,-5 3 12-6,9-3-4 10,-5 4-8-9,1-1 0 3,-5-3 0-4,4 4 8 11,-3-1-8-11,3 1 0 4,-3-1 0-4,3 1 0 13,-3 3 0-12,3-4 0 1,1 1 0-2,-5-1 0 7,5 1 0-7,-5-1 0 7,5 1 0-6,-5 3 0 6,5-7 0-7,-1 3 0 8,1 1 0-7,3-4 0 5,-4 0 0-6,1 3 8 10,-1 1-8-10,1-1 0 6,3 1 9-6,-4-1-9 10,5 1 10-9,-5-1-10 2,1 1 0-3,-5-1 0 8,5 1 0-8,-1-4 0 7,1 3 0-6,-5 0 8 5,4-3-8-6,1 4 0 9,-1-4 13-9,1 3-3 6,3-3-1-6,-3 4 0 9,3-4-9-9,-4 0 10 7,-3 0-10-7,7 0 10 10,-3 0 4-10,-1 0 1 5,1 0 0-5,3-4 0 14,-4 4-3-13,1-3 0-1,-1 3 0 0,1 0 0 7,7-4-12-7,-8 1 8 8,5 0-8-7,-9 3 0 6,5-4 8-7,3 4-8 8,4 0 0-6,-11-3 0 3,-4 3 9-5,3 0-9 9,5-4 8-9,-5 4-8 6,-3 0 0-6,-1-3 0 11,5-1 0-11,-1 4 0 3,5 0 0-2,-9-3 0 5,-3 3 0-6,3-4 8 8,5 4-8-8,-4-3 0 7,-13 3 0-7,5-4 0 9,0 4 0-8,-1 0 0 5,5 0 0-6,-4 4 0 9,-4-4-15-9,-4 3 5 5,3-3 1-5,-11 0 0 21,0 0-20-21,0 0-4 0,12 0-1 0,0 7 0 14,-4-7-103-13,-8 0-21-1</inkml:trace>
    </iact:actionData>
  </iact:action>
  <iact:action type="add" startTime="23899">
    <iact:property name="dataType"/>
    <iact:actionData xml:id="d1">
      <inkml:trace xmlns:inkml="http://www.w3.org/2003/InkML" xml:id="stk1" contextRef="#ctx0" brushRef="#br0">6558 14451 403 0,'0'0'17'1,"0"0"5"-1,0 0-22 0,0 0 0 5,-4-4 0-5,0-3 0 9,-3 4 124-9,7 3 20 7,0 0 4-7,-4-7 0 10,4 0-107-10,0 0-21 5,0-3-5-5,0-1-1 13,-8 4 18-13,8 0 3 1,0 0 1-1,0 4 0 9,8-4-9-9,-8 3-2 7,0-3 0-7,0 7 0 8,0 0 2-8,8-3 0 9,-5-1 0-9,5 1 0 7,4-1-12-7,-4 4-3 7,0-3 0-7,4 3 0 7,-5 0-3-7,9 0-1 10,0 3 0-10,0 1 0 5,-5-4 0-5,5 3 0 7,4 1 0-1,-4-1 0-4,7-3-8-1,5 4 0 5,-13-1 9-6,9 1-9 8,3-4 11-8,-3 0-3 8,0 0 0-8,3 0 0 9,-3 0 20-8,-5 0 3 3,5 3 1-3,3-3 0 9,-3 0-19-10,3-3-3 4,1 6-1-4,0-3 0 13,3 0 0-13,-4 0 0 2,-3 0 0-1,7 4 0 8,1-4-1-9,-1 0-8 5,1 0 12-4,-1 0-4 7,1 0 0-8,-1 0 0 8,1 0 0-7,-5 0 0 5,4 0 20-6,-3 0 3 9,0 3 1-9,-1-3 0 6,1 0-20-6,-1 0-4 11,4 4-8-10,1-4 12 1,-1 3-2-2,1-3-1 8,-1 0 0-7,1 0 0 6,3 4 3-7,0-1 0 6,-3-3 0-6,-5 4 0 8,5-1-1-8,-5-3 0 8,1 4 0-8,-1-1 0 9,1 1 1-9,-5-1 1 5,5 1 0-5,-4-1 0 11,-1 0 4-11,1 4 1 5,-1-3 0-5,-3-4 0 12,3 0-6-12,5 3-2 3,0-3 0-3,-1 0 0 9,1 0 2-9,-1 4 0 5,-7-1 0-4,7 1 0 7,1-4-12-8,3 0 12 7,-3-4-12-7,-1 4 12 8,5 4-12-8,-5-1 8 9,1-3-8-9,-1 4 8 6,1-4-8-6,3 3 0 10,-7-3 0-9,-1 0 8 3,5 0-8-4,-5 0 0 8,9 0 0-8,-5 0 0 7,1 0 0-7,7 0 0 6,-7 0 0-6,3 0 0 8,-3 4 8-7,-1-1-8 6,5 1 0-7,-1-1 8 9,-3 1-8-9,-1-1 0 6,1-3 0-6,-1 4 0 9,4-1 0-9,-3-3 0 5,0 4 0-4,-1-4 0 10,4 3 0-11,1-3 0 4,-1 0 0-4,1-3 8 10,-1 3-8-10,5-4 0 4,-1 4 9-3,-4 0-9 7,-11-3 16-1,8 3 0-6,7-4-1-1,-4 4 0 7,1 0-15-7,-5 0 0 9,5 0 0-9,-1 0-10 5,-3 4 10-4,-1-4 0 9,-7 0 0-9,3-4 8 2,5 8-8-3,-4-4 9 9,-9 0-9-7,1 0 10 4,4 3-10-6,-1-3 8 5,-3 0-8-5,-4 4 8 9,0-4-8-9,-1 0 0 6,9 3 0-6,-8-3 0 10,-12 0 0-10,12 0 0 5,3 4 0-5,-3-4 0 11,0 3-10-11,0-3 10 4,-12 0 0-3,11 4-9 20,5-4-27-21,-8 0-4 0,-8 0-2 0,12 3-922 5</inkml:trace>
    </iact:actionData>
  </iact:action>
  <iact:action type="add" startTime="39276">
    <iact:property name="dataType"/>
    <iact:actionData xml:id="d2">
      <inkml:trace xmlns:inkml="http://www.w3.org/2003/InkML" xml:id="stk2" contextRef="#ctx0" brushRef="#br0">5195 10215 691 0,'0'0'61'1,"0"0"-49"2,0 0-12-3,-8 4 0 12,4-4 73-12,4 0 12 3,0 0 3-3,0 0 0 9,0 0-45-9,0 0-9 6,0 0-2-6,0 0 0 8,0 0-14-8,-4 10-3 8,0-3-1-8,4 4 0 7,0 2 2-7,0-2 1 9,0-1 0-9,4-3 0 6,0 4 1-6,-4-4 0 11,0 0 0-11,4 3 0 5,0-3 8-5,0 4 2 7,3-4 0-7,-3 3 0 8,4 1-14-8,-4-1-2 6,4 1-1-6,8-1 0 8,-8 4-11-8,3-3 12 6,1-1-12-6,4 1 12 10,4-1-12-10,-5 0 0 6,9 1 0-6,-4-4 0 10,3 0 9-10,1-4 0 5,-5 4 0-5,5 0 0 13,3-3-1-13,-3 3 0 3,4-7 0-2,-13 3 0 8,9 1 13-9,3-4 3 4,-3 3 0-3,-1-3 0 7,5 0-8-8,-4 4-2 7,3-4 0-6,-3 3 0 6,-1-3-1-7,5 0 0 9,-1 0 0-8,1 4 0 4,-1-4 8-5,1 0 2 10,-1 0 0-10,1 3 0 5,7-3-23-5,-3 4-18 11,-5-4 3-10,8 0 1 2,-7 0 24-2,3 3 5 4,1-3 1-4,-5 4 0 7,5-4-16-8,-5 0 0 6,1 0 0-6,7 0 0 10,-7 0 0-10,-5 0 0 6,5 0 0-6,-5 0 0 10,9 0 0-10,-5 0 12 4,-3 0-1-4,3 0-1 12,1-4 0-12,-1 1 0 4,1 3 0-4,-4-4 0 10,3 1 7-10,1 3 2 4,-1-4 0-4,5 4 0 9,-9 0-8-9,5-3-2 7,3 3 0-6,-3 0 0 6,-5 0-9-7,5 0 0 8,-5 0 0-8,1 0 0 7,-1 0 0-7,9 0 0 10,-13 0 0-10,5-4 0 5,4 4 16-4,-1 0-1 7,1-7-1-8,-1 4 0 6,1 3-14-6,-5-4 8 6,5 1-8-6,-5-1 0 9,1 4 0-9,-1-3-13 6,1-1 1-6,0 1 0 9,-5-1 12-8,5-3 16 5,-5 4-3-6,1-1-1 10,0 1-12-9,-5-4-10 3,5 3 2-4,-4-2 0 12,0-1 8-12,-5 3 0 3,5-3 0-2,0 0 8 8,-8-3-8-9,3 3 8 4,1-4-8-3,-4 4 8 7,4 0-8-8,4 4 9 7,-12-4-9-6,-1 0 10 6,1-4-10-7,0 4 0 8,0 0 9-8,-4-3-9 7,4-1 12-7,-4 4-3 9,-4-7 0-9,4 0 0 7,0-3-1-7,-4 3-8 8,0 0 12-7,0 0-4 5,1 0 0-6,-1 0-8 5,4 0 12-5,0 0-4 9,-8 0-8-9,4 0 0 7,0 0 0-7,0 0 0 8,0 0 0-7,0 4 0 4,4-1 0-5,-4 4 0 11,4-3 0-11,-4-1 0 4,4 4 0-4,-4 0 0 13,4 7 0-13,-4-10 0 3,0 3 0-3,4 4 0 10,0 3-13-10,-7-7 5 4,3 0 8-4,-4 0-13 9,8 3 13-9,-8 1 0 7,0-4-10-6,4 3 10 6,-8-3 0-7,8 4 0 8,-3-4 0-8,-5 0 0 7,4 0 0-7,-4 0 0 10,0 0 0-9,-3 3 0 4,3 1 8-5,-4-4-8 7,-4-4 0-3,9 4 8-1,-5 4-8-3,0-1 0 7,1 1 0-7,-1-4 0 9,0 3 0-8,0 1-11 4,-3-1 3-5,-1 4 0 9,-4-3-4-8,1-1-1 5,3 1 0-6,-11 3 0 10,3-4 13-10,1 4 0 4,-1-3 9-4,1 3-9 12,-1-4 0-12,-3 1 8 3,7-4-8-2,-3 3 0 12,-1-3 0-13,1 4 0 0,-1-1 0 0,1 1 0 9,-5-1 0-9,5 1 0 8,-9-4 0-7,5 3-10 5,-4 1 10-6,3 3 0 9,-3-3 0-9,-1 3 0 7,1 3 0-7,0-3 0 9,-1 3 0-9,5-3 0 5,-1 7 0-5,-3-3-13 12,0-1 5-11,3 1 8 1,1 3 0-1,-5-4 0 5,1 1 0-6,8-1 0 8,-1-3 0-7,1 7-17 5,-9-3 4-6,1-1 1 9,7 1 12-8,5-1 0 5,-5-3 0-6,1 4 0 10,3-1 9-10,8 1-1 4,-3-1-8-4,3-3 12 12,0 0-12-12,1 0 8 3,-1 4-8-3,4-1 0 13,-4-3 0-13,5 4 0 1,3-4 0 0,-4 3 0 20,0 1-25-21,4-1-2 1,0 1 0-1,1 3 0 13,3 0-108-13,-4 0-21 0,0 7-5 7,8-14-530-6</inkml:trace>
    </iact:actionData>
  </iact:action>
  <iact:action type="add" startTime="40730">
    <iact:property name="dataType"/>
    <iact:actionData xml:id="d3">
      <inkml:trace xmlns:inkml="http://www.w3.org/2003/InkML" xml:id="stk3" contextRef="#ctx0" brushRef="#br0">4574 11158 288 0,'0'0'12'2,"0"0"4"-2,0 0-16 0,0 0 0 5,11 0 0-5,1 0 0 8,4 0 183-8,0-4 33 6,7 4 8-6,-7-3 0 9,4 3-165-9,3 0-34 6,-3-4-6-6,7 4-2 10,1 0 3-10,3-3 0 5,-3 3 0-5,7-4 0 12,-7 4 24-12,3-3 4 3,5-1 2-3,-9 4 0 10,-3 0 2-10,3-3 0 5,1 3 0-5,-1-4 0 9,1 4-11-9,-1-3-1 7,1 0-1-7,3-1 0 8,1 4-13-8,3-3-2 8,0-1-1-8,1 1 0 7,-1 3-11-7,0-4-3 10,5 1 0-9,-1-1 0 4,0 1-9-5,1-1 10 11,-1 4-10-11,4 0 10 3,-4 0-10-3,-3-3 8 7,3 3-8-7,4 0 8 8,1 0 2-8,-5-4 0 7,4 4 0-7,0 0 0 9,4 0-2-9,1 0-8 6,-1 0 12-6,-8 0-4 10,8 4 0-9,0-4-8 3,-11 0 12-4,7 0-4 12,-4 0 6-12,5 0 1 2,-5 3 0-2,4-3 0 14,0 0-15-14,4 0 9 2,-7 0-9-1,-1 0 8 6,0-3 2-7,5 3 0 7,-5-4 0-6,-4 4 0 6,5 0 1-7,-5-3 0 8,0-1 0-8,1 1 0 7,-1-4-3-7,0 3-8 10,9 1 12-9,-13-1-4 3,8-3-8-4,-3 0 0 13,3 0 0-13,-4 4 8 2,-3-4-8-1,3 3 0 5,-7 1 0-6,3-1 8 8,-3-3-8-6,-1 4 0 4,-7-4 0-6,3 0 8 8,-7 0-8-7,4 0 12 5,-4-4-12-6,-1 1 12 9,1-1-2-9,-8 1 0 5,4-1 0-5,-5 1 0 11,-3-4 6-11,4 0 0 5,-8 4 1-5,0-8 0 12,-4 1 6-12,0-1 1 2,0-3 0-1,-7 0 0 6,3 0-5-7,-8 0-1 7,0 0 0-6,1 0 0 6,-5 1-18-7,0-1 8 8,-3 3-8-7,3-3 0 5,-7 4 14-6,3-1-4 10,-7 1-1-10,-1-1 0 5,9 4-9-5,-13-3-12 12,5 3 2-12,-9 3 1 3,5 1 9-3,0 3-10 7,3-3 10-7,-7 3-10 8,4-4-1-7,-5 4 0 5,5 4 0-6,-4-4 0 9,-9 3-5-8,5 1 0 4,0 3-1-5,-4 0 0 10,0 3 5-9,-4-3 0 4,3 4 1-5,1-4 0 11,-4 0 11-11,4 3-8 3,0-3 8-3,4 0-8 14,-4-3 8-14,-1 3-8 1,-7 0 8-1,4 0-8 8,0 0 8-8,4 0-8 7,0-4 8-6,0 4-8 6,0-3 8-7,-1 3 0 8,1-4 0-8,0 1 0 7,4-1 0-7,-4 4 0 10,-4-3 0-9,-1 3-12 3,5 0 12-3,0 0 0 9,0 0 0-10,0 3 0 4,4-3 0-4,3 0 0 7,-3 4 0-7,4-1 0 9,-1-3 0-9,-7 4-8 6,4-1 8-6,4 1-12 8,-8-4 12-6,7 7 16 3,1-4-4-5,-8 4-1 10,8 4-25-10,-5-4-5 5,13 3-1-5,-8-3 0 12,11 3 11-12,-7 1 9 3,11-4-13-3,-3 3 5 11,7 1 8-10,-8-1-10 1,9 4 10 0,-1 0-10 5,4 0 1-7,5-3 0 7,-1 3 0-6,-4 0 0 7,4 7-5-8,4-4-1 7,1-3 0-7,3 7 0 21,4 0-12-21,0-4-2 0,4 4-1 1,3 0 0 12,1-3-2-13,-4 6 0 0,4 1 0 1,8-1 0 14,-4 1 0-14,7-5 0-1,-7 1 0 1,12-3 0 13,-5-1-10-13,1-3-2-1,0 0-1 0,3 0 0 16,5-3-20-16,-1-4-4 0,9 0-1 2,3-4-550-1</inkml:trace>
    </iact:actionData>
  </iact:action>
  <iact:action type="add" startTime="41919">
    <iact:property name="dataType"/>
    <iact:actionData xml:id="d4">
      <inkml:trace xmlns:inkml="http://www.w3.org/2003/InkML" xml:id="stk4" contextRef="#ctx0" brushRef="#br0">6016 10453 288 0,'0'0'25'0,"0"0"-25"3,0 0 0-3,0 0 0 8,0 0 207-8,8 0 36 7,0 0 7-7,3 0 2 8,5 0-187-7,0 0-37 5,7 0-7-6,-3 0-1 9,4 0 6-9,3 0 2 6,1 0 0-6,7 0 0 12,-11 0-4-12,11 0 0 3,-7 0 0-3,3 0 0 13,4 3 23-13,1-3 4 3,-1 0 1-3,0-3 0 12,13 3-11-12,-13 0-1 2,4 0-1-2,8 0 0 9,-3 0-18-7,3 0-3 3,-4 0-1-4,0 0 0 6,1 0-2-7,-1-4-1 8,0 4 0-8,0-3 0 7,4 3-3-7,-3-4-1 10,3 1 0-10,0-1 0 5,0 4-10-5,4 0 0 12,0-3 0-12,0 3 0 3,-11-4 0-2,-1 1 0 4,8 3 0-5,-8-4 8 9,1 1 14-8,3-1 2 5,0 4 1-6,4-3 0 9,-3 3-25-9,-1-4 0 5,0 4 0-5,-8-3 0 11,9-1 12-10,-5 4-2 3,-4 4-1-4,-3-4 0 11,3 0-9-10,1 0 0 2,-5 0 0-2,0-4 0 11,-3 4 0-12,-1-3 0 2,5-1 0-2,-5 4 0 8,5-3 0-8,-1 3 0 10,1-4 9-10,-5 4-9 6,-3 0 0-6,-1-3 0 7,5 3 0-6,-1 0 0 5,5 0 0-6,-5 0 0 9,-7 0 0-7,7-4 8 3,-3 1-8-5,0 3 0 10,-1-4 0-10,-3 1 0 4,3-1 0-4,1 1 11 7,0-1-11-7,-1-3 12 8,1 4-12-8,-5-4 0 7,9 0 0-7,-5 3 0 8,1-3 0-8,4 0 0 7,-5 0 8-7,1 4-8 11,-5-4 0-11,1 3 0 4,0-3 0-4,-5-3 0 11,1 3 0-11,0-4 0 4,0 4 0-4,-1 1 0 12,-3-5 8-12,0 1 0 3,0-1 0-2,-4 1 0 6,3-1 0-7,-3 1 0 7,-4-1 0-6,4-3 0 6,4 4 0-7,-4-1-8 8,-1 1 12-8,1-1-4 7,0 1-8-6,0-1 0 8,4-3 0-9,-4 4 0 5,-8-1 0-5,4 1 0 12,0-1 0-12,3 1 0 3,-7 0 0-2,0-1 0 5,0 1 0-6,0-1 0 8,0-6 16-7,-4 3 2 5,-3 0 0-6,-1-4 0 9,4 4-2-9,-8-3-1 6,0-1 0-6,0 1 0 10,1-1-2-9,-1-3 0 3,-8 1 0-4,1 2 0 11,-5 4-13-11,4-3 0 4,-3-4 8-4,3 3-8 13,-3 8 0-12,-1-4 0 1,0-4 0-1,1 4 0 5,-5 0-9-6,5 4 9 8,-5-8-13-8,1 8 5 7,-1 3 8-7,1 0-12 8,-1-3 12-8,-3 3-12 8,-1 0 12-8,1 7-8 9,-5-4 8-8,-3 4-8 4,-4-3 8-5,4-1-12 10,-8 1 12-10,-1-1-12 4,1 4 12-4,0 0 0 7,0 0 0-7,0 0 0 9,3 4 9-9,-7-1-9 7,0-3 12-7,-4 4-12 7,0-4 0-7,0 3 0 7,0-3 0-7,0 4-12 9,0-4 12-9,4 0 0 6,0 0 0-6,0 0 0 11,0 3 0-11,4 1 0 4,-1-4 0-4,-7 3 0 13,4 4 0-13,-4-3 0 2,0-4 0-1,4 3 0 7,4 0 0-8,0 1 0 6,8-4 0-5,-9 0 0 7,1 7 0-8,8-4 0 7,-8 1 8-6,0-4-8 5,-8 3 0-6,8 1 0 10,-1 3 0-9,5-4 0 4,0 1 0-5,-4-1 0 10,4 1 0-9,3-1-9 2,-3 4 9-3,4-7 0 7,-1 4 8-7,5-1-8 9,-4 4 0-9,3 0 0 6,5-3 0-6,-4-1 0 9,3 1 0-9,-7 3 0 7,3 0 0-7,5 3-8 9,-8-3 8-9,3 0-10 6,9 4 10-6,-1 3-10 10,-3-4 10-10,3 1 0 5,5-4 0-5,-1 3 0 12,5 1 0-10,7 3 0-2,-12-8 0 2,8 5 0 4,1-4 0-6,3 0-8 8,-8 0 8-8,5 0-12 8,7 3 12-8,-4-3 0 7,8 0 0-7,-4 0 0 8,0-3 0-8,0-1 0 10,1 1 0-10,3 3 8 5,-4 0-8-4,4-4 0 6,4-3 0-7,0 0 8 6,0 0-8-6,0 0 0 7,-4 7 0-7,4-7 0 8,0 0-8-8,0 0-4 8,0 0 0-8,0 0 0 7,-4 4 12-7,4-4 14 7,-8 3-3-7,8-3-1 10,-8 4-10-9,8-4 0 4,0 0 0-5,-4 3 8 11,-4 1-8-11,8-4 0 3,0 0 0-3,0 0 0 13,0 0 0-13,0 0 0 3,0 0 0-3,0 0 0 8,0 0 0-8,0 0 0 7,-7 0 0-7,7 0 0 7,0 0-8-6,0 0-4 6,0 0-1-6,0 0 0 6,-8 3 13-7,8-3-12 9,0 0 12-8,0 0-12 4,0 0 12-4,0 0 0 11,0 0 0-12,8 11 0 2,-8-11 0-2,4 7 0 6,-4-7 0-6,0 0 0 9,0 0 0-9,0 0 0 6,0 10 0-6,0-10 0 9,0 0 0-9,0 0 0 7,0 0 0-7,0 0 0 9,3 7 10-9,-3-7-2 5,0 0 0-5,0 0 0 11,0 0 1-11,0 0 0 5,0 0 0-5,0 0 0 12,0 0-9-10,-3 7 0-1,-5 0 9-1,8-7-9 8,0 0 8-8,0 7-8 8,-4 0 10-8,4-7-10 7,0 0 0-7,-4 11 0 8,-4-4-11-8,4 0 11 7,0-1-12-7,4-6 12 9,0 0-12-9,0 0 12 6,-4 11 0-6,4-11 0 11,0 0 0-11,0 0 0 4,-4 7-13-4,4-7 5 6,0 0 8-6,0 10-13 24,0-10-40-23,0 0-8-1,0 0-2 0,4 7-857 2</inkml:trace>
    </iact:actionData>
  </iact:action>
  <iact:action type="add" startTime="44093">
    <iact:property name="dataType"/>
    <iact:actionData xml:id="d5">
      <inkml:trace xmlns:inkml="http://www.w3.org/2003/InkML" xml:id="stk5" contextRef="#ctx0" brushRef="#br0">8071 10411 748 0,'0'0'33'2,"-8"-4"7"-2,1 4-32 0,-1-3-8 5,-8-1 0-4,4 1 0 9,4-1 76-10,-3 1 14 3,-5-1 2-3,0 1 1 8,4-4-53-8,-3 3-12 8,-5 1-1-8,-4-1-1 8,1 4 8-8,-1-3 2 7,1-1 0-7,-1 4 0 8,-3-3 8-8,3-1 3 8,0 1 0-7,-3-1 0 4,-1 4-3-5,1-3 0 11,-1-1 0-11,5 1 0 6,-13-1-25-6,5 4-6 5,3 0-1-5,-11 0 0 10,0 0 0-10,4 0 0 5,-13 4 0-4,9-1 0 8,-8 1-12-9,4 3 0 6,-1-4 0-6,1 4 0 9,4-3 0-9,-4-1-16 6,3 4 3-6,-3 0 1 10,-4-3 12-10,8 3 0 6,-8-4 0-6,-1 1 0 11,1-1 14-11,0 4 6 2,4-3 0-1,0-1 1 8,-1-3-9-9,5 4-1 6,-4-1-1-6,4-3 0 8,-5 0-1-8,5 0 0 7,-4 0 0-6,0-3 0 6,-5 3 3-7,9-4 1 10,0 1 0-9,-1-1 0 3,-7 1 11-4,8-1 1 11,4 1 1-11,-1-4 0 4,5 3 1-4,-5-3 0 7,5 0 0-7,-4 0 0 8,7-3-5-8,-3 3-1 7,3-4 0-7,-3-3 0 7,-1 4-5-5,5-4-2 4,3 3 0-6,-3 1 0 9,-1 3-6-9,1-7 0 5,3 4-8-4,4-1 12 10,-7-3 0-11,7 4 0 3,1-4 0-1,7 3 0 9,-8 1-12-9,5-1 0 0,-1-3 0-1,4 0 0 5,0 0 0-5,0 0 8 5,5 0 0-5,-9 0 1 6,4-3 2-7,4-1 0 8,4-2 0-8,-8 2 0 7,5-3 0-6,3 4 0 7,0-4 0-7,-8-4 0 4,8 8-2-5,-4-4 0 12,4 3 0-12,4 1 0 3,-8-4-1-3,8 3-8 7,0 5 12-7,-4 2-4 8,8-3-8-8,-4 0 0 7,8 7 0-7,-8-3 0 8,8-1-15-8,4 1 5 7,0 3 1-7,-1-4 0 9,1 4-3-9,8-3-1 6,7 3 0-6,5 3 0 10,-5-6 2-10,13 3 1 5,-1 0 0-5,8 3 0 12,0-3 10-12,8-3 0 3,-8 3 0-3,12 0 0 9,-7 3-8-9,6-3 0 8,5 0 0-4,0 0 0 10,4 4 8-11,0-4 0-3,0-3 0 0,-1 3-8 18,1 0-16-17,4 0-2-1,0 0-1 0,-1 0 0 0,5 0 27 1,-4 3 0 11,4-3 0-9,-5 4-8-3,-3-1-7 0,4 1-1 13,0-4 0-10,3 3 0-2,1 1 4-1,0 3 0 2,-5-4 0-1,5 1 0 8,-8 3 12-3,7 0 0-6,-11-4 0 0,8 4 0 10,4 4 0-6,-1-4-12-4,-7 0 1 0,0 3 1 12,-4 4 10-8,0-3 0-4,-4-1 0 0,0 4 0 13,0 0 0-9,4 0-15-4,-8 0 3 0,4 0 0 13,3 0 12-10,-7 0-9-3,4-3 9 0,-8 3-8 14,1 0 8-10,-5-4 0-4,0 4 0 1,0-3 0-1,0-1 0 1,0 0 0 9,4 1 0-5,-3-1 0-5,-5-3 0 0,-4-3 0 10,0-1 8-6,-3 1-8-3,-5 3 8-1,1 0-8 6,-5 0 8-1,1 0-8-1,-5 0 0-4,1 0-15 7,-8 0 3-6,-5 0 0 23,1 0-104-23,0 3-21-1</inkml:trace>
    </iact:actionData>
  </iact:action>
  <iact:action type="add" startTime="58296">
    <iact:property name="dataType"/>
    <iact:actionData xml:id="d6">
      <inkml:trace xmlns:inkml="http://www.w3.org/2003/InkML" xml:id="stk6" contextRef="#ctx0" brushRef="#br0">10681 12419 1076 0,'0'0'48'1,"0"0"9"-1,0 0-45 0,0 0-12 5,0 0 0-5,0 0 0 9,0 0 14-9,0 0 1 10,0 0 0-10,0 0 0 4,0 0-15-3,0 0 0 6,0 0 0-7,0 0 0 8,-8 3 0-8,8-3 0 7,0 0 0-7,-4 11 0 9,-8-4 19-9,0-1 1 5,12-6 0-5,-3 11 0 9,-9-1-4-9,4 1-1 7,4 3 0-7,0-4 0 10,0 8 5-10,-4-1 2 5,-4 4 0-5,5 4 0 12,3 3-22-12,0 0 0 4,-12-4 0-4,8-3 0 7,0 3 0-7,4-6 0 7,-3-1 0-6,-1-3 0 19,0-3-39-20,4-1-12 3,4-10-2-2,0 0-1-1</inkml:trace>
    </iact:actionData>
  </iact:action>
  <iact:action type="add" startTime="58598">
    <iact:property name="dataType"/>
    <iact:actionData xml:id="d7">
      <inkml:trace xmlns:inkml="http://www.w3.org/2003/InkML" xml:id="stk7" contextRef="#ctx0" brushRef="#br0">10834 12509 1530 0,'0'0'68'3,"-8"11"13"-3,-11-4-65 0,3 7-16 6,4-4 0-5,4 11 0 14,-7 7-25-15,3 4-9 0,0-4-2 0,8-1-608 6</inkml:trace>
    </iact:actionData>
  </iact:action>
  <iact:action type="add" startTime="59198">
    <iact:property name="dataType"/>
    <iact:actionData xml:id="d8">
      <inkml:trace xmlns:inkml="http://www.w3.org/2003/InkML" xml:id="stk8" contextRef="#ctx0" brushRef="#br0">10791 14098 979 0,'0'0'87'1,"0"0"-70"6,-4 4-17-6,-4-1 0 4,4 4 83-5,0 0 13 9,-4-3 2-9,1 3 1 17,-5 3-117-17,8 1-23 1,4-4-5-1,-4 3-1 18,-4-3-18-18,0 4-4 0,8-4-1 0,0 3 0 16,0 0-15-16,-4-3-3 0,0 0-1 0</inkml:trace>
    </iact:actionData>
  </iact:action>
  <iact:action type="add" startTime="59412">
    <iact:property name="dataType"/>
    <iact:actionData xml:id="d9">
      <inkml:trace xmlns:inkml="http://www.w3.org/2003/InkML" xml:id="stk9" contextRef="#ctx0" brushRef="#br0">10940 14042 230 0,'0'0'10'2,"0"0"2"-2,-4 7-12 0,0 4 0 0,-4-1 0 0,5 1 0 10,-1-1 200-10,0 4 36 5,-12 0 8-5,12 4-592 11</inkml:trace>
    </iact:actionData>
  </iact:action>
  <iact:action type="add" startTime="63610">
    <iact:property name="dataType"/>
    <iact:actionData xml:id="d10">
      <inkml:trace xmlns:inkml="http://www.w3.org/2003/InkML" xml:id="stk10" contextRef="#ctx0" brushRef="#br0">5269 15338 172 0,'0'0'16'2,"0"0"-16"4,-12 0 0-6,5 0 0 8,7 0 216-8,-4 0 40 7,0-4 8-7,-8 4 1 9,4 0-213-9,0 0-44 6,0-3-8-6,4 3 0 10,-3 0 0-10,7 0 0 4,-12-4 8-4,8 4-8 13,0-3 15-13,-8 3-3 3,0-4 0-3,8 4 0 8,-7 0 12-8,3 0 3 7,-4-3 0-7,4 3 0 8,-8 0-3-8,5-4 0 7,-1 1 0-7,-4-1 0 7,8 4 3-7,-4-3 0 10,5-1 0-10,-5 1 0 6,4-1 1-6,-4 1 1 10,4-4 0-10,0 4 0 5,5-4-15-5,-9 0-3 6,4 0-1-6,4 0 0 10,0-4 2-10,4 4 0 6,-8-3 0-6,4-1 0 9,4 1-1-9,-8-4 0 6,8 3 0-6,0-6 0 9,0 3-11-9,8 0 8 6,-8 0-8-6,0 0 8 11,0-4-8-10,4 5 0 1,4-1 0-1,-4-4 0 11,0 1 0-11,0-1 0 0,4 1 0 0,0-1 0 7,-5 4 0-8,5-3 0 7,-4-1-12-7,8 1 12 8,-8-1 0-8,4 4 0 8,0 0 0-8,3 1 0 7,-3-1 0-7,0 0 0 10,4-4 0-10,0 4 0 6,-4 0 0-6,3 0 0 10,5-3 0-10,-8 3 0 4,4 0 0-4,0 0 0 7,-1 0 0-7,1 3 0 8,0-3 0-8,0 4 0 7,-4-1 0-7,3 5 0 9,-3-5 0-9,0 1 0 6,4 3 0-6,-4 0 0 9,0 0 0-9,3 0 0 6,-3 0 0-6,-4 3 0 11,4-3 0-11,0 4 0 4,4 3 0-3,-4-4 0 10,-1 4 0-11,5-3 0 3,-4 3 0-2,4 0 0 6,-4 3 0-7,0-3 0 9,3 0 0-8,5 4 8 4,-4 3-8-5,0 0 0 10,-4-4 0-9,3 4-11 4,1 0 11-5,0 4 0 10,0-4 8-10,-1 3-8 4,-3 1 0-4,4-1 0 12,4 0 0-12,-4 1-8 3,-1-1 8-2,1 4 0 6,0-3 0-7,0-1-8 7,0 4 8-6,-5-3 0 5,5-1 0-6,-4 4 0 9,0-7 0-9,0 4 0 6,-4 3 0-6,4-4 0 10,-4 1 0-9,-1 3 0 3,1-4 0-4,-4 1 8 12,0-1-8-12,-4 0 0 3,4 4 0-2,-3 0 0 11,-1-3 0-12,-4 3 0 3,0 3 0-3,4 1 8 7,-4-4-8-7,-4 3 0 8,4 1 0-7,-3-1 0 5,3 1 0-6,-4-1-8 8,-4 1 8-7,5-1-12 5,-1 0 21-6,0-3 4 10,0 0 1-10,0 0 0 5,4 0-14-5,-3 0 0 10,-5-3 0-10,8 3 0 5,-8-4 12-5,5 1 0 7,-1-1 0-7,0-3 0 8,0 0 3-8,4 4 0 7,-3-4 0-7,3 0 0 8,0-4-15-8,0 4 11 7,-4 0-11-7,4-4 10 10,1 1-10-9,7-4 0 4,-4 7 0-5,-4-4 8 10,0-3-8-10,0 4 0 4,4-1 0-4,4-3 0 13,0 0-13-13,-8 4 1 3,8-4 1-3,-4 3 0 20,-4 1-41-20,8-4-8 0,0 0-1 0</inkml:trace>
    </iact:actionData>
  </iact:action>
  <iact:action type="add" startTime="67215">
    <iact:property name="dataType"/>
    <iact:actionData xml:id="d11">
      <inkml:trace xmlns:inkml="http://www.w3.org/2003/InkML" xml:id="stk11" contextRef="#ctx0" brushRef="#br0">8111 16022 1029 0,'0'0'22'2,"0"0"5"-2,0 0 1 0,0 0 2 0,8 0-30 0,3 0 0 4,-3 0 0-4,4-3 0 8,-4 3 13-8,4-4-3 9,-1 4-1-9,1-3 0 8,0-1 1-8,4 1 0 6,-1-1 0-6,1 1 0 9,4-4-10-9,-1 3 10 5,1 1-10-5,4-1 10 9,-1-3 5-9,1 4 1 6,3-1 0-6,1 1 0 8,-1-8-16-8,1 8 11 7,3 0-11-7,-3 3 10 8,-1-4 2-8,1 1 0 9,-1-1 0-9,1 4 0 7,-5-3-12-7,5 3 0 8,-4 0 0-8,3 0 0 7,-3 0 0-7,7 0 0 11,-7 0 0-11,7-4 8 3,-3 4 8-2,3-3 2 7,4-1 0-8,-3 4 0 7,3-3 19-7,1-1 4 6,-1 1 1-6,0 3 0 8,1-4-5-8,-5 4-1 7,4-3 0-7,-3 3 0 9,-1-4-24-8,5 1-12 4,-5-1 10-5,5 4-10 10,-1 0 13-10,0-3-3 5,5 3-1-5,-9-4 0 12,4 4-9-12,1 0 8 3,7 0-8-3,-4 4 8 10,-7-4-8-10,-1 3 0 5,8-3 0-4,-3 0 8 6,3 0-8-7,0 0 0 8,-7 4 0-7,3-4 0 5,5 0 0-6,-1 0 8 10,-12-4-8-9,9 4 8 4,7 0-8-5,-4-3 0 9,-3 3 0-9,-1-4 8 5,-4 4-8-5,9-3 0 9,-1 3 0-8,-4-4 0 5,-3 1 0-6,-1 3 0 6,5 0 0-6,-1-4 0 8,4 1 0-7,-7 3 0 5,-1 0 0-6,5 0 0 10,7 0 0-10,-4 0 0 5,-11-4 0-5,7 4 0 10,4-3 0-10,-3 3 8 5,-5 0-8-5,1 0 0 13,3-4 0-13,-4 4 8 3,1 0-8-3,-1 0 0 8,-3 0 11-8,-1 0-3 7,5-3-8-7,-5-1 12 7,5 4-12 1,-5 0 9-8,1 0-9 0,-1 0 8 8,5 0 5-8,-5 0 1 8,1-3 0-7,-1 3 0 4,1 0-14-4,-5 0 0 9,9 3 8-9,-9-3-8 2,1-3 0-3,-1 3 0 9,-3 3 0-9,0-3 0 7,3 4 0-7,-7-4-15 6,4 3 3-6,-5-3 1 8,1 4 11-7,-4-4 0 5,4 3 8-6,-5 1-8 10,-3-4 9-10,0 0-9 5,0 0 12-5,0 0-12 10,0 0 12-10,0 0-4 6,-1 0 0-6,-7 0-8 11,8 3 0-11,-8-3 0 3,8 4 0-3,-4-4-12 10,-4 0 12-10,0 0 0 6,0 0 12-6,8 0-12 7,-8 0 8 1,0 0-8-8,0 0 0 0,0 0 0 20,0 0-24-19,0 0-12-1,0 0-3 0</inkml:trace>
    </iact:actionData>
  </iact:action>
  <iact:action type="add" startTime="68716">
    <iact:property name="dataType"/>
    <iact:actionData xml:id="d12">
      <inkml:trace xmlns:inkml="http://www.w3.org/2003/InkML" xml:id="stk12" contextRef="#ctx0" brushRef="#br0">4499 17046 57 0,'0'0'0'1,"0"0"0"-1,0 0 0 0,0 0 0 6,0 0 0-6,0 0 0 7,0 0 169-7,0 0 29 7,0 0 6-7,0 0 0 9,0 0-136-9,0 0-28 6,0 0-6-6,0 0-1 9,0 0-4-9,0 0-1 7,0 0 0-7,0 0 0 11,0 0 5-11,0 0 1 3,0 0 0-3,0 0 0 10,0 0 2-7,0 0 1 0,0 0 0-3,0 0 0 8,0-7-10-8,0 7-3 7,0 0 0-7,0 0 0 7,0 0-12-7,8-7-4 9,-8 7 0-9,0 0 0 7,4-4-8-7,-4 4 0 9,8-3 0-8,0 3 8 3,-8 0-8-4,7 0 0 7,-7 0 9-7,12-4-9 9,-4 4 0-9,-8 0 8 6,12 0-8-6,-12 0 0 8,8-3 0-8,3 3 8 7,-11 0-8-7,8 0 0 10,4 0 9-10,-4 0-9 6,0 0 12-6,0-4-12 9,3 4 13-6,1-3-4-1,-8 3-1-1,4-4 0 10,0 1 4-11,0 3 0 4,0 0 0-3,3-4 0 10,1 4-4-11,-4 0-8 3,4 0 12-2,-4-3-4 6,4 3 5-7,-1 0 1 7,1 0 0-6,0-4 0 6,4 4-14-7,-5 0 0 9,1 4 0-9,4-4 0 7,-4 0 0-7,3 3 8 11,-3 1-8-11,4-4 0 2,8 0 9 0,-9 3-9 7,5-3 8-9,0 4-8 5,-5-4 10-5,9 0-10 6,-12 0 12-3,7 0-12 4,-3 0 12-5,4 0-4 2,-9 0 0-4,5 0-8 9,-4 0 16-8,4 0-4 4,-1-4-1-5,1 4 0 11,-4 0-2-11,4 0 0 4,3 0 0-3,-11 0 0 10,4-3 7-11,0 3 2 3,-1 0 0-3,1 0 0 11,0 0-18-11,0-4 0 4,4 4 0-3,-9-3 0 6,1 3 0-7,4-4 12 8,-12 4-4-7,4 0-8 6,-4 0 11-7,0 0-11 8,0 0 10-8,8 0-10 7,-8 0 19-7,8 0-3 11,4 0 0-11,-12 0 0 4,0 0-1-3,0 0-1 6,0 0 0-7,0 0 0 6,0 0 5-4,0 0 1 4,0 0 0-6,0 0 0 8,0 0-20-8,0 0 8 5,0 0-8-5,0 0 0 11,0 0 0-11,0 0-12 6,0 0 0-6,0 0 0 9,0 0 12-9,0 0 0 5,0 0 0-5,0 0 0 11,0 0 0-11,0 0-9 4,0 0 9-4,0 0 0 11,0 0 0-11,0 0-10 4,0 0 10-4,0 0 0 9,7 0-8-9,-7 0 8 6,0 0 0-5,0 0 0 6,8 0-8-7,-4 0 8 9,-4 0 0-9,0 0 0 7,0 0 0-7,16 0-8 10,-12 0 8-10,-4 0 0 4,0 0 0-3,0 0 0 7,8 0 0-8,-8 0 0 7,0 0 0-7,4 0 0 6,3 0 0-6,-7 0 0 8,0 0 0-8,0 0 0 7,0 0 0-7,0 0 0 10,16 0 0-10,-16 0 0 5,0 0 0-5,0 0 0 10,0 0 0-10,4 4 0 5,-4-4 0-5,0 0 0 12,0 0 0-12,0 0 0 4,8 0 0-4,-8 0 0 10,0 0 0-10,0 0 0 4,0 0 0-3,0 0 0 6,0 0 0-7,0 0 0 8,0 0-12-8,0 0 12 7,8 0-15-7,-8 0 4 8,0 0 1-7,0 0 0 18,8 3-15-19,-8-3-3 0,0 0-1 0,0 0-515 13,11-3-102-13</inkml:trace>
    </iact:actionData>
  </iact:action>
  <iact:action type="add" startTime="69901">
    <iact:property name="dataType"/>
    <iact:actionData xml:id="d13">
      <inkml:trace xmlns:inkml="http://www.w3.org/2003/InkML" xml:id="stk13" contextRef="#ctx0" brushRef="#br0">4790 16906 1036 0,'0'0'92'1,"0"0"-73"7,0 0-19-8,0 0 0 7,0 0 44-7,0 0 4 6,12 0 2-6,-1 0 0 8,-11 0-42-8,8-4-8 7,12-3 0-7,-8 4 0 10,-4 3 0-10,3-4 0 5,1 4 0-5,4-3 0 10,-4 3 28-10,3 0 4 5,-3 3 2-5,8 1 0 15,-1-4-21-15,-3 3-4 0,4 1-1 0,-1-1 0 15,1 4-8-15,8-3 0 0,-9 3 0 0,1-4 8 8,7 1-8-8,1-1 0 8,-8 1 0-8,3-1 8 8,5 1-8-8,-5-1 12 8,9-3-12-8,-5 0 12 7,1 0-1-7,-1-3 0 10,5 3 0-10,-1-4 0 5,4 4 17-4,-3-3 4 9,-5-1 1-8,9 1 0 0,-5-1-20-2,5 1-4 6,-5-1-1-6,4-3 0 9,-7 4 4-9,3-1 1 7,5 1 0-7,-9-4 0 9,5 3-13-9,-5 1 11 5,9-1-11-5,-1 1 10 11,0-1-10-11,1 4 0 4,-13 0 0-4,5-3 8 12,7 3-8-12,-3 0 8 3,-5-4-8-3,5 4 8 12,3 4-8-12,-8-4 0 4,1 0 0-3,-8 0 8 7,7 0-8-8,-7 0 0 7,-1 0 0-6,1-4 0 5,0 4 13-6,-5 0-2 8,1 0-1-8,0 0 0 7,0 0-1-7,-5-3 0 10,-3-1 0-10,4 1 0 6,0 3 0-6,-4 0 0 10,-8 0 0-10,8 0 0 4,-5 0-9-4,5-4 0 6,-8 4 9-6,8-3-9 8,-8 3 0-8,0 0 0 7,0 0 0-7,0 0 0 10,0 0-12-10,0 0-8 6,0 0 0-6,0 0-1 23,0 0-51-22,0 0-9-1,8-4-3 0,-8 4-596 2</inkml:trace>
    </iact:actionData>
  </iact:action>
  <iact:action type="add" startTime="70758">
    <iact:property name="dataType"/>
    <iact:actionData xml:id="d14">
      <inkml:trace xmlns:inkml="http://www.w3.org/2003/InkML" xml:id="stk14" contextRef="#ctx0" brushRef="#br0">7466 16717 345 0,'0'0'15'1,"-4"7"4"-1,4-7-19 0,0 7 0 6,-12 4 0-6,8-4 0 7,1 3 290-7,-5 1 54 8,0-1 12-8,4 4 1 7,-4-3-275-7,4 3-55 11,-4-1-11-11,0 1-3 5,-3 0-13-5,3 0 0 10,0 0 0-9,-4 4 0 2,0-4 0-3,4 0 0 7,1 0 0-7,7 0-10 8,-8 0-8-8,8-7-2 7,-4 0 0-7,4-7-700 11</inkml:trace>
    </iact:actionData>
  </iact:action>
  <iact:action type="add" startTime="70983">
    <iact:property name="dataType"/>
    <iact:actionData xml:id="d15">
      <inkml:trace xmlns:inkml="http://www.w3.org/2003/InkML" xml:id="stk15" contextRef="#ctx0" brushRef="#br0">7733 16585 2354 0,'-15'10'52'2,"-1"4"10"-2,-4 0 2 0,1 3 3 0,-1 4-54 0,4 0-13 4,1 4 0-4,-1-4 0 32,8 3-71-31,-4 1-17-1,4-4-3 0,0 0-551 1,5-1-110-1</inkml:trace>
    </iact:actionData>
  </iact:action>
  <iact:action type="add" startTime="71898">
    <iact:property name="dataType"/>
    <iact:actionData xml:id="d16">
      <inkml:trace xmlns:inkml="http://www.w3.org/2003/InkML" xml:id="stk16" contextRef="#ctx0" brushRef="#br0">13506 6566 230 0,'0'0'10'2,"8"0"2"-2,4-4-12 0,-4 4 0 6,4-3 0-6,0 3 0 8,3 0 82-8,-3-4 14 6,4 1 2-6,0-1 1 11,-1 1-45-11,5-1-9 5,-4 1-1-5,3-1-1 13,-3 1-11-13,4-4-3 1,7 3 0-1,1 1 0 8,-5 3-8-8,5 0-1 7,-5 0-1-7,5 0 0 8,3 0-5-8,1 0-1 10,-1 3 0-10,5 1 0 5,-5 3-13-5,4-4 9 9,-3 4-9-9,3-7 8 6,-3 7 0-6,3-3-8 13,4 3 12-13,1-4-4 3,-1 1 1-2,4-4 0 4,4 3 0-5,0-3 0 9,4-3 6-9,1-1 1 7,-1 4 0-7,0-3 0 8,0 3-3-7,0-4 0 4,-4-3 0-5,8 0 0 10,0 4 11-10,4-4 1 6,-4 0 1-6,0 0 0 11,4 4 2-11,0-1 1 4,-4 1 0-4,4-4 0 11,0 0-18-11,0 0-11 3,4 3 12-2,4-3-12 8,-1 4 19-9,5-1-3 6,-4 1-1-6,0-4 0 8,0 3-6-8,-1-3-1 8,1 4 0-7,4-1 0 5,0-3-8-6,-1 0 8 10,1 4-8-10,-4-4 8 5,0 3-8-4,0 1 8 8,-5-4-8-8,5 0 8 3,0 0-8-4,0 0-11 6,0 3 3-5,-1-3 0 7,-3 0 17-8,-4 4 4 6,4-4 1-6,-4 0 0 9,4-4 9-9,-4 4 1 6,-8 0 1-6,8 4 0 10,0-4-7-9,4 3-2 4,-8-3 0-5,4 4 0 10,-8 0-1-9,0-1-1 3,0-3 0-4,-4-3 0 16,4 3-4-16,-4 0-1 0,5 0 0 0,-5 0 0 7,4 0 1-7,-4 0 0 7,0 0 0-6,-4 3 0 6,1-3 1-7,-1 0 0 8,0 4 0-8,-4-4 0 7,-3 0-2-7,3 0 0 10,-8-4 0-9,1 8 0 3,-5-1-9-4,1-3 0 11,-1 4 0-11,-3-1 8 4,0 1-8-4,-5 3 8 8,5 0-8-8,-5 0 8 7,-3 0-8-7,4 3 0 6,-4-3 0-6,-5 0 0 9,5 0 0-9,-4 4 0 7,0-4 0-7,-4 3-11 9,-1 1 0-9,-3-1 0 6,4 1 0-6,0-1 0 21,0 4-119-21,0 0-24 0</inkml:trace>
    </iact:actionData>
  </iact:action>
  <iact:action type="add" startTime="87829">
    <iact:property name="dataType"/>
    <iact:actionData xml:id="d17">
      <inkml:trace xmlns:inkml="http://www.w3.org/2003/InkML" xml:id="stk17" contextRef="#ctx0" brushRef="#br0">16709 10212 1357 0,'0'0'60'1,"0"0"12"-1,0-11-57 0,0 4-15 6,0 7 0-6,4-7 0 8,-4 0 13-8,0 7 0 6,8-3 0-6,-8 3 0 9,4-7-13-9,0 0 9 5,8 3-9-5,-4-3 8 11,0 4-8-11,3-1 8 6,5 1-8-6,-4-1 8 11,4-3 21-11,-1 7 4 3,1-3 1-3,0-1 0 8,3 4-25-8,1 0-9 8,-4 0 0-8,3 0 9 7,1 0 2-7,0 4 0 8,-1-1 0-7,1-3 0 6,0 4-3-7,-1-1 0 8,5 1 0-8,-4-1 0 7,3 1-8-7,5-4 0 12,-5 3 0-12,1 1 0 2,3-1 15-2,1 1-3 8,3-1 0-8,5 4 0 8,-5-3 16-8,4-1 2 6,1 1 1-6,-1 3 0 8,4-4-11-6,1 4-3 4,-1-3 0-6,0-1 0 9,1 4 11-8,-1-3 1 5,-4-1 1-6,5 4 0 9,-1 0-8-9,4-3-2 5,0-1 0-5,8 1 0 11,-3-4-1-10,-1 3-1 1,4-3 0-2,0 0 0 8,0 0-3-8,0 0-1 8,-4-3 0-7,4 3 0 6,1 0-1-7,-5 0 0 8,4 0 0-7,0 3 0 4,-4 0-1-4,4-3-1 8,0 0 0-7,-4 0 0 1,-3 4 1-1,-1-1 0 9,0-3 0-11,-4 4 0 2,1-1-12-2,-5 1 0 10,4-1 0-10,-3 1 0 5,-1-1 0-5,4 1 0 7,-3-4 0-7,-1 0 0 8,0 0 8-7,1 0-8 5,-5-4 0-6,1 1 8 9,-1 3-8-8,-3 3 0 4,-1 1 0-5,1-4 8 11,-5-4-8-11,-3 4 0 5,0 4 0-5,-9-1 0 21,1-3-85-21,-4 0-23 6,-8 0-4-3</inkml:trace>
    </iact:actionData>
  </iact:action>
  <iact:action type="add" startTime="107679">
    <iact:property name="dataType"/>
    <iact:actionData xml:id="d18">
      <inkml:trace xmlns:inkml="http://www.w3.org/2003/InkML" xml:id="stk18" contextRef="#ctx0" brushRef="#br0">15295 12782 345 0,'0'0'31'2,"0"0"-31"0,0-11 0-1,-4 4 0 6,4 0 135-7,0 0 21 8,0 0 4-8,0 7 0 8,0 0-120-8,4-10-24 6,-4 3-4-6,0 7-2 10,0 0 4-10,4-4 1 5,-1-3 0-5,-3 7 0 11,0 0 14-11,0 0 3 4,0 0 1-4,4-7 0 13,-4 0-10-13,0 7-3 3,0 0 0-3,0 0 0 7,0 0-12-7,0 0-8 8,0 0 8-8,0 0-8 7,0 0 12-7,0 0-1 8,0 0-1-8,0 0 0 7,0 0 0-7,0 0 0 9,0 0 0-8,0 0 0 4,0 0 14-5,0 0 4 11,0 0 0-11,0 0 0 5,0 0 16-5,0 0 3 6,0 0 1-6,0 0 0 8,0 0-25-7,0 0-5 5,-4-3-1-6,1 3 0 9,-5-4 3-9,0 1 0 6,0 3 0-6,0-4 0 9,-4-3 8-9,1 4 3 7,-1-1 0-7,0 1 0 10,0-4-1-10,0 4 0 5,-3-1 0-5,3-3 0 11,-4 4 0-9,4-4 0 1,-3 0 0-3,7 0 0 7,0 3-18-7,0-3-4 6,-4 0-8-5,0-3 12 7,1 3-12-8,-1-4 9 7,4 4-9-6,0-3 8 6,-8-1-8-7,9-3 0 9,-5 4 0-9,8-4 0 6,-8 3 16-6,4-6-3 11,4 3 0-10,-4 0 0 2,5-3 2-3,-1 6 0 7,0-3 0-7,0 0 0 9,4 0-7-8,0 0 0 3,0 4-8-4,4-4 12 9,0 3-12-8,-4 1 0 4,4-4 0-5,3 0 0 10,-3 0 0-10,4 3 0 5,4-3 0-5,-4 4-10 11,4-4 0-11,-1 3 0 4,5-2 0-4,4-1 0 13,-5 3 10-13,5-3-13 2,0 4 5-1,3-4 8 6,1 3-12-7,0 4 12 8,-5-3-12-7,5-1 12 6,-1 1-10-7,-3 3 10 8,4 0 0-7,-5 0-9 5,5 0 9-6,-5 3-10 9,1-3 10-9,0 4-10 6,-5 6 10-6,5-3-13 11,0 4 5-11,-5-1 8 3,5 4-13-2,0 4 5 5,-5-1 8-6,5 8-13 9,-4-1-7-8,0 4 0 5,-1 0-1-6,-3 4 0 8,4 2 1-8,3-2 0 6,-7-1 0-6,-4 1 0 10,4-1 8-9,-4 1 1 4,0-4 1-5,-1 0 0 10,1 0 10-10,0 0 0 5,4-4 0-5,-4-3 0 12,0 0 0-12,-4 0 0 3,3 0 0-3,-3 0 0 9,-4-4 0-9,0 1 0 5,-4-1 10-4,1-3-10 7,-1 4 0-8,-4-1-21 8,0 1 3-8,-8-1-790 11</inkml:trace>
    </iact:actionData>
  </iact:action>
  <iact:action type="add" startTime="108955">
    <iact:property name="dataType"/>
    <iact:actionData xml:id="d19">
      <inkml:trace xmlns:inkml="http://www.w3.org/2003/InkML" xml:id="stk19" contextRef="#ctx0" brushRef="#br0">17142 12715 961 0,'-16'-3'20'2,"8"-1"5"-2,-4 4 1 0,4 0 2 0,1-3-28 0,-5 6 0 2,4 1 0-1,4-1 0 6,4-3 11-7,0 0-11 8,0 0 12-8,0 0-12 8,0 0 8-8,0 0-8 8,0 0 0-8,0 0 0 7,0 0 30-7,8 0 2 8,4 0 1-8,3 0 0 6,1 0-1-6,4 0 0 11,-5 0 0-11,5 0 0 4,4 0 7-4,-1 0 1 7,1 0 0-7,3 0 0 8,5 0-22-8,-5 4-4 9,9-4-1-9,-1 0 0 7,0 3 3-6,1 1 0 5,7-4 0-6,-4 3 0 10,1 1 7-10,-1-4 1 5,4 3 1-5,0 1 0 10,1-1-1-9,3-3 0 3,-4-3 0-4,8 3 0 12,0 0 13-12,4 0 3 2,0-4 0 0,0 4 0 5,4 0-22-7,-8 0-4 7,0 4-1-6,0-4 0 6,1 0 1-7,-5 0 0 8,0 0 0-7,0 3 0 5,-4 1-4-6,1-1-1 10,-1-3 0-10,0 0 0 5,-4 4 7-5,1-1 0 11,-5 1 1-11,-4-4 0 5,5 3-7-5,-9 1-2 8,1-4 0-8,-1 3 0 6,1-3 1-6,-1 0 0 7,-3-3 0-6,-1 3 0 6,-3 0-9-6,4 0 10 4,-5-4-10-5,5 4 10 10,-4-3-10-10,-5 3 10 5,5 0-10-4,-4 0 10 9,-5-4-10-10,1 4 0 4,0 0 9-2,4 0-9 9,-4-3 0-11,-1 3 0 3,-11 0 0-2,0 0 0 19,0 0-29-20,0 0-7 0,0 0-2 0,0 0-557 12,0 0-111-11</inkml:trace>
    </iact:actionData>
  </iact:action>
  <iact:action type="add" startTime="109553">
    <iact:property name="dataType"/>
    <iact:actionData xml:id="d20">
      <inkml:trace xmlns:inkml="http://www.w3.org/2003/InkML" xml:id="stk20" contextRef="#ctx0" brushRef="#br0">19629 12764 478 0,'0'0'21'1,"0"0"5"-1,-7 0-26 0,-5 0 0 5,4 0 0-5,-4-3 0 12,0 3 80-12,0-4 12 5,1 1 1-5,-5-1 1 7,4 4-22-6,0-3-5 5,1-1-1-6,-1-3 0 8,0 0-16-8,0 4-3 9,-3-8-1-9,3 4 0 7,-4 0 11-7,4 0 3 9,0-3 0-9,1 3 0 5,3-4-12-5,0 5-1 8,-4-5-1-7,4 1 0 5,4-4-10-6,0 3-1 6,-3-3-1-6,3 0 0 10,4-3-6-10,0 3-2 6,-4 3 0-6,0-3 0 9,8 0-13-9,0 0-2 7,3 0-1-7,-3 0 0 10,-4 0-1-10,4 4 0 4,8-7 0-4,0 3 0 12,0 0 1-12,3 0 0 4,-3 0 0-4,4 0 0 8,0 3-10-8,-1-3 12 6,1 4-12-5,-4-1 12 6,8 4-12-7,-9 0 10 8,5-3-10-8,0 6 10 8,-1 1-10-8,1-1 0 9,-4 4 0-9,4-3-11 6,-4 3 11-6,3 3-13 10,-3-3 5-10,4 4 8 5,-4 6-21-5,-1 1 3 6,1-1 1-6,4 1 0 8,-8 6-1-7,3 1 0 5,-3 3 0-6,4 0 0 8,-4 0 5-8,-4 3 1 7,0 0 0-6,-4 1 0 8,4-1 12-9,-8 4 0 5,0-3 0-5,0 3-9 10,-8-7 9-10,4 0 0 6,0-1 10-6,-3-6-10 11,-5 4 15-11,0-4-3 3,1 0-1-2,-1-4 0 7,-4-3-11-4,1 0 0-2,3 0 0-1,-4-3-11 20,0-4-89-21,5 0-17 0,-1 0-4 0,0-4-1 2</inkml:trace>
    </iact:actionData>
  </iact:action>
  <iact:action type="add" startTime="111133">
    <iact:property name="dataType"/>
    <iact:actionData xml:id="d21">
      <inkml:trace xmlns:inkml="http://www.w3.org/2003/InkML" xml:id="stk21" contextRef="#ctx0" brushRef="#br0">15389 12782 230 0,'0'0'20'1,"0"0"-20"2,0 0 0-2,0 0 0 5,-8-4 85-6,0 1 13 7,0-1 2-7,4 1 1 8,-3-1-53-8,-1 1-12 7,0-1-1-7,-4-3-1 9,8 4 8-9,-4-1 2 7,0-6 0-7,-3 3 0 9,3 0 0-9,0 0 0 5,0-4 0-5,-4 1 0 12,0-1-4-12,-3 4 0 3,-1-6 0-3,4-1 0 9,0 3 4-9,1 1 0 6,-1-1 0-6,-4 1 0 8,4 3-16-8,1-7-2 8,-1 0-1-8,4 3 0 8,8-3 11-8,-4 4 3 8,-4-4 0-8,0 3 0 7,4-3-23-7,0 0-5 10,4 0-1-9,0 0 0 3,-11 1-10-4,11-5 0 10,4 1 0-10,-4 3-11 5,0-4 11-5,0 1 0 7,7-4 10-7,1 3-10 8,-4-3 11-8,0 4-11 6,8-1 12-6,-4-3-12 10,4 1 17-10,-1-1-3 5,5 3-1-5,0-3 0 11,0 4 0-11,-1-4 0 4,1 3 0-4,4 4 0 13,-5-3-13-12,1 3-16 1,4 0 3-1,-1 3 1 11,-3 4 12-12,4-3 0 2,-1 6 0-2,1 1 0 8,0 6 0-8,-1 4 0 7,1 0 0-6,0 0 0 6,-1 4-10-7,-3-1-2 8,4 4-1-8,-1 0 0 8,-3 7-3-8,4 0-1 10,-5 4 0-9,1-1 0 2,-8 4-3-3,0 3-1 10,4-3 0-10,-8 4 0 6,-8-1 8-6,4 1 1 5,0-4 1-5,-4 3 0 9,-4 0 11-9,-4-3-10 6,4-3 10-6,-4 3-10 10,1-4 10-10,-5 1 0 5,4-4 0-5,-4-4-8 10,1 1-4-9,3-4-1 5,0 0 0-6,-4-1 0 20,8-2-40-20,-3-1-8 0</inkml:trace>
    </iact:actionData>
  </iact:action>
  <iact:action type="add" startTime="116968">
    <iact:property name="dataType"/>
    <iact:actionData xml:id="d22">
      <inkml:trace xmlns:inkml="http://www.w3.org/2003/InkML" xml:id="stk22" contextRef="#ctx0" brushRef="#br0">19602 13581 172 0,'0'0'16'2,"0"0"-16"4,0 0 0-5,0 0 0 7,0 0 115-8,0 0 20 10,0 0 4-10,0 0 1 17,0 0-140-17,0 0-24 0,0 0-6 1,0 0-2 2,0 0 17-3,0 0 3 6,0 0 1-6,0 0 0 8,0 0 31-8,0 0 5 7,0 0 2-7,0 0 0 9,8-3 1-9,-8 3 1 5,0 0 0-5,0 0 0 10,0 0-15-8,0 0-3 1,0 0-1-3,8 0 0 12,-8 0 18-12,0 0 3 3,11-4 1-3,-11 4 0 9,0 0-10-9,8 4-2 7,-8-4 0-7,8 0 0 8,0 0 4-8,-8 0 0 8,12 0 0-8,-4 0 0 7,-8 0 4-7,11 3 2 9,-3-3 0-9,0 0 0 6,-8 0 3-5,12-3 1 8,0 3 0-9,-4 0 0 4,-8 0-5-3,11 0-1 9,1 0 0-10,0 0 0 5,-4-4-16-5,4 4-3 8,-1 0-1-8,1 0 0 7,4 0 4-6,-4-3 1 5,3 3 0-6,1 0 0 10,-4 0 7-10,4 3 2 6,-5-3 0-6,5 0 0 10,0-3-2-10,3 3-1 4,-3 0 0-4,-4 3 0 12,4-3-19-12,-1 4 0 3,1-4 0-2,0 0 0 8,-4 0 12-9,3 0 0 5,5-4-1-5,-4 4 0 8,-1 4-11-7,1-4 10 6,0 0-10-7,4 0 10 8,-5 0-2-8,1 0-8 9,4 0 12-9,-5 0-4 6,1 0 22-6,0 0 4 10,0 0 1-9,-1 0 0 2,5 0-35-3,-4 0 0 9,-5 0 0-8,9 0 0 5,0-4 8-6,-1 4-8 6,1 4 9-6,0-4-9 8,-5 0 10-8,5 0-10 8,4 0 10-8,-5 0-10 8,1 0 8-8,0 3-8 6,-5-3 0-6,5 4 0 10,0-4 9-10,-1 0-9 6,-3 0 8-6,0 0-8 11,3 3 9-11,-3 1-9 3,-4-4 10-2,4 0-10 8,-5-4 10-9,5 4-10 5,0 0 10-4,-4 0-10 6,3-3 13 0,-3 3-3-6,4 0-1-1,0 0 0 7,-1 0-1-7,-3 0-8 9,0-4 12-9,0 4-4 7,3-3-8-7,1 3 10 9,0 0-10-8,-1 0 10 4,1 0-10-5,4 0 0 11,-4 0 9-11,3 0-9 3,-3 0 0-3,0-4 8 7,-1 4-8-7,5 0 0 8,-4 0 0-8,3 0 9 7,1 0-9-7,0 0 0 9,-5 0 8-8,5 0-8 5,-4 0 0-6,3 0 0 10,1 0 19-10,0 0-3 5,-5-3-1-4,5 3 0 9,-4 0-15-10,0 0 0 3,-1 3-9-3,5-3 9 10,-8-3 0-10,3 3 0 5,1-4 0-4,0 8 10 7,0-4-10-1,-5 0 0-6,5 0 9-1,4 0-9 7,-8 0 0-7,3 0 8 8,5 0-8-7,0-4 0 5,-5 4 8-6,5 0-8 10,0 0 10-10,-1 0-10 5,-3 0 0-5,4-3 8 9,3-1-8-8,-3 4 0 4,-1 0 9-5,1 0-1 6,0 0 0-6,-1 0 0 8,-3 0-8-8,4 0 0 8,-1 0 0-8,1 0 0 9,0-3 0-8,-5 3 0 4,1 3 0-5,0 1 8 9,0-4-8-9,-1 0 0 5,1-4 0-5,0 4 0 12,-4 0 0-12,7 0 0 3,-3 0 0-3,0 0 0 11,-1 0 0-11,5-3 0 4,0 3 0-4,-1 0 0 8,5 0 0 0,-4 0 0-7,-5 0 0-1,9-4 0 7,7 4 0-7,-7-3 12 9,-8 3-12-9,7 0 12 6,1-4-4-6,-1 1-8 10,-3 3 12-9,0-4-4 2,-5 1 11-3,1 3 1 8,8-3 1-8,-5 3 0 9,-7 0-21-9,4 0 0 6,7-4 0-6,-3 1 0 7,0 3 0-7,-1-4 0 8,-3 4 8-8,4 0-8 9,3 0 0-9,-3-3 0 5,-4 3 0-5,3 0 0 10,1 0 0-9,0 0-15 4,-5 0 3-5,1 0 0 11,0 0 12-11,3 0 0 3,9 0 0-3,-8-4 0 11,-20 4 0-11,15-3 0 5,17 3 0-4,-9-4 0 6,-7 4 10 0,4 0-2-6,-1-3 0-1,1 3 0 7,8-4-8-7,-5 4 0 9,-7 0 0-9,3 0 0 6,5 0 0-6,-8 0 0 11,-4 0-9-10,-1 0 9 2,5 0 0-3,0-3 0 11,0 3 10-11,-9 0-2 4,-7 0-8-4,12 0 12 7,4-4-4-7,-4 1 0 8,-4 3-8-8,3-4 0 7,1 1 0-7,4 3 0 8,0 0 0-7,-5-4 0 4,-11 4 0-5,12 0-8 12,4-3 8-12,0 3 0 3,-13-4 0-2,9 4 0 11,0-3 0-12,0 3 0 3,-4 0 0-2,-8 0 0 8,0 0 0-9,0 0-10 5,19 0 10-5,-11 0-13 8,-8 0 5-8,0 0 8 7,12-4-13-6,4 4 5 6,-1 4-3-7,-7-4 0 9,-8 0 0-9,12-4 0 7,4 1-4-7,-8 3-1 9,-8 0 0-9,0 0 0 5,11-4-5-5,-3 4-2 9,-8 0 0-8,0 0 0 18,0 0-18-19,0 0-4 0,8 0-1 0,-8 0 0 17,0 0-3-17,0 0-1 0,0 0 0 0,0 0 0 14,0 0-18-13,0 0-3-1,0 0-1 0,0 0 0 11,12-3 7-11,-12 3 1 0,0 0 0 0,0 0-512 7</inkml:trace>
    </iact:actionData>
  </iact:action>
  <iact:action type="add" startTime="123366">
    <iact:property name="dataType"/>
    <iact:actionData xml:id="d23">
      <inkml:trace xmlns:inkml="http://www.w3.org/2003/InkML" xml:id="stk23" contextRef="#ctx0" brushRef="#br0">25564 5211 1220 0,'-8'-7'54'2,"4"4"11"-2,-4-1-52 0,0-3-13 5,4 0 0-5,-4 4 0 11,0-4 64-10,-3 3 9 2,-1-3 3-3,-4 0 0 11,4 0-42-9,-3 0-8-1,-1 4-2-1,-4-4 0 9,1 0-24-9,-1 0 0 7,0 0 0-7,1 0 0 8,3 3 0-8,-4-6 0 8,5-1 0-8,-5 4 0 6,0 0 24-6,5-3 0 10,-1-1 0-10,0 4 0 6,-4 0 10-6,9-3 2 11,-5-4 0-11,4 0 0 4,0 0 4-4,1-3 0 8,-1-1 1-8,4 1 0 6,0-1-5-5,-4 1 0 7,4-1-1-8,1-3 0 7,-1 4-11-6,0-4-3 5,4 3 0-6,0 1 0 9,0-4-8-9,0 0-1 6,0 4-1-5,4-1 0 9,0-3-11-10,4 0 0 4,0 0 0-3,4 4 0 10,0-4 0-11,4 3 0 3,-1-3 0-2,1 1-11 6,4 2 1-6,4 1 0 5,3 3 0-5,5-4 0 6,3 4 2-7,1-3 0 8,-1 6 0-7,4 4 0 5,1 0 0-6,3 7 0 9,0 4 0-8,1-1 0 4,-5 4 8-5,4 4-13 12,-7-1 5-11,3 8 8 1,-3-4-17-1,-1 10 4 7,-4-6 1-8,1 9 0 6,-4 1-8-6,-1-3-2 8,-7 3 0-8,3 0 0 7,-7 0 2-6,-4 3 1 5,-4-3 0-6,0 0 0 10,-8 0 19-10,-4 0-12 6,4 0 12-6,-4 0-10 10,-3-11 10-9,-1 4 0 2,4 0 10-3,0 0-10 12,-4-7 13-12,1 0-3 4,3 0-1-3,-4-4 0 6,4 1-9-7,0-4 0 6,0 0 9-6,4 0-9 20,4-7-34-19,0 0-11-1,0 7-3 0</inkml:trace>
    </iact:actionData>
  </iact:action>
  <iact:action type="add" startTime="124192">
    <iact:property name="dataType"/>
    <iact:actionData xml:id="d24">
      <inkml:trace xmlns:inkml="http://www.w3.org/2003/InkML" xml:id="stk24" contextRef="#ctx0" brushRef="#br0">27191 3308 518 0,'0'0'23'0,"0"0"5"0,0 0-28 0,0 0 0 6,-4 3 0-6,-4 1 0 8,-4-1 126-8,4 4 20 10,0-3 4-9,0 3 1 4,-7 3-93-5,3-3-18 6,-4 4-4-6,1-1-1 9,-1 1-13-9,-4-1-2 6,4 4-1-6,-3 4 0 8,-5-1-1-8,1 0 0 8,-1 4 0-8,-3 0 0 8,-1 7 2-7,1-3 0 4,-5 3 0-5,1 3 0 10,-5 4 0-10,1 3 0 6,-8 1 0-6,3 3 0 12,-3 0-20-12,0-4 8 2,0 4-8-1,-1-4 0 8,1 4 17-9,4-10-3 6,4-4-1-6,-1 7 0 8,5-11 20-8,-1 0 4 7,5 1 1-6,-1-8 0 6,1 4 6-7,3 0 2 9,5-3 0-9,-5-4 0 6,8-4-21-6,-3 1-4 10,3-4-1-10,0 0 0 6,4-4-3-6,1 1-1 7,-1-1 0-7,0-3 0 7,4 0 3-6,0 0 0 4,0 0 0-5,8 0 0 25,0 0-43-25,0 0-9 1,0 0-2-1,0 0 0 11,0 0-19-10,0 0-4 0,0 0-1-1,4-7-468 8,4 0-93-8</inkml:trace>
    </iact:actionData>
  </iact:action>
  <iact:action type="add" startTime="124718">
    <iact:property name="dataType"/>
    <iact:actionData xml:id="d25">
      <inkml:trace xmlns:inkml="http://www.w3.org/2003/InkML" xml:id="stk25" contextRef="#ctx0" brushRef="#br0">26020 3863 1263 0,'-4'-21'28'1,"0"11"5"-1,4 3 2 0,0 0 1 0,0-4-36 0,0 4 0 5,0 7 0-5,0 0 0 9,0 0 48-8,0 0 2 3,0 0 1-4,0 0 0 14,0 0-31-14,8 11-5 2,-5 3-2-2,-3 3 0 8,4 4-13-8,-4 7-18 7,-4 3 4-7,4 4 1 8,-3 0 13-8,-1 7 0 8,0-3 0-8,-4-1 0 7,4 4 0-7,4 0-9 8,0-14 9-8,0 3-8 6,0 1 8-6,0-8 0 11,4-7 8-9,0 1-8 1,0-8 47-2,-4-10 5 9,0 0 0-10,0 0 1 4,15 4 43-4,-3-8 9 7,4 1 2-7,0-4 0 8,3-4-60-8,1 1-12 8,-4-4-3-8,3 0 0 8,-3-3-18-7,0 3-4 5,3 0-1-6,-7 3 0 22,4 1-125-21,-8-1-26-1,4 4-5 1,-5 0-1 2</inkml:trace>
    </iact:actionData>
  </iact:action>
  <iact:action type="add" startTime="125124">
    <iact:property name="dataType"/>
    <iact:actionData xml:id="d26">
      <inkml:trace xmlns:inkml="http://www.w3.org/2003/InkML" xml:id="stk26" contextRef="#ctx0" brushRef="#br0">26145 3186 1792 0,'4'-18'80'0,"-4"11"16"0,0 7-77 0,0 0-19 7,8-10 0-7,-8 10 0 6,0 0 25-6,0 0 2 7,8 3 0-7,4 8 0 9,-4 3-27-9,3 3 0 6,-3 1-9-6,0 6 9 10,0 11-13-10,0 0 4 5,-4 0 1-5,4-4 0 22,-4 4-16-21,-1 3-4-1,1 1 0 1,-4-4 0 10,0 0-9-11,4 0-3 0,-4-7 0 1,0 0 0 13,-4-4-16-13,4 0-3-1,0-13-1 0,-4 3 0 14,1-7-3-14,3 0-1 0,0-7 0 1,0 0-484 4</inkml:trace>
    </iact:actionData>
  </iact:action>
  <iact:action type="add" startTime="125309">
    <iact:property name="dataType"/>
    <iact:actionData xml:id="d27">
      <inkml:trace xmlns:inkml="http://www.w3.org/2003/InkML" xml:id="stk27" contextRef="#ctx0" brushRef="#br0">26192 3458 230 0,'8'-21'20'1,"-4"14"-20"-1,-4-3 0 0,4-1 0 8,4 4 167-8,0-3 29 6,-4 3 5-6,0 0 2 10,4-4-105-10,-1 8-21 5,1-1-4-5,4 8-1 11,0-4-22-10,-4 7-5 3,4 0-1-4,-1 3 0 9,1 4-26-9,-4-3-6 5,0 3 0-4,0 3-1 6,0 4 2-7,-5 0 1 8,-6-4 0-8,3 1 0 7,-4 3 10-7,0-4 3 9,-4 1 0-9,-4-1 0 7,4-3-15-7,-4 0-4 9,-3 0 0-9,-5 0 0 6,4-3-8-6,1-5 0 11,-1 8 9-11,-4 0-482 12,-3-7-97-12</inkml:trace>
    </iact:actionData>
  </iact:action>
  <iact:action type="add" startTime="127735">
    <iact:property name="dataType"/>
    <iact:actionData xml:id="d28">
      <inkml:trace xmlns:inkml="http://www.w3.org/2003/InkML" xml:id="stk28" contextRef="#ctx0" brushRef="#br0">15845 15331 543 0,'0'0'24'1,"0"0"5"-1,0 0-29 1,0 0 0 3,0 0 0-4,0 0 0 12,-8-7 27-12,0 3-1 4,8 4 0-4,0 0 0 12,-4-3-5-12,4 3-1 3,-8-7 0-3,8 7 0 8,-4-7 30-8,4 7 6 7,-4-7 0-7,4 7 1 8,-3-7 3-8,3 7 0 7,0-7 0-7,0 0 0 8,0 7-19-8,0 0-3 9,0-7-1-9,0 7 0 5,0 0-4-5,0 0-1 12,0-7 0-12,0 7 0 4,3-7 0-4,1 0-1 6,-4 7 0-6,0 0 0 10,8-3 0-10,0-1 0 5,-8 4 0-5,4 0 0 9,8-3-11-8,-12 3-1 4,0 0-1-5,8 0 0 10,0-4-18-10,-1 4 8 6,1-3-8-6,4 3 0 10,-4 0 40-10,0 0 0 5,4 0 1-5,-1-4 0 12,-3 4-11-12,0 0-2 4,4-3-1-4,0 3 0 6,-1 0 1 2,1-4 0-7,0 4 0-1,4-3 0 7,-4 3-28-7,-1-4 0 8,5 1 0-8,-4 3 0 7,4-4 0-7,3 4 15 10,-3 0-4-10,0-3-1 5,-1 3-1-5,5 0 0 12,0 0 0-12,3 0 0 3,-3-4-1-2,-4 4 0 5,7 0 0-6,1 0 0 8,-1 0 1-7,1 0 0 5,3 0 0-6,1 0 0 9,-1 4 3-8,1-4 1 4,-4 0 0-5,3 3 0 10,1-3-2-9,-5 0-1 4,5 0 0-5,-5 0 0 10,5 0 3-10,-5 0 1 3,5 0 0-3,-1 0 0 14,1 0-14-14,3 0 0 2,1 0 0-2,-1 0 0 8,-3 4 8-8,-1-1 1 8,9-3 1-7,-9 4 0 5,5-1-1-6,-1 1 0 9,0-1 0-9,-3 1 0 6,3-4-9-6,-3 3 12 10,-1 1-12-10,5-1 12 5,-1-3-12-5,-3 4 12 10,7-4-12-10,0 3 12 6,1-3-12-6,3 4 8 6,-3 3-8-6,3-7 8 8,-4 3-8-8,4-3 0 8,1 4 0-8,-5-4 8 8,4 3-8-7,-3 1 0 4,-1-4 0-5,1 3 0 10,-1-3 0-9,0 0 0 4,1 0 8-5,-1 0-8 10,4 4 0-10,1-4 10 4,-5 0-10-3,4 0 10 11,5 0 4-12,-1 0 1 2,-8-4 0-1,1 4 0 6,-1 0-15-7,0 0 0 7,1-3 0-6,-5-1 0 7,1 1 0-8,-5 3-8 8,4 0 8-8,1-4-13 6,-5 1 13-6,1 3 0 10,-5-4 0-9,5 1 0 3,-8-1 0-4,3 1 0 11,1-1 0-11,-5 4 0 4,5 0 10-4,-4-3-10 7,-5 3 8-7,1-4-8 23,-8 4-19-23,4 0-9 0,4 0-1 2,-5 0-1 13,-3 0 3-15,-8 0 1 0,0 0 0 0,8 0 0 11,0-3-81-9,-8 3-16-2,0 0-3 1,0 0-763 2</inkml:trace>
    </iact:actionData>
  </iact:action>
  <iact:action type="add" startTime="135017">
    <iact:property name="dataType"/>
    <iact:actionData xml:id="d29">
      <inkml:trace xmlns:inkml="http://www.w3.org/2003/InkML" xml:id="stk29" contextRef="#ctx0" brushRef="#br0">15963 13567 529 0,'0'0'23'2,"0"0"5"-2,0 0-28 0,0 0 0 5,0 0 0-5,0 0 0 7,0 0 40-7,0 0 3 10,0 0 0-10,0 0 0 6,0 0-33-6,0 0-10 10,0 0 0-10,0 0 0 5,-8-3 9-5,8 3-9 6,-4-4 0-6,0-3 9 8,0 4-9-8,4 3 0 8,0 0 0-8,0 0 0 8,-8 0 0-8,8 0 0 6,-4-4 0-6,-4 4 8 10,1 0 5-10,3 0 1 6,-4 0 0-6,8 0 0 10,-8 0 37-10,4 0 7 4,-4 0 2-4,4 0 0 12,0 0-5-12,4 0-1 4,-4-3 0-4,0 3 0 7,-3 0-6-7,7 0-2 8,0 0 0-8,0 0 0 7,-4 3-30-6,4-3-7 6,0 0-1-7,0 0 0 8,0 0 0-8,0 0 0 9,0 0 0-9,0 0 0 5,0 0-8-5,-8 4 8 13,4-1-8-13,4-3 8 3,0 0-8-3,0 0 0 6,-4 4 0-6,4-4 0 8,0 0 8-8,0 0 0 8,0 0 0-8,0 0 0 8,0 0 1-8,0 0 0 6,0 0 0-6,0 0 0 9,0 0 7-9,0 0 0 7,0 0 1-7,0 0 0 10,0 0-7-10,0 0-2 4,0 0 0-4,0 0 0 13,0 0-8-13,4 10 12 3,-4-10-12-3,8 7 12 8,-8-7-12-8,8 7 8 7,-8-7-8-7,7 4 8 8,-7-4 1-8,8 3 0 7,4 4 0-7,-12-7 0 8,0 0 2-8,8 0 0 9,0 0 0-9,4 0 0 5,-12 0 3-5,7 0 1 8,-7 0 0-8,12 4 0 8,0-1-15-8,-4-3 11 6,-8 0-11-6,12 0 10 8,-4 0-10-8,3 4 0 8,-3-4 0-8,4 0 0 9,-4 0 0-9,4 3 0 5,-1 1 0-5,1-4 0 10,-4-4 0-8,4 1 0 2,4 3 0-4,-5 0 0 11,-3-4 11-11,4 4 0 4,0-3 0-4,3-1 0 11,1 4-3-11,-4 0-8 5,4-3 12-5,-1-1-4 7,1 1 0-7,-4 3-8 7,-4-4 12-6,4 1-4 6,-5-8 3-7,-7 11 0 7,0 0 0-7,0 0 0 8,12-3-1-8,-8-1 0 9,4-3 0-7,-4 4 0 2,4-1 1-4,-8 4 0 11,0-7 0-11,4 1 0 5,0-1-3-5,-4 7 0 6,4-7 0-6,-4 0 0 8,0 0-8-8,0 7 0 7,0 0 0-7,0 0 0 9,0-7 0-9,0 7-9 6,0 0 9-6,0 0-13 9,0 0-2-9,0 0 0 6,0 0 0-6,0 0 0 21,0 0-25-21,0 0-6 0,0 0-1 0,0 0-485 9,0 0-98-9</inkml:trace>
    </iact:actionData>
  </iact:action>
  <iact:action type="add" startTime="135993">
    <iact:property name="dataType"/>
    <iact:actionData xml:id="d30">
      <inkml:trace xmlns:inkml="http://www.w3.org/2003/InkML" xml:id="stk30" contextRef="#ctx0" brushRef="#br0">15326 12785 172 0,'0'0'8'2,"0"0"1"-2,-4-3-9 0,-4-1 0 4,0 1 0-4,8 3 0 10,0 0 137-10,-4-4 26 5,-3 1 5-5,7 3 0 11,0 0-124-11,0 0-24 4,0 0-6-4,0 0-1 12,0 0 11-12,0 0 1 4,0 0 1-4,0 0 0 7,0 0 17-7,0 0 3 7,11 0 1-7,-3-4 0 8,4 1-8-8,0 3-2 8,-4 0 0-8,4-4 0 7,-1 1-11-7,1-1-2 9,0 4-1-8,0-7 0 5,-1 7-1-6,5-7 0 9,-4 4 0-9,0-4 0 6,0-4 6-6,3 4 0 6,-3-3 1-6,0-1 0 10,0 1-6-10,-1-1-2 5,1 1 0-4,0-4 0 6,-4 0-5-6,4-3 0 5,-8 3-1-6,3-4 0 10,1 1 7-9,-4-1 2 4,4 1 0-5,-4-1 0 10,-4 1-8-10,0-1-2 4,0 1 0-4,0 0 0 13,-4-1-4-13,4 1-1 3,-4 3 0-3,4-4 0 8,-8 4 3-8,0 0 1 6,5 0 0-5,-5 0 0 7,-4 4 3-8,0-4 1 7,0 3 0-6,0 1 0 6,-3-4-2-7,-1 0-1 9,0-4 0-9,1 1 0 5,-5 0 2-5,4-1 1 12,-7-3 0-12,3 0 0 4,0 4 4-4,-3-1 1 8,-1 1 0-8,1-1 0 7,-1 1-6-7,0 3-2 7,5 0 0-7,-5 7 0 7,9-3-14-6,-9 3 0 5,8 7 0-6,-3 0 0 10,3 7-19-10,4-1-3 6,-4 5-1-6,8 6 0 20,1 4-58-20,-1 7-12 0,-4 4-3 7,4-1 0 1,0 4-12-8,8 0-2 0,4 3-1 2,-4 1-537 5</inkml:trace>
    </iact:actionData>
  </iact:action>
  <iact:action type="add" startTime="137929">
    <iact:property name="dataType"/>
    <iact:actionData xml:id="d31">
      <inkml:trace xmlns:inkml="http://www.w3.org/2003/InkML" xml:id="stk31" contextRef="#ctx0" brushRef="#br0">15189 12722 1436 0,'0'0'64'2,"0"0"12"-2,-8-7-60 0,8 7-16 5,0 0 0-5,0 0 0 8,0 0 16-8,0 0 0 7,0 0 0-7,0 0 0 8,0 0-29-8,8 0-6 6,3 4-1-6,-3-1 0 11,0 1 20-11,4-1-10 4,0 4 10-4,-1 0-8 13,5-3 8-13,0-1 0 4,-4 1 0-4,3 3 0 7,1-7 0-7,0 3 0 7,0-3 0-7,-1-3 0 8,1 3 0-8,0-7 14 8,-1 0-3-8,5 0-1 7,-4 0 30-7,-1-7 5 9,5 0 2-9,-4 0 0 7,0-7-14-7,-5 0-2 11,1 4-1-11,4-4 0 3,-4-4 11-2,-4 4 3 5,-5 0 0-6,1-3 0 8,4-1 1-8,0 4 1 7,-8-3 0-7,0 3 0 9,4-3-14-9,-4-4-4 6,0 3 0-6,-4-3 0 9,0 4-5-8,0-1-2 5,0 1 0-6,-4-4 0 10,1 0-5-10,-1 4 0 4,-4-4-1-4,4 3 0 13,-4 1-2-13,-3-1 0 3,3 4 0-3,-4 0 0 9,0 4-13-9,1-4 0 5,-1 4 0-4,-4-1 0 7,1 4 0-8,-1 0 0 7,0 7-11-6,1 0 11 5,-5 0-22-6,0 7 3 10,5 0 1-9,-1 4 0 16,-3 3-6-16,3 3-2-1,-4 4 0 2,5 0 0-2,-1 4 5 0,4 3 1 7,1-1 0-7,3 8 0 22,4 0-10-21,-4 0-2-1,0 4 0 1,5 3 0 13,7-4-32-14,0 4-8 0,0 0 0 0,7 3-464 7,5-3-92-6</inkml:trace>
    </iact:actionData>
  </iact:action>
  <iact:action type="add" startTime="145466">
    <iact:property name="dataType"/>
    <iact:actionData xml:id="d32">
      <inkml:trace xmlns:inkml="http://www.w3.org/2003/InkML" xml:id="stk32" contextRef="#ctx0" brushRef="#br0">27332 5990 288 0,'0'0'12'1,"0"0"4"-1,0 0-16 0,0 0 0 6,0 0 0-6,0 0 0 8,0 0 158-8,0 0 29 7,0 0 5-7,0 0 2 10,0 0-119-10,0 0-24 6,0 0-5-6,0 0-1 11,0 0-24-11,0 0-5 3,0 0 0-3,0 0-1 9,-4-7-15-9,4 7 0 6,0 0 0-6,0 0 0 9,0-4 0-9,0 4 8 7,0 0-8-7,0 0 0 7,0 0 13-7,0 0 0 9,0 0 0-9,0 0 0 6,0 0-2-6,0 0-1 10,-4-3 0-10,4 3 0 6,0 0 8-6,0 0 2 5,0 0 0-5,0 0 0 10,0 0-20-10,0 0 10 5,0 0-10-4,0 0 8 7,0 0-8-8,0 0 8 7,0 0-8-7,0 0 8 8,0 0-8-8,0 0 8 6,-4-4-8-6,4 4 8 11,0 0-8-11,0 0 0 5,-4-3 0-5,4 3 0 12,-4-4 8-12,4 4 0 2,0 0 0-2,0 0 0 9,0 0-8-9,0 0-11 6,0 0 3-6,0 0 0 9,-3-3 0-9,3 3 0 8,-4-4 0-7,4 4 0 6,-4-3 8-7,0-1-8 8,0-3 8-8,4 7-8 7,0-3-13-7,-4-4-3 10,0-4 0-9,0 4 0 15,4-3-11-16,-4-1-2 0,4 1-1 0,-4-1 0 16,4-3-13-16,0 1-2 0,0-1-1 1,-4-7 0 15,4 3-8-15,-4 1-2-1,4-8 0 0,0 1 0 12,-4-4-1-11,4 3-1 0,-4 4 0-1</inkml:trace>
    </iact:actionData>
  </iact:action>
  <iact:action type="add" startTime="145888">
    <iact:property name="dataType"/>
    <iact:actionData xml:id="d33">
      <inkml:trace xmlns:inkml="http://www.w3.org/2003/InkML" xml:id="stk33" contextRef="#ctx0" brushRef="#br0">27305 4722 345 0,'0'-10'31'2,"4"-4"-31"1,-4-4 0-3,0 1 0 9,3-4 46-9,-3 0 3 7,0 0 1-7,0 3 0 7,-3-6-25-7,3 7-5 7,0-4 0-7,0 3-1 10,3 4-28-10,-3 0-6 6,-3-7-1-6,3 7-232 12</inkml:trace>
    </iact:actionData>
  </iact:action>
  <iact:action type="add" startTime="146790">
    <iact:property name="dataType"/>
    <iact:actionData xml:id="d34">
      <inkml:trace xmlns:inkml="http://www.w3.org/2003/InkML" xml:id="stk34" contextRef="#ctx0" brushRef="#br0">27277 5920 403 0,'0'0'36'2,"0"0"-36"0,-4-4 0-1,4 4 0 6,0 0 105-7,-4-3 15 7,4-4 2-7,0 7 1 8,0 0-76-8,-4-7-15 7,4 3-4-7,0 4 0 9,0-3-9-8,-4-4-3 4,0 3 0-5,4-3 0 10,-3 0 10-10,3 0 2 5,-4 1 0-5,0-5 0 12,0 1 28-12,0-4 7 3,0 3 1-3,4-6 0 10,-4 3-8-10,0-4-2 5,0-3 0-5,0 0 0 8,0-3-1-8,0 3 0 7,0-4 0-7,0 1 0 8,0 3-15-7,1-3-3 7,-1-4-1-8,0 0 0 8,0 3-8-8,0-3-2 10,0 0 0-9,0 1 0 2,0 2 3-2,0 1 0 7,0-1 0-8,0 4 0 6,0-3-27-6,0 3 0 7,-3 0 0-7,3 3 0 9,0 4 0-8,0 0 8 4,4-3-8-5,-4 0 0 9,4 6 0-9,-4-3 0 5,0 4 0-5,0 3 0 11,8-4 0-11,-4 4 0 5,-8 0 0-5,8 0 0 11,0 0 0-11,0 0 0 4,0 0 0-4,-4 0 0 9,0 0 0-9,4 0 0 5,4 0 0-4,-4-3 0 7,0 3 0-8,4 0 10 7,0-7-1-6,0 3 0 6,-4 1-9-7,0-4 8 9,0 0-8-9,4 0 8 6,-4 4 2-6,0-4 0 10,0 3 0-10,0 4 0 4,0 7-10-4,0-7 8 8,0 0-8-7,0 7 8 5,0 0-8-6,0 0 0 7,0 0-12-7,0 0 12 8,-8 0-14-8,0 4 5 7,0-1 1-7,0 4 0 10,1 4 0-10,-1-1 0 6,0 4 0-6,0 0 0 10,-4 4 8-10,4-1-10 4,1 4 10-4,-1-4-10 12,4 4-2-12,-4-3 0 3,0-1 0-2,4-3 0 11,-4 0-4-12,4 0 0 3,0-3-1-2,0-1 0 18,-3-3-14-19,7-7-2 1,-4 7-1-1,0 4 0 14,0-4-34-13,4-7-6-1,0 0-2 0,-4 7 0 13,0-4-22-12,4-3-5-1,-4 0-1 0,4 0 0 15,0 0 12-15,0 0 3 0,0 0 0 0,-8-3 0 2,8-4 52-2,-4 0 10 8,8-7 3-8,-4 3 0 8,0 1 24-8,0-8 0 7,4 1 0-7,0 3 11 8,0-4 41-7,0 4 9 4,4-3 2-5,3-1 0 11,1 4-1-11,0 4 0 4,0-1 0-4,0 5 0 13,7-1-5-13,1 3-1 2,-4 4 0-2,-1 0 0 12,1 0-12-12,4 0-2 4,-5 7-1-3,5 7 0 6,0-4-31-7,-1 8-10 7,1 3 0-6,4 0 0 18,-5-4-38-18,1 4-14-1,4 0-4 0,-9-3 0 2</inkml:trace>
    </iact:actionData>
  </iact:action>
  <iact:action type="add" startTime="149130">
    <iact:property name="dataType"/>
    <iact:actionData xml:id="d35">
      <inkml:trace xmlns:inkml="http://www.w3.org/2003/InkML" xml:id="stk35" contextRef="#ctx0" brushRef="#br0">27183 2732 288 0,'-8'-14'12'2,"4"10"4"-2,-4-3-16 0,0 4 0 4,0-1 0-4,4 1 0 10,-3 3 140-10,-1 0 24 5,-8 0 6-4,4 0 1 6,-3 3-131-7,-1 4-25 9,0 0-6-9,0 0-1 7,-3 0-8-7,-1 4 0 9,8-1 0-9,-7 4 0 6,3-3 0-6,4-1 8 11,-4 4-8-11,5 3 8 3,-1 1-8-3,4-4 0 9,-4 0 0-9,4 3 0 6,4 1 0-6,-3-1 0 8,3 1 0-8,0-1 0 9,4 4 0-9,0-3 0 5,0-1 10-4,0 4-10 10,0 3 13-11,0-3-4 3,0 0-1-3,4 7 0 12,0 0-8-12,3-3 0 4,1-1 0-4,0-6 0 11,0-1 18-11,4 4 2 3,3-7 0-2,-3 0 0 7,4 0-4-8,0 0 0 7,-1-7 0-6,9 3 0 6,0-6 0-7,-5-1-1 8,5-3 0-8,-5 0 0 7,5 0 3-7,0-3 1 10,-5-1 0-10,5-6 0 4,-1 3 5-4,-3-4 2 9,4-3 0-9,-1 4 0 7,-7-11 15-7,4 3 3 7,-5-2 1-7,1 2 0 8,0 1 5-8,-4-8 1 7,3 1 0-7,-3 3 0 8,0 3-9-7,-4-6-2 6,0 6 0-7,-1-10 0 9,-3 11-16-8,0-4-4 3,0 0-1-3,-4 4 0 9,0-4-4-9,-4 3-1 1,0-3 0-1,0 0 0 11,-3 4 7-11,-1-4 2 1,0 3 0-1,-4-6 0 6,-4 3-23-7,1 0 0 7,-5 0 0-6,4 4 0 6,-3-1 0-7,-1 4 0 8,-4 4 0-8,1-1 0 19,-1 4-25-19,5-3-10 0,-1 10-1 2,-4 3-1 11,-3 4-79-13,3-3-15 2,5 10-3-1,-1-7-573 2</inkml:trace>
    </iact:actionData>
  </iact:action>
  <iact:action type="add" startTime="151021">
    <iact:property name="dataType"/>
    <iact:actionData xml:id="d36">
      <inkml:trace xmlns:inkml="http://www.w3.org/2003/InkML" xml:id="stk36" contextRef="#ctx0" brushRef="#br0">27143 1845 658 0,'0'0'29'2,"0"0"7"-2,0 0-36 0,0 0 0 6,0 0 0-6,0 0 0 7,0 0 36-6,0 0 0 6,0 0 0-7,0 0 0 8,0 0-12-8,0 0-3 6,0 0 0-6,4 14 0 10,0-4-21-10,0 1-13 5,-4-4 1-5,0 10 1 11,0 0 11-11,4 1 14 3,0-1-3-3,0 1-1 9,-4-1 2-9,0-3 1 8,8 4 0-8,0-4 0 7,0 0 2-7,3 3 0 8,-7 1 0-8,4-11 0 7,0 0 7-7,4 3 2 9,0-3 0-9,-1-3 0 6,1-4 8-6,-4 0 3 7,4 0 0-6,0-4 0 6,-4 1 14-6,3-1 3 6,1-10 1-7,-4 7 0 9,4-3 1-6,-4-1 0 11,-1-6 0-10,1 3 0-3,0 0-26 0,-4-4-4-1,4-3-2 0,-4 4 0 11,0-4 18-7,-4 3 3-4,4 4 1 0,-4-3 0 15,0 7-29-13,0-8-6-2,0 8-1 0,0 3 0 9,-4-7-8-4,4 7 8-5,-4 3-8 0,4 4 8 8,0 0-16-1,0 0-4-7,0 0-1 0,0 0 0 20,0 0-66-19,0 0-13-1,-4 4-2 0,4 3-608 12</inkml:trace>
    </iact:actionData>
  </iact:action>
  <iact:action type="add" startTime="151414">
    <iact:property name="dataType"/>
    <iact:actionData xml:id="d37">
      <inkml:trace xmlns:inkml="http://www.w3.org/2003/InkML" xml:id="stk37" contextRef="#ctx0" brushRef="#br0">27627 1869 57 0,'0'0'0'3,"8"-7"0"-3,0 0 0 0,-1 4 0 0,1 3 270 0,0 0 49 1,4-7 9-1,0 7 3 8,-4 0-246-8,3 0-49 9,5 0-9-9,-4 7-3 6,0-7-24-6,3 7 0 11,-3 3 0-11,0-10 0 18,-4 4-140-18,4-1-32 6,-1 8-8-6,-11-11 0 0</inkml:trace>
    </iact:actionData>
  </iact:action>
  <iact:action type="add" startTime="151559">
    <iact:property name="dataType"/>
    <iact:actionData xml:id="d38">
      <inkml:trace xmlns:inkml="http://www.w3.org/2003/InkML" xml:id="stk38" contextRef="#ctx0" brushRef="#br0">27768 1946 961 0,'0'0'42'1,"0"0"10"-1,0 0-42 0,0 0-10 0,-4 10 0 0,4-6 0 17,0 6 50-16,-4 1 8-1,4-11 2 0,0 10 0 0,0 4-41 0,4 4-8 11,-4-4-2-7,4 0 0-4,-4 3-9 1,4-6-17 10,4-1 4-11,4 4-513 10</inkml:trace>
    </iact:actionData>
  </iact:action>
  <iact:action type="add" startTime="151723">
    <iact:property name="dataType"/>
    <iact:actionData xml:id="d39">
      <inkml:trace xmlns:inkml="http://www.w3.org/2003/InkML" xml:id="stk39" contextRef="#ctx0" brushRef="#br0">27988 1904 806 0,'0'0'72'0,"0"0"-58"1,0 0-14-1,0 0 0 3,0 0 91-1,0 0 15 5,0 0 3-7,0 0 1 6,-4 4-91-6,1 2-19 11,3 5 0-11,0 3 0 3,3-7 0-3,1 3 0 8,0-6 0-8,8 3 0 7,-4 0 0-6,4 0 0 5,0-4 0-5,-1 1 0 10,5 6 0-11,0-10 0 4,-4 7-9-3,-1-3 9 9,1 3 0-9,-4-4-8 3,-8-3 8-4,8 4 0 12,-8-4 0-12,4 10 14 2,-4-10-2-1,0 0 0 8,0 0 16-9,-4 11 2 6,-4-1 1-5,0 4 0 6,-4-14-7-6,1 7-2 7,-1 4 0-8,0-8 0 8,4 4-22-8,-4 0-8 7,1 0 0-7,3 0-610 9</inkml:trace>
    </iact:actionData>
  </iact:action>
  <iact:action type="add" startTime="152643">
    <iact:property name="dataType"/>
    <iact:actionData xml:id="d40">
      <inkml:trace xmlns:inkml="http://www.w3.org/2003/InkML" xml:id="stk40" contextRef="#ctx0" brushRef="#br0">27202 5944 288 0,'0'0'25'2,"0"0"-25"6,0 0 0-8,0 0 0 5,0 0 128-5,0 0 20 8,0 0 4-8,0 0 0 8,0 0-109-8,0 0-23 5,0 0-4-5,0 0 0 8,0 0-26-8,0 0-5 7,0 0-1-7,0 0 0 22,-7 4-20-21,7-4-5-1,0 0-1 0,-4 3 0 13,4-3 6-13,0 0 2 0,0 0 0 0,0 0 0 14,0 0-23-13,0 0-5-1</inkml:trace>
    </iact:actionData>
  </iact:action>
  <iact:action type="add" startTime="152959">
    <iact:property name="dataType"/>
    <iact:actionData xml:id="d41">
      <inkml:trace xmlns:inkml="http://www.w3.org/2003/InkML" xml:id="stk41" contextRef="#ctx0" brushRef="#br0">27254 6049 658 0,'0'0'29'1,"0"0"7"-1,0 0-36 11,0 0 0-11,0 0 0 0,0 0 0 2,0 0 31-2,0 0-1 7,0 0 0-7,0 0 0 9,0 0-30-9,7 4-20 6,-7-4 4-6,0 0 0 22,0 0-34-21,0 0-6-1,0 0-2 1,0 0 0 10,0 0 4-11,0 0 1 1,0 0 0-1,0 0 0 6,0 0 43-6,0 0 10 4,0 0 0-4,0 0 0 8,0 0 45-8,0 0 9 6,0 0 2-6,0 0 0 8,0 0-2-8,0 0 0 9,0 0 0-9,0 0 0 6,0 0-33-6,0 0-6 8,4-7-2-8,-4 7 0 7,0 0-13-7,0 0-15 10,8-4 3-10,-8 4 1 17,0 0-48-16,0 0-9-1,0 0-3 0</inkml:trace>
    </iact:actionData>
  </iact:action>
  <iact:action type="add" startTime="154445">
    <iact:property name="dataType"/>
    <iact:actionData xml:id="d42">
      <inkml:trace xmlns:inkml="http://www.w3.org/2003/InkML" xml:id="stk42" contextRef="#ctx0" brushRef="#br0">27273 3521 172 0,'0'0'8'2,"-8"10"1"-2,4-6-9 0,-3 3 0 4,-1 0 0-4,0-4 0 9,0 1 81-9,0 6 15 7,0-10 2-7,0 7 1 8,0-7-45-8,1 4-9 6,-5 3-1-6,4-7-1 8,0 0-4-8,0 0-1 7,0 3 0-7,1-3 0 10,7 0-10-10,-8 0-1 5,-4 0-1-5,4-3 0 11,-4 3-5-11,0 0-1 4,5 0 0-4,-5 0 0 13,0 0 6-13,4-7 1 3,0 3 0-3,0 1 0 11,1-1 1-11,-1 4 1 6,4-10 0-6,-4 3 0 6,0 0 10-6,0 0 1 9,-4-4 1-8,8 4 0 4,-3-3-21-5,3 3-5 8,-4-4-1-7,4-3 0 5,-4 4 12-6,0-1 2 10,4-2 1-10,-4-1 0 6,4 0-1-6,-3 3-1 8,3-10 0-8,0 4 0 7,-4-1-7-5,4 4-2 4,-4-3 0-3,4-1 0 3,0 1 6-4,0 3 2 1,0-4 0-1,0 1 0 6,1 0-6-7,-1-1-2 3,0 1 0-3,0-1 0 7,0 1-8-6,4-1-2 4,-4 8 0-5,4-8 0 8,0 4-8-6,0-3 0-3,0 3 0 0,4-4 8 10,-4 4-8-10,4-3 0 5,0 3 0-3,0 0 0 4,3 0 0-6,-3 0 0 8,4 4 0-6,0-4 8 3,0 0-8-3,0 7 0 6,0-11 0-6,0 8 8 3,3-1-8-2,1 4 0 7,4-3 0-9,0-1 0-1,-1 4 0 0,1 4-9 7,4-8 9-4,-1 4 0 2,1 7-10-3,4-7 10 11,-1 7-8-10,1 0 8-3,3 7 0 0,1-7-10 7,-1 0 10 0,1 7 0-7,-1 4-12 0,1-8 12 6,-1 4-12-3,1 0 12 4,-1 0 0-2,-3 4 0-5,3-4 0 0,1 3 0 13,-5 1 0-10,1 3 0-3,0-11 0 0,-5 11 0 13,1-10-8-11,0 3 8-2,-5 0 0 1,1 3 0 13,-4 1 0-8,-4-1 9-5,0 1 1-1,-5 3 0 0,1-4-10 0,0 4-16 15,-8 0 4-7,0 3 1-7,-3 1 11 0,-1-1 0-1,-8 1 0 0,0 3 8 11,1 0-20-8,-1-4-3-3,-4 1-1 0,4 3 0 7,-3 0 16-3,3-4-11-4,0 0 11 0,1 1-10 10,-1-1-2-9,-4 1-1 2,5-1 0-3,3-6 0 24,-4 6-23-23,4-6-5 1,4 3-1-1,1-4 0 7,-1-3-43-8,4 0-9 3</inkml:trace>
    </iact:actionData>
  </iact:action>
  <iact:action type="add" startTime="158393">
    <iact:property name="dataType"/>
    <iact:actionData xml:id="d43">
      <inkml:trace xmlns:inkml="http://www.w3.org/2003/InkML" xml:id="stk43" contextRef="#ctx0" brushRef="#br0">18733 16920 921 0,'0'0'82'1,"0"0"-66"5,0 0-16-6,0 0 0 8,0 0 80-8,0 0 12 6,0 0 2-6,0 0 1 9,8 7-54-9,0-4-10 8,-8-3-3-8,12 4 0 9,-12-4-12-9,16 3-4 4,-1-3 0-3,5 0 0 10,-4 0 9-11,3 0 2 4,5-3 0-4,-4 3 0 8,3 0 24-8,5 0 5 8,-5 0 0-8,5-4 1 7,-1 4 3-7,1 0 1 8,3 0 0-8,1 0 0 7,3 4-10-7,0-4-3 9,1 7 0-7,3-4 0 2,4 1-10-4,-3-1-2 11,3 4-1-11,-8-3 0 4,4-1-19-4,1 1-4 7,-5 3-8-7,0-4 12 8,5 1-2-8,-5-1-1 7,4 1 0-6,-3-1 0 6,3 1-1-6,0-4 0 6,1 0 0-7,-1 0 0 9,4 0 3-9,-7 0 0 5,-1-4 0-5,-4 4 0 11,1-3-20-11,-5-1-4 5,-3-3-1-5,3 4 0 20,-7-4-10-20,0 3-3 0,-1-6 0 2,1 3 0 10,-4-4-37-11,3 1-8-1,-3 3-2 1,4-11-801 8</inkml:trace>
    </iact:actionData>
  </iact:action>
  <iact:action type="add" startTime="160123">
    <iact:property name="dataType"/>
    <iact:actionData xml:id="d44">
      <inkml:trace xmlns:inkml="http://www.w3.org/2003/InkML" xml:id="stk44" contextRef="#ctx0" brushRef="#br0">27352 4687 172 0,'0'0'16'2,"0"-3"-16"0,-4-8 0-1,0 8 0 6,0-1 205-7,4 4 39 8,0 0 7-8,0 0 1 6,0 0-178-6,0 0-36 9,0 0-7-9,0 0-2 6,0 0-29-6,0 0 8 11,-4 7-8-11,-4 0 0 5,4 4 0-5,0-1 9 8,-4 1-9-8,5-1 8 6,-1 1-8-6,0 3 0 7,4 0 0-7,-4-1 0 9,0 1 0-9,0 4 8 6,4-4-8-6,0 7 8 11,0-11-8-11,0 1 0 5,0-1 0-5,-4 1 0 10,4-1 0-10,0-3 0 4,0 4 9-4,0-11-9 13,0 0 0-13,0 0 0 3,0 0 0-3,0 0 0 8,0 0 20-8,0 0 10 7,0 0 2-7,0 0 0 8,0 0-10-8,-4-4-2 9,0-3 0-9,0 0 0 5,4 0 4-5,-4 0 0 9,0 0 0-9,0-3 0 7,4-4 1-7,-4 7 1 10,4-4 0-10,-3 1 0 4,-1 3-11-4,0 0-3 11,0 3 0-11,4 4 0 5,0-7-12-5,0 0 0 6,0 7 0-4,0 0 0 6,0 0-8-8,0 0-5 6,0 0-1-6,0 0 0 22,0 0-19-22,0 0-4 0,0 0-1 1,0 0 0 11,0 0 6-12,0 0 2 0,0 0 0 0,0 11-380 10,4 3-76-10</inkml:trace>
    </iact:actionData>
  </iact:action>
  <iact:action type="add" startTime="160616">
    <iact:property name="dataType"/>
    <iact:actionData xml:id="d45">
      <inkml:trace xmlns:inkml="http://www.w3.org/2003/InkML" xml:id="stk45" contextRef="#ctx0" brushRef="#br0">27348 4680 576 0,'0'0'51'0,"0"0"-41"11,0 0-10-11,0 0 0 3,0 0 116-3,0 0 22 9,0 0 4-8,0 0 1 4,0 0-89-5,0 0-18 7,0 0-3-7,0 0-1 8,0 0-22-8,0-7-10 7,0 7 8-7,0 0-8 9,0 0 0-9,0 0 0 6,0 0 0-6,0 0 0 10,0 0 0-10,0 0 0 5,4-7 0-5,-4 7 0 11,0 0 0-11,0 0-9 4,0 0 0-4,8 0 0 8,-8 0 9-8,0 0 0 8,0 0 0-8,7-7 0 7,-3 4 12-7,0-1 4 8,-4 4 0-8,8-7 1 7,-4 4 9-7,-4-4 2 9,4 0 0-9,-4 7 0 6,0 0-4-6,0 0-1 10,4-7 0-10,-4 7 0 5,0 0-15-5,4-7-8 8,0 0 8-8,-4 3-8 7,0 4 0-7,0 0 0 6,0 0-12-5,4-3 4 7,-4-8 8-8,0 4-8 8,0 7 8-8,0 0-8 9,0 0 8-9,0 0 0 6,0 0 0-6,0 0 0 9,0 0 0-9,-4-10 0 4,4 3 0-3,0 7-8 11,0 0 41-12,0 0 9 3,-4-7 2-3,4 3 0 9,0 4-16-9,0 0-4 7,-4-7 0-7,4 7 0 7,0 0 8-7,0 0 0 9,0 0 1-9,0 0 0 6,0 0-16-6,0 0-3 8,-4 7-1-8,0 4 0 7,0-4-13-7,0 3 0 10,4 8 0-10,-4-8 0 6,0 8 0-6,0 3 0 6,1-4 0-5,3 4 0 7,-4 4 0-8,0-4 0 6,4 0 11-6,0 3-11 8,-4 0 0-7,4-6 0 6,-4 3 0-7,0-4 0 9,4-3 0-8,-4-3 0 4,4 3 0-5,0-4 0 10,-4-3 0-10,4 0 0 4,0-7 0-4,0 0 0 12,-4 7 0-12,4-7 0 4,0 0-12-4,0 0 3 19,0 0-27-19,0 0-4 1,0 0-2-1,0 0 0 2,-8-3 14-2,4-1 4 8,-4-3 0-8,5 0 0 20,-1-3-21-20,0 3-4 1,0-7-1-1,0 0 0 2,0 0 37-1,0-4 13 8,4 4-9-9,0-3 9 4,0 3 0-4,0-4 0 10,0 1 0-10,4 3 0 5,-4 0 0-5,4-3 0 7,0 3 0-7,4 0 8 9,-4 3 19-9,3 1 4 6,1-4 1-6,-4 0 0 11,4 7-5-10,4-4-1 2,0 4 0-3,-1 4 0 12,-3-8-3-12,4 8-1 4,4-8 0-3,-4 8 0 9,-1-1-14-10,5 4-8 4,0-3 10-3,0 3-10 9,-5 7 0-9,1-7 0 2,0 10 0-3,0-6 0 8,-1 3 0-8,-3 3-8 7,0-6-1-6,0 6 0 6,0 1-6-7,-8-4-1 8,0-7 0-8,0 10 0 7,0 1 7-7,0-1 1 9,-4-3 0-8,4-7 0 4,-8 4 8-5,4 3 8 9,4-7-8-9,-8 3 11 6,0 1 4-5,1-1 1 4,7-3 0-5,-8 4 0 9,0-1 2-9,8-3 1 7,-4 4 0-7,4-4 0 9,0 0 3-9,0 0 1 5,-12 0 0-5,12 0 0 10,0 0-23-10,0 0 0 5,0 0 0-5,0 0 0 12,0 0 0-12,0 0 0 3,0 0 0-3,12 0 0 12,0 0 0-12,0 0 0 3,-1-4 0-2,5 1 0 7,-4 3 8-8,4 0 1 7,-1 0 0-6,-3 0 0 6,4 0-9-7,-4 3 10 8,-12-3-10-8,11 4 10 6,1 3-10-6,-4 0 0 11,-8-7 0-11,0 10 0 6,0 1 0-6,0 3 0 8,-8-4 0-8,0 4 0 6,0 0 0-6,1 0 8 6,-5 0-8-6,4 0 0 9,-4 0 9-9,0-4-9 6,1-3 10-6,3 0-10 9,-4 0 13-8,0 0-3 5,4-3-1-6,0-1 0 10,-3 1 2-9,3-1 0 2,-4 1 0-3,0-4 0 13,4 0-11-13,0 0 0 3,-3 3 9-3,3 1-9 20,-4-4-31-20,0 0-10 1,4 3-3-1,-3 4-508 9,3 0-103-8</inkml:trace>
    </iact:actionData>
  </iact:action>
  <iact:action type="add" startTime="162462">
    <iact:property name="dataType"/>
    <iact:actionData xml:id="d46">
      <inkml:trace xmlns:inkml="http://www.w3.org/2003/InkML" xml:id="stk46" contextRef="#ctx0" brushRef="#br0">28252 3577 345 0,'0'0'31'1,"0"0"-31"6,0-4 0-7,0 4 0 8,4-7 108-8,0 7 15 6,-4-10 3-6,0 3 1 9,4-4-55-9,3 4-12 5,-3 0-1-5,-4 4-1 12,0 3 1-12,0 0 0 4,4-7 0-4,-4 7 0 9,0 0-19-9,0 0-4 6,0 0-1-6,0 0 0 8,0 0-35-8,0 17 0 9,0 1 0-9,0-1 0 6,0 1 0-6,0 3 0 8,-4 3 0-8,4-3 0 8,0 7 0-8,-4-4 0 9,0 4 0-9,1 0 0 6,-1-3 0-6,4-1 10 9,0-6-10-9,0 3 12 6,0-7-12-6,0 0 0 6,4-4 0-6,-4 0 0 8,-4 1-24-8,4-11 0 7,0 0 0-7,0 0 0 25,0 0-1-25,-8 0-1 1,4 0 0-1,-4-7 0 0,4 0 11 1,0-3 3 3,-4-1 0-3,4 1 0 9,-4-1 3-10,1 4 1 3,3-10 0-2,-4 6 0 10,4 4 8-11,0-10 0 4,4-1 0-4,-4 8 0 7,0-1 17-7,0-3 6 8,4 4 1-7,-4-4 0 5,4 7 3-6,0-4 1 8,0 1 0-8,0 3 0 7,0 7 3-7,8-11 1 9,-4 5 0-8,4 6 0 4,0-11-13-5,3 8-3 9,1-4 0-8,0 3 0 4,4 1-7-5,-4 3-1 6,3 0-8-6,1 0 12 9,0 0-12-9,-1 3 0 7,1 1 0-7,0-1 0 8,-4 8 0-7,3-1-13 5,-7 4 1-6,0-11 0 9,0 11 12-9,-8-7 0 7,4 11 0-7,-4-8-9 10,-4 1 1-10,4-1 0 4,-4 1 0-4,4-4 0 12,0-7 8-11,-4 10 0 2,4-10 0-3,-4 11 0 7,4-11 0-7,0 0 0 7,0 0 9-6,0 0-9 6,0 0 26-7,0 0-2 9,8 3 0-9,4 1 0 6,0-1-2-6,7 4-1 13,-3-7 0-11,4 0 0-2,-1 4-21 2,1-4 9 6,0 0-9-8,-1 3 0 5,1 1 17-5,-8 3-3 7,-1-7-1-7,1 7 0 9,-4 3-3-9,0-6-1 6,-4 6 0-6,0 4 0 8,-8 0-9-8,0 0 0 7,-4 3 0-7,0 4 0 10,-4-10 0-9,-3 3 0 3,-5 0 0-4,-3-4 0 11,-1 1 0-11,0-4 0 4,1 0 0-4,-5 3 0 20,1-3-106-20,3 0-20 1,-23 4-4 1,16-11-1-1</inkml:trace>
    </iact:actionData>
  </iact:action>
  <iact:action type="add" startTime="171368">
    <iact:property name="dataType"/>
    <iact:actionData xml:id="d47">
      <inkml:trace xmlns:inkml="http://www.w3.org/2003/InkML" xml:id="stk47" contextRef="#ctx0" brushRef="#br0">27073 6178 748 0,'0'-7'67'3,"0"7"-54"-2,4-3-13 0,-4-1 0 8,-4 1 79-8,0-1 13 4,4 1 2-5,0-1 1 8,0-3-38-8,-4 4-7 5,0-1-2-5,4 4 0 9,0 0-12-9,0 0-4 7,-4-7 0-7,-4 4 0 8,4 3-13-8,-4-4-3 8,4 1-1-8,-3-1 0 7,7 4-7-7,-12 0-8 9,4 0 11-9,-4 0-11 6,4 0 9-6,0 0-9 11,1 0 0-11,-1 0 9 4,0-3-9-4,8 3 0 6,0 0 0-6,-8 0-11 10,8 0 11-10,-8 0 16 5,0 0-4-5,8 0-1 10,0 0 14-10,0 0 3 6,-12 3 1-6,5 1 0 9,7-4-4-9,0 0-1 7,0 0 0-7,-12 0 0 9,4 0 13-8,8 0 3 3,0 0 0-4,0 0 0 12,0 0-23-12,0 0-4 3,-4 0-1-3,4 0 0 8,0 0-4-8,0 0 0 8,0 0-8-8,0 0 12 7,0 0-12-7,0 0 0 8,0 0 0-8,0 0 0 7,-8 3 0-7,8-3 0 9,-8 7 0-9,0 0-10 7,5 0 10-7,3-7-10 10,0 0 10-10,-8 11-10 4,4-1 10-4,0 1-8 8,0-4 8-8,0 3-8 8,0 1 8-8,0 3 0 6,0-4 0-6,0 4 0 8,0-3-8-7,0 3 8 6,4-4-8-7,-4 4 8 9,0-4 0-9,1 4-10 6,3 0 10-6,-4-7 0 11,0 11-8-11,4-4 8 3,0-4 0-2,0 4 0 11,0 0-10-12,0 0 10 2,0 0-8-1,0 0 8 7,0 0 0-8,0 0-10 6,8 0 10-5,-5 4 0 6,1-5 0-7,0 1 0 8,0 4 0-8,4-4 0 7,0-4 0-7,0 1 0 10,-4 3 0-10,8-4 9 5,-5 8-9-5,5-8 10 11,0 1-10-11,0 3 10 4,0-4-2-4,-1 1-8 7,1-1 12-7,4-3-4 9,-4 0-8-9,3 0 12 7,9-3-12-7,-4-1 12 7,-1 4-12-6,-3-3 0 6,8 2 9-7,-5-6-9 9,5 4 8-9,-5-4-8 6,1-4 8-6,0 4-8 11,-1 0 0-11,1 4 0 3,4-8 0-2,-9 4 0 11,5 4 0-12,-4-4 0 2,3-4 0-1,-3 1 8 6,0 3-8-7,-4-3 0 7,3 3 0-6,-3 0 0 7,-4-4 0-8,4-3 8 7,0 0-8-6,-1 7 8 5,-3 0 12-6,0-3 4 10,4-8 0-9,-4 1 0 4,0-1 9-5,-1-3 3 9,1 0 0-9,0-3 0 6,0 3-16-6,0-4-4 8,4 1 0-8,-8-1 0 6,3 1-6-6,1-1-2 7,0 1 0-7,0 0 0 9,-4-1 2-9,0 4 0 6,-4-3 0-6,4 3 0 10,0-4-10-9,-4 1 0 4,-4-4 0-4,0 3 0 9,0 1 10-10,0-1-10 3,0 1 12-3,-4 0-12 14,0-1 15-14,4 1-4 2,-7-1-1 0,3 1 0 3,0-1-10-5,-4 1 12 9,4-1-12-8,4 4 12 5,-3 0-12-6,-1 0 0 8,4 0 0-7,-4 4 0 4,4 3-19-5,0 0 4 10,0-4 1-10,0 8 0 18,4 3-29-18,-4-7-5 0,4 7-2 1,0 0-593 7,0 0-118-8</inkml:trace>
    </iact:actionData>
  </iact:action>
  <iact:action type="add" startTime="180794">
    <iact:property name="dataType"/>
    <iact:actionData xml:id="d48">
      <inkml:trace xmlns:inkml="http://www.w3.org/2003/InkML" xml:id="stk48" contextRef="#ctx0" brushRef="#br0">27356 6189 748 0,'0'0'33'2,"0"0"7"-2,0 0-32 0,0 0-8 4,0-7 0-4,0 7 0 9,0 0 67-9,0 0 11 6,0-7 2-6,-4 0 1 9,8-4-25-9,-4 4-4 6,0 0-2-6,0 7 0 9,0 0-5-9,0 0-1 7,0-7 0-7,0 7 0 9,0-7-9-9,0 7-3 5,0 0 0-5,-4-7 0 12,4 0-9-12,0 7-3 3,0 0 0-3,0 0 0 9,0 0-32-9,0 0-6 6,-4-3-2-6,4 3 0 9,-8 0 20-9,4 0 0 7,-4 0 0-7,4 3 0 8,-4-3 0-8,1 4 0 8,3-4 0-8,0 0 0 6,-4 0 11-6,0 0 5 11,8 0 2-11,0 0 0 5,-4 0 2-5,0 0 0 8,-4-4 0-8,8 4 0 6,0 0-20-6,-4 0 0 7,-4 4 8-7,8-4-8 8,0 0 0-8,-7 0 0 7,-1 0 0-7,8 0 0 11,-4 3 0-11,-4 1 0 4,4-1 0-4,-4 1 0 11,0-4 0-11,4 3 0 5,-4 1 0-5,5 3 0 12,-5 0-11-12,4 3 11 3,-4-6-12-3,4 3 12 10,-4 0 0-10,0 0 0 4,0 0 0-3,1-4 0 8,-1 4 0-9,4-3 0 7,0 3 0-6,4-7 0 4,-4 10 0-4,-4-3 0 8,0 4 0-9,0-1 0 7,8 1-9-7,-4 3 9 10,4-7 0-10,-4 6-9 4,4-2-3-4,-3 6 0 7,3-3 0-7,0 0 0 8,0 0-4-8,3 0 0 7,1 4-1-7,4-1 0 25,0 1-116-25,4-1-23 0</inkml:trace>
    </iact:actionData>
  </iact:action>
  <iact:action type="add" startTime="187805">
    <iact:property name="dataType"/>
    <iact:actionData xml:id="d49">
      <inkml:trace xmlns:inkml="http://www.w3.org/2003/InkML" xml:id="stk49" contextRef="#ctx0" brushRef="#br0">27136 3273 115 0,'0'0'0'2,"-8"0"10"-2,4 7-10 0,0-4 0 4,-4 4 0-3,4-7 0 7,0 7 94-8,-4 4 17 7,4-11 3-7,4 0 1 8,0 0-65-8,0 0-13 9,0 0-2-9,0 0-1 7,0 0-6-7,0 0 0 9,0 0-1-9,-4 3 0 5,-3 1 3-5,3-4 1 6,4 0 0-6,0 0 0 9,-4 0-16-9,0 3-3 8,-4 4-1-8,4-7 0 8,0 4-11-8,-4-1 0 6,4-3 0-6,-7 0 8 10,3 11-8-10,0-11 0 5,-4 3 0-5,4-3 0 10,-4 0 9-10,1 0 0 4,-5 0 0-4,0-3 0 13,4 3 15-12,-3-7 4 1,3 3 0-1,0-3 0 6,-4 0 8-7,5-3 3 9,-5-1 0-9,8-3 0 6,-4 4 1-6,0-4 1 8,4 0 0-7,1 0 0 6,3-3-16-7,0 3-3 9,0-7-1-9,0 3 0 6,0 8-3-6,4-8-1 10,0 1 0-10,0-1 0 5,0 4-7-5,4 4-2 6,0-8 0-6,4 1 0 8,-4 10-8-8,3-11-11 7,1 1 3-7,4 3 0 8,-4 0-3-7,4 0 0 5,4 0 0-6,-1 0 0 10,1 0 11-9,0 4-12 3,3-8 12-4,1 8-12 11,4-4 12-11,-5 3 0 4,5 4 0-4,-5-3 0 13,1 3 0-13,0-4 0 2,3 4 0-1,-7 7 0 7,4-7 0-8,-5 4 0 6,5-1 0-5,-8 4 0 7,4 0 0-8,-5 0 0 8,1 0 0-7,0 0 0 5,-8 0 0-6,4 4-12 9,-8-4 4-9,12 3 0 5,-12-3-4-5,3 7 0 11,-3-7 0-11,8 7 0 18,-8-7-32-18,8 11-6 1,-4-8-2 0,-4-3 0 13,4 7-9-14,4 0-3 0,-4 0 0 1,0 4-382 1</inkml:trace>
    </iact:actionData>
  </iact:action>
  <iact:action type="add" startTime="188557">
    <iact:property name="dataType"/>
    <iact:actionData xml:id="d50">
      <inkml:trace xmlns:inkml="http://www.w3.org/2003/InkML" xml:id="stk50" contextRef="#ctx0" brushRef="#br0">27485 3427 403 0,'-15'-4'17'2,"7"4"5"-2,4 0-22 0,-8 4 0 4,4-4 0-4,-4 0 0 9,1 0 68-9,-5 0 8 6,4 3 3-6,-4-3 0 7,1 0-22-7,3-3-4 10,-4 3-1-10,0 0 0 5,1-4-35-4,-1 1-7 10,0-4-2-11,-3 0 0 5,3 3 7-5,-4-6 1 7,1-1 0-7,3-3 0 6,4 0 40-5,-4 4 9 6,-3-8 2-7,-1 1 0 7,8-1-6-7,-3 1-1 7,3 3 0-6,-4 0 0 7,4-3-6-8,1 3-2 7,3-4 0-7,-4 1 0 10,0-8-21-9,4 8-5 3,0-4-1-3,0 3 0 11,1 4 3-12,3-3 0 3,-4-1 0-1,4 1 0 3,0-1-17-5,0-2-3 7,4 6-8-6,0-4 12 6,0 1-12-7,0-1 0 8,4 1 0-7,0-4 0 5,0 3 9-6,4-3-1 9,3 4 0-9,1-1 0 6,-4 1-8-6,8 0-11 10,7-1 3-10,-3 4 0 5,4 0 0-5,-1 4 0 11,9-1 0-11,-1 1 0 4,1 3 8-4,-1 7 0 8,0-7 0-8,-3 3 0 25,-1 8-24-24,1 3-7 0,-1-4-1 5,1 11 0-3,0-10 32-3,-1 13 0 0,-3-3 0 0,-5 11 0 9,1-8-12-6,0 4 3-3,-1 3 1 0,-7 4 0 12,-4-3 8-9,0 6-10-3,0-3 10 0,-5 4-10 13,-3 2 1-10,-3 1 0-3,-1-7 0 0,-4 7 0 14,4-3 9-11,-4-4 0-3,-4 0 0 0,4 0-8 17,0-8-26-16,1 5-5-1,-5-8-1 0,0 1-408 12,4-1-83-8</inkml:trace>
    </iact:actionData>
  </iact:action>
  <iact:action type="add" startTime="196066">
    <iact:property name="dataType"/>
    <iact:actionData xml:id="d51">
      <inkml:trace xmlns:inkml="http://www.w3.org/2003/InkML" xml:id="stk51" contextRef="#ctx0" brushRef="#br0">27580 6311 576 0,'0'0'51'2,"4"-11"-41"-1,-4 1-10 0,0 0 0 7,0-1 126-8,0 1 23 6,4-1 5-6,-4-3 1 8,-4 4-73-7,4-8-14 7,0 4-4-8,0-3 0 6,-8-1-29-5,4 4-7 7,0 0 0-8,0 4-1 7,0-4 1-7,0 0 1 10,-4 3 0-10,0 5 0 6,1-1-20-6,-1-4-9 6,-4 4 8-6,4-3-8 8,-4 6 14-8,0-3-2 7,5 4-1-7,-5-4 0 8,0 7-11-8,-4-4 10 9,5 4-10-9,-5 0 10 7,4 0-10-7,-4 4 0 7,1-4 0-7,-1 3 8 10,0-3-8-5,0 4 0-5,-3-4 0 0,3 3 0 12,-4 1 0-12,5-4 12 3,-1 0-12-3,0 3 12 8,-3-3-4-8,-1 4-8 7,0-1 12-5,1 1-4 4,-1-1 17-6,0 1 3 8,5 3 1-6,-5-4 0 3,0 1-29-5,1 3 0 9,3-1 0-7,-4 1 0 3,5 4 0-3,3 3 0 6,-4 0 0-7,4 3 0 6,4-3 0-1,-3 4 0-6,-1-1 0 0,4 1 0 5,-4-1 0-3,4 4 0 3,4-3 0-3,0 3 0 5,1-1 0-5,-1 1 0 3,4-3 0-3,0-1 0 4,4 1 0-4,-1-1-16 2,5 4 1-2,0-3 1 7,0-4 14-7,4 3 0 3,0-3 0-4,7 4 0 7,1-4 12-5,3-1 0-3,-3-2-1 0,8-1 0 10,3 1-11-10,4-1 0 7,1-3 9-6,3-3-9 5,-4-4 14-3,1 0-2 2,-5 0 0-3,1-4 0 3,-1-3 8-4,-7 0 2 7,3 4 0-7,-7-8 0 3,-4-3 4-2,-1 4 1 7,1-7 0-6,-4 3 0-3,-4 0 20 1,-4-4 4 7,0-3 1-8,-4 0 0 8,-4-3-8-7,0-4 0 4,-4 0-1-2,-4 0 0 2,0 0-19-3,1-3-4 2,-5 3-1-2,0 3 0 5,0-3-3-5,1 7-1 3,3 4 0-3,-4 3 0 17,4 0-54-19,-3 0-10 1,7 3-3 0,-4 5 0 13,4 2-36-14,8 4-8 0,0 0-2 0,0 0 0 15,0 0-131-14,0 0-27 0,-4 14-4-1,8-4-2 1</inkml:trace>
    </iact:actionData>
  </iact:action>
  <iact:action type="add" startTime="196903">
    <iact:property name="dataType"/>
    <iact:actionData xml:id="d52">
      <inkml:trace xmlns:inkml="http://www.w3.org/2003/InkML" xml:id="stk52" contextRef="#ctx0" brushRef="#br0">27591 6486 403 0,'0'0'36'1,"0"0"-36"5,0 0 0-5,0 0 0 7,0 0 91-8,0 0 11 6,0 0 2-6,0 0 1 10,0 0-65-10,0 0-12 7,0 0-4-7,0 0 0 9,-3-4-15-9,3 4-9 5,0 0 10-5,0 0-10 11,-8 0 20-11,8 0-3 3,0 0 0-3,0 0 0 9,0 0 11-9,0 0 1 6,0 0 1-6,0 0 0 8,0 0 4-8,0 0 1 8,0 0 0-8,0 0 0 7,0 0 5-7,8-3 0 8,-8 3 1-8,3-4 0 9,5 1 5-9,0-1 1 8,4 1 0-8,-4-1 0 5,0 1-7-5,4-4-2 8,-1 0 0-8,5 0 0 7,0 0-7-7,3 3-2 9,-3-3 0-9,4 0 0 7,-1 0-9-6,5 0-1 5,0 0-1-5,-1 0 0 7,5-3-7-8,-5-1-2 7,5 4 0-7,-5 0 0 9,5-3-9-9,-5-1 0 4,5 1 0-4,-1-1 8 13,-3 1-8-13,4-4 0 2,3 4 0-2,0-4 0 11,1 3 0-11,3 1 0 5,1-4 0-4,-5 3 0 6,4 1 0-7,1 3 8 7,-1-7-8-6,1 3 0 6,-1-3 8-7,0 0-8 9,1-3 8-9,-5 3-8 6,4 3 16-5,1-3-1 8,-1 1-1-8,1-1 0 3,-5 3 10-4,12-3 3 9,0 4 0-9,1-1 0 6,-5-3-13-6,0-3-2 6,1 3-1-6,-1 0 0 9,0 0-3-9,-3 0-8 7,3 0 12-7,-8 0-4 9,5 0-8-8,-1 0 0 4,-4 0 9-5,1 0-9 10,3 0 0-9,5-3 8 2,3 3-8-3,-4 0 0 13,4-4 0-13,1 1 0 2,-5 3 0-1,4 0 0 10,-4 0 0-11,1-4-8 3,-1 4 0-2,-4-3 0 7,5-4 8-8,-1 4 0 7,0-4-9-6,1 0 9 6,3 3 0-7,0 1 0 9,0-1 0-9,4 1 0 6,-3-1 0-6,-1 4 0 10,-4-3 0-10,0 3-11 5,1 3 11-5,-5 1 0 9,0-4 0-9,1 0 0 7,3 4 0-7,0-4 0 6,1 0 8-6,-1 3-8 8,0-3 0-8,5 0 0 7,3 0 0-7,-8 4 0 9,0-8 0-9,1 1 0 6,-5 3 0-6,4 0 8 10,-3-4-8-9,-5 1 0 2,1 3 0-3,-1-3 0 13,-3-4 0-12,3 3 9 1,-4 1-9-1,5 6 10 8,-5-10-10-9,-3 7 10 5,0 0-10-5,-1 4 10 8,5-1-10-1,-9 1 0-6,5-1 0-1,-4 4 8 7,-5 4-8-7,1-4-11 9,0 3 3-9,-5 1 0 6,5 0-7-6,-8 3-1 10,0-4 0-10,0 4 0 18,0-3-28-18,0 3-5 0,-8 0-2 0,0 0 0 16,0 0-141-16,0 0-29 0,7-4-6 5,-7 4-364-5</inkml:trace>
    </iact:actionData>
  </iact:action>
  <iact:action type="add" startTime="197834">
    <iact:property name="dataType"/>
    <iact:actionData xml:id="d53">
      <inkml:trace xmlns:inkml="http://www.w3.org/2003/InkML" xml:id="stk53" contextRef="#ctx0" brushRef="#br0">31977 4516 403 0,'-8'-3'36'1,"8"3"-36"5,0-7 0-6,-3 0 0 10,-5 0 107-10,0 0 14 4,0-4 3-4,0 8 1 12,-4 3-81-12,4 0-16 4,-3-7-3-4,-1 3-1 9,4 4-8-8,-4 0-1 4,4-3-1-5,1 3 0 8,-1-4 24-8,0 4 5 8,-4 0 1-8,4-7 0 8,0 7 6-8,-4-3 2 8,5 3 0-8,-5 0 0 7,0 0-17-7,0 3-3 9,4-3-1-9,-3 0 0 5,-1-3 1-5,0 6 1 12,0 4 0-12,-3-7 0 3,3 4-20-3,-4-1-4 7,4 8-1-7,-4-8 0 10,1 1 4-10,-5 3 0 6,0 0 0-6,1 3 0 9,-1 1 0-9,-3-1 0 6,-1 1 0-6,4 2 0 10,-3 1-12-10,3 0 0 5,4 4 0-5,-3-1 0 11,3 1 0-11,-4 3 0 3,5-4 0-3,3 1 0 12,4 3 11-12,0 3 0 3,0-10 0-2,4 7 0 7,0 0-11-8,4 0 0 7,0 3 0-6,4-3 0 6,4 0 0-7,-4 0 0 8,4 0 0-8,0-3 0 6,4 3 21-6,-1-4-1 11,1 0 0-11,4 4 0 5,-4-3-20-5,3-1 0 11,1 1 0-11,4-4-12 4,-4 0 24-4,-1 0 4 7,5-4 0-7,-4-3 1 7,3 0-4-6,1 0-1 6,0-3 0-7,-1-4 0 9,1 0 23-8,3-4 4 3,1 1 1-3,0-4 0 9,3 0-18-10,1-4-3 5,-1 4-1-5,1-7 0 11,-1 0 10-11,1-3 1 3,-1-1 1-3,1 1 0 11,-5-1 2-11,5 1 1 4,-5-4 0-4,1 0 0 10,-4 4-11-10,-1-4-2 6,-7 0-1-5,4 0 0 7,-4 3-3-8,-1-3 0 8,1 0 0-7,-4 4 0 5,0-1-6-6,-4 1-2 10,4 0 0-10,-8-1 0 4,4-3 4-4,-4 0 0 11,-4 4 0-11,0-8 0 4,-4-3-12-4,-4 7 0 6,-4-14 9-6,1 8-9 9,-5-5 8-9,-4 4-8 7,1 0 8-7,-9 4-8 8,1-4 0-8,-4 7 0 7,-1 3-12-7,1 4 4 24,-1 1-26-24,1 6-5 1,0 3-1 1,-1 4 0 6,1 7-163-7,0 7-33-1,-40 28-6 8,12 0-568-7</inkml:trace>
    </iact:actionData>
  </iact:action>
  <iact:action type="add" startTime="199621">
    <iact:property name="dataType"/>
    <iact:actionData xml:id="d54">
      <inkml:trace xmlns:inkml="http://www.w3.org/2003/InkML" xml:id="stk54" contextRef="#ctx0" brushRef="#br0">31911 4509 633 0,'0'0'56'2,"0"0"-44"2,0-7-12-4,-4 0 0 11,4 4 107-11,0 3 19 5,-4-7 4-5,4 7 1 9,0-7-82-9,-4 0-16 6,4 7-3-6,0 0-1 11,0 0 11-11,-4 0 3 3,0-11 0-3,4 11 0 13,-4-3-15-13,-4-1-2 3,4-3-1-3,4 7 0 8,0 0-7-8,0 0-2 8,-8-7 0-8,0 4 0 7,1-1-8-7,-1 4-8 8,0 0 9-8,-4 0-9 7,8 0 14-7,-4-3-3 10,0-1-1-10,-3 4 0 5,-1 0 6-5,4 0 0 10,8 0 1-10,0 0 0 5,-8-3 10-5,-4-1 1 6,4 1 1-6,1 3 0 10,-1 3-5-10,8-3-2 6,-8 4 0-6,8-4 0 9,-12 3-5-9,4 1-1 6,0-4 0-6,1 3 0 12,7-3-16-12,-12 7 0 3,4 0 0-2,0 4 0 11,-4 3 0-11,4-7 0 1,0 7 0-1,1-4 0 8,-1 4 0-9,-4 0 0 4,4 0 0-3,0 3 0 6,-4 4 0-7,5-3 0 7,-1-1 0-6,0 4 0 6,4 0 0-7,-4 0 0 8,0 0 0-8,4-3-9 8,0-1 9-8,4 1 0 10,-4-5 0-10,1 5 0 4,6-4 0-4,-3 0 0 12,4-4 0-12,0 8 0 4,4-11 0-3,0 3 0 6,0 1 0-7,4-1 0 7,3 1 11-7,1-4 4 7,0 3 1-7,3-3 0 8,5 0 12-7,4-3 4 4,-5 3 0-5,5 0 0 10,-1-4-20-10,5 1-4 5,-5-4-8-5,1 3 12 12,-1-3-12-12,1 0 0 3,-5 0 0-2,1 0 0 12,-5 0 15-13,5-3-3 2,-8 3-1-1,3-4 0 5,-3 4 3-6,0-3 1 8,-4-4 0-7,-1 3 0 5,-3-3 12-6,0 0 2 9,4-3 1-9,-8-1 0 7,0 1-2-7,0-1 0 10,0-6 0-10,-4 3 0 4,4-7 7-4,-4 0 1 12,-4 3 0-12,4-6 0 4,-4-4-25-4,0 0-11 6,0 0 10-6,0 0-10 9,-4 0 12-9,0 0-4 6,0 0-8-5,1 1 12 7,-1-1-12-7,0 0 9 5,-4 3-9-5,4 4 8 7,0 4-8-7,-4-1 0 3,5 1 0-4,-5 3 0 12,4 3 0-11,-4 1 0 1,0-1 0-1,-3 4-11 12,-1 4-1-13,0-7 0 2,1 10 0-1,-1-4 0 6,0 4-6-7,0 0-2 7,5 0 0-6,-5 4 0 7,0-1 1-8,4 4 0 7,1-4 0-7,-1 1 0 6,0-1 10-6,0 4 9 10,0-3-13-9,5 3 5 4,-5 3 8-4,4-3-10 9,-4 4 10-10,4-1-10 3,0-3 10-3,1 0 0 7,-5 4 0-7,8-1 0 8,-8 4-15-8,8 0 3 8,-4-7 0-8,0 7 0 24,4 0-13-23,0 0-3-1,-3 0 0 1,7 0 0 8,-4 3-6-8,4-3-2 0,-4 0 0-1,4 0 0 13,4 0-48-13,-4 0-9 0,4-3-3 0,0 3-708 7</inkml:trace>
    </iact:actionData>
  </iact:action>
  <iact:action type="add" startTime="200777">
    <iact:property name="dataType"/>
    <iact:actionData xml:id="d55">
      <inkml:trace xmlns:inkml="http://www.w3.org/2003/InkML" xml:id="stk55" contextRef="#ctx0" brushRef="#br0">31859 5382 115 0,'0'0'10'0,"0"0"-10"9,0 0 0-9,0 0 0 6,0 0 168-6,0 0 32 11,0 0 7-11,0 0 1 4,0-3-106-4,0 3-21 6,0 0-4-6,0 0-1 9,0-7-7-9,0 0-1 6,0 7-1-6,0 0 0 9,0-7-17-8,0 7-3 5,0 0-1-6,0 0 0 9,0 0-11-9,0 0-3 6,0 0 0-6,0 0 0 10,0 0-32-10,0 0 0 4,0 0 0-4,0 0 0 13,0 0 0-13,0 0-11 3,0 0 11-3,0 0-13 8,0 0 13-8,0 0 0 6,8 0 0-6,-8 0 0 9,0 0 18-9,4 0 0 7,-4 0 0-7,12 0 0 8,-12 0 12-8,0 0 2 9,0 0 1-9,0 0 0 6,0 0-9-6,4 0-3 11,-4 0 0-11,0 0 0 4,0 0-3-4,12 0-1 7,-12 0 0-7,0 0 0 9,0 0-8-9,0 0-1 6,0 0-8-6,8 0 12 9,-1 0-12-9,-7 0 0 6,0 0 0-6,0 0 0 9,0 0 11-9,0 0-1 6,0 0 0-6,0 0 0 12,0 0-10-12,0 0 0 3,8 0 9-3,-8 0-9 13,0 0-13-13,0 0-7 2,4 3-2-2,-4-3 0 8,0 0 22-8,0 0-9 7,4 7 9-6,-4-7 0 6,0 0 0-7,0 0 0 8,0 0 0-8,0 0 0 7,0 0 0-7,0 0 0 8,0 0 0-8,0 0 0 7,0 0 0-7,0 0 0 12,0 0 0-12,0 0 0 4,0 0 0-4,0 0 0 6,0 0 8-6,0 0-8 8,0 0 0-8,0 0 0 7,0 0 8-7,0 0-8 9,0 0 0-9,0 0 0 6,0 0 0-6,0 0-10 10,0 0-4-10,0 0-1 5,0 0 0-5,0 0 0 22,0 0-40-22,0 0-8 0,0 11-1 0</inkml:trace>
    </iact:actionData>
  </iact:action>
  <iact:action type="add" startTime="202998">
    <iact:property name="dataType"/>
    <iact:actionData xml:id="d56">
      <inkml:trace xmlns:inkml="http://www.w3.org/2003/InkML" xml:id="stk56" contextRef="#ctx0" brushRef="#br0">18871 6342 986 0,'-12'-7'44'2,"8"7"8"-2,-4 0-41 0,0 0-11 6,-3 0 0-6,-1 0 0 8,-4 0 55-8,4 0 9 7,1 0 1-7,-5 0 1 8,0 0-18-8,0 0-4 9,-3 4-1-9,3-4 0 6,0 0-25-6,1 0-5 10,-5 0-1-10,4 0 0 5,1 0-2-5,-1-4-1 6,0 4 0-5,-4-7 0 8,5 0 23-9,-1 0 5 6,0-3 1-6,1 0 0 8,-1-1 14-8,0-3 2 7,0-3 1-7,5-1 0 10,-1 1-6-10,0-1-1 5,4 1 0-5,0-4 0 10,-3-4-12-9,7 4-4 3,0-3 0-3,0 3 0 10,4-3-10-11,4 3-2 3,-4 3-1-3,4-3 0 10,0 4-19-10,3-1 0 5,1 4 8-4,0 0-8 7,4-3 0-8,-4 6 0 7,4 4-13-6,-1-3 5 6,5 6-2-7,-4 1 0 8,4-1 0-8,3 8 0 6,-7-1-5-5,4 1-1 9,3 6 0-10,5 1 0 18,-8 3-10-18,3 3-2 0,1 1-1 0,0 3 0 15,3 0 1-15,-3 0 0 1,-4 3 0 1,-1-6 0-1,1 3 6-1,-8-1 2 4,4-6 0-4,-8 4 0 10,-4-8 8-10,0 4 1 6,-4 0 1-6,-8-3 0 10,-4 3 0-10,0 0 0 4,1-4 0-4,-5 4 0 22,-7 0-20-22,3 0-4 0,0-3-1 0,1 6-679 4</inkml:trace>
    </iact:actionData>
  </iact:action>
  <iact:action type="add" startTime="213973">
    <iact:property name="dataType"/>
    <iact:actionData xml:id="d57">
      <inkml:trace xmlns:inkml="http://www.w3.org/2003/InkML" xml:id="stk57" contextRef="#ctx0" brushRef="#br0">5309 15251 57 0,'0'0'0'2,"0"0"0"4,0 0 0-6,0 0 0 8,-8 0 152-8,0 0 26 7,0 3 5-7,8-3 1 8,-4 0-87-8,-4 4-17 8,-4-4-3-8,5 0-1 7,7 0-16-7,-4 3-3 9,-4-3-1-8,-8 4 0 5,4-4-39-6,4 3-8 10,-3-3-1-10,-1 4-8 4,-4-1 29-4,0-3-1 7,5 0 0-7,-5 0 0 8,0 0 4-8,0 0 1 6,5 0 0-6,-9 0 0 10,4 0 14-10,1-3 2 5,-1-1 1-5,-4 1 0 10,12-1-5-10,-11 1-1 5,3-4 0-5,0 3 0 14,1-3-11-14,-5-3-2 2,8 3-1-1,4 0 0 9,-11-4 6-9,11 1 2 2,-4-8 0-2,4 4 0 6,4-3-26-7,-4-1-4 8,8-3-8-7,4-3 11 5,4 3-11-6,0-3 0 9,4-1 0-9,3 1 0 6,-3-8-12-6,8 4-4 10,3 0 0-9,5 4-1 3,-4 0 7-4,3 3 2 11,-3-4 0-10,3 4 0 2,1 4 8-3,-1-1-13 7,5 8 5-7,-5-4 8 9,1 7-20-8,-1 0 3 5,1 0 1-6,3 7 0 7,1 0 0-7,-5 7 0 7,8-4 0-7,-7 8 0 24,3 3-12-24,-3-4-1 1,-5 4-1 2,1 4 0-3,-4 3 10 0,-1 0 3 2,-7-4 0-1,4 7 0 11,-8-3 17-12,-4 0 0 2,3 0 0-1,1 0 0 7,-16 0 0-8,8-3 16 6,-3 3-4-5,-1 0 0 7,0 0-12-8,-4 0 0 7,0-1 0-6,0-2 0 19,4-1-29-20,-4 1-3 0,0-4 0 0,5 0-683 5</inkml:trace>
    </iact:actionData>
  </iact:action>
  <iact:action type="add" startTime="216305">
    <iact:property name="dataType"/>
    <iact:actionData xml:id="d58">
      <inkml:trace xmlns:inkml="http://www.w3.org/2003/InkML" xml:id="stk58" contextRef="#ctx0" brushRef="#br0">27281 3280 57 0,'0'0'0'2,"0"0"0"0,0 0 0-1,0 0 0 5,0 0 112-6,0 0 16 8,-8 0 4-8,0 3 1 8,4-3-97-8,4 0-19 6,-7 7-4-6,-1-3-1 9,0 3-4-9,0 0 0 7,0 0-8-7,0 3 12 9,0-6-4-9,0 3-8 5,8-7 11-5,-7 7-11 12,-1-4 14-12,4 4-4 3,4-7-1-3,-8 4 0 9,0 3 6-9,8-7 1 6,0 0 0-6,-4 7 0 8,4-7 3-8,-8 3 1 8,0 4 0-8,1-3 0 7,-1-1 3-7,0 1 1 9,0-1 0-9,4 4 0 6,-4-3-4-6,0-1 0 11,-3 8 0-11,3-8 0 5,-4 11-9-5,0-7-3 6,-4 3 0-6,5 1 0 8,-1-1-8-6,-4 4 8 3,-4 4-8-4,5 6 8 7,-5-6-8-8,0 6 0 6,-3 1 9-5,-1-1-9 8,1 4 0-9,-1 0 0 5,1 7 0-5,-1-11 8 11,-4 8-8-11,1-1 0 4,-1 1 0-4,1-4 0 12,-4-1 0-11,-1 1 0 1,-7 0 10-2,3 0-10 9,1 0 24-9,0 0-2 6,-5 0 0-5,1 0 0 7,4-4-22-8,-1 4 8 7,1-3-8-6,4-1 0 6,-5-3 20-7,5 0 0 9,-1 4 0-8,1-8 0 4,-1 4-20-5,5-3 0 10,-1 2 0-10,5-6 0 4,3-3 0-4,0-1 12 7,1 1 0-7,7-4-1 9,-4 3-11-9,5-6 0 7,-1-1 0-7,4 1 0 8,8-4 0-8,-4 3 0 6,-4-3 8-6,8 0-8 9,0 0 0-9,0 0 8 6,0 0-8-6,0 0 0 21,-4 0-23-21,4 0-9 0,0 0-3 0</inkml:trace>
    </iact:actionData>
  </iact:action>
  <iact:action type="add" startTime="217758">
    <iact:property name="dataType"/>
    <iact:actionData xml:id="d59">
      <inkml:trace xmlns:inkml="http://www.w3.org/2003/InkML" xml:id="stk59" contextRef="#ctx0" brushRef="#br0">15986 6437 518 0,'0'0'23'2,"0"0"5"-2,8-7-28 0,-8 7 0 4,8-4 0-4,-4 1 0 9,8 3 60-9,-4-4 8 8,-1 1 0-8,-7 3 1 7,12 0-45-7,0-4-8 10,4 4-3-10,-1-3 0 5,1 3-5-5,0 0-8 7,0 0 11-7,3 0-11 7,-3 0 21-6,4 3-2 5,-1 1-1-6,1-1 0 10,0 1-1-10,-1-4 0 6,5 3 0-6,-1-3 0 9,5 4 0-9,-4-1 0 6,7 1 0-6,-4-1 0 11,1 4 5-11,-1-3 1 5,1-1 0-5,-1 1 0 11,5-4-11-11,-5 3-3 3,9-3 0-3,-1 4 0 10,1-4 6-10,-1 0 1 5,4 0 0-4,4 0 0 6,1 0-1-7,3 3 0 8,-4-3 0-7,0 0 0 6,-3 0 7-7,3 0 2 8,-4 0 0-7,4 0 0 5,-3 4-10-6,3-1-2 12,0-3 0-12,-4 4 0 3,-3-1-2-3,7-3-1 6,4 4 0-2,4-4 0 0,-8 3 1-3,1 1 0 5,3-1 0-5,-4-3 0 7,-4 4 1-7,5-4 0 4,-5 3 0-5,4 1 0 9,0-8-2-9,-3 4 0 6,3 4 0-6,-4-4 0 12,1 0 3-12,-5 0 1 3,4 0 0-3,-3 0 0 13,-5 0-1-13,0 0-1 2,1 0 0-1,-1-4 0 8,-7 1-2-9,3 3 0 6,-3-4 0-5,0 1 0 8,-1-1 5-9,1-3 1 6,-5 4 0-5,1-1 0 4,0 1-5-5,-1-1-1 10,-3 1 0-9,0-1 0 4,-1 1-9-5,-3-1 0 10,0 4 0-10,0-3 0 17,-4 3-24-16,4-4-8-1,-12 4 0 1,7 0-460 7,1 4-91-5</inkml:trace>
    </iact:actionData>
  </iact:action>
  <iact:action type="add" startTime="218933">
    <iact:property name="dataType"/>
    <iact:actionData xml:id="d60">
      <inkml:trace xmlns:inkml="http://www.w3.org/2003/InkML" xml:id="stk60" contextRef="#ctx0" brushRef="#br0">27407 3940 460 0,'-4'-32'41'1,"4"18"-33"1,-4-3-8-2,0 3 0 8,0-3 53-7,0 3 9 6,0-4 2-7,0 1 0 7,0-1-40-7,0 8-7 8,-3 3-1-8,3-4-1 7,-4 4-15-7,4 4 0 8,0-4-12-8,0 3 12 8,0 1-24-8,-4-1 1 9,4 1 1-9,0 3 0 6,-4-4 0-6,1 1 0 6,3 3 0-6,-4 0-242 10</inkml:trace>
    </iact:actionData>
  </iact:action>
  <iact:action type="add" startTime="219304">
    <iact:property name="dataType"/>
    <iact:actionData xml:id="d61">
      <inkml:trace xmlns:inkml="http://www.w3.org/2003/InkML" xml:id="stk61" contextRef="#ctx0" brushRef="#br0">25520 4575 946 0,'-7'-7'42'1,"7"7"9"-1,-4-7-41 0,0 4-10 11,0-1 0-11,4 4 0 4,0 0 16-4,0 0 0 5,0 0 1-4,0 0 0 7,-8 0-17-7,8 0 0 5,0 0-8-6,0 0 8 9,0 0-12-9,0 0 3 6,0 0 1-6,0 0 0 9,0 0 8-9,0 0-8 7,0 0 8-7,0 0-8 10,0 0 8-10,0 0 0 4,0 0 0-4,0 0 0 13,0 0 0-13,8-7 0 3,-8 7 0-3,4-3 0 7,-4 3 0-7,11 0 0 8,-11 0-10-8,8 0 10 20,-8 0-53-20,8 3-4 0,0 4-1 0,-8-7 0 3</inkml:trace>
    </iact:actionData>
  </iact:action>
  <iact:action type="add" startTime="219650">
    <iact:property name="dataType"/>
    <iact:actionData xml:id="d62">
      <inkml:trace xmlns:inkml="http://www.w3.org/2003/InkML" xml:id="stk62" contextRef="#ctx0" brushRef="#br0">25556 5131 633 0,'-16'-11'28'1,"8"11"6"-1,0-3-34 0,-3-1 0 6,-1 1 0-6,-4-1 0 10,0 1 91-10,-3-1 11 4,-5 4 2-4,0-10 1 12,-3 6-54-12,-1-3-11 3,1 0-3-2,-4 0 0 11,3-3 8-12,-3-1 2 3,-1-6 0-3,5-1 0 7,-1 1 23-6,1-4 5 7,-1 0 1-8,5-3 0 6,-1-1-8-6,4 4-2 9,1-3 0-9,-1 3 0 8,8 0-8-8,-4-4-2 8,5 1 0-7,3 0 0 3,0-1-38-4,4-3-8 14,0 4-2-14,4-4 0 2,4 0 4-1,4 3 0 4,4-6 0-4,3 3 0 7,1 0-12-8,8 4-17 7,3-11 4-7,1 7 1 25,3 3-18-25,5 4-3 0,-1 0-1 0,4 7 0 1,4 4 16-1,-3 0 3 4,3 3 1-4,0 3 0 12,-4 8-2-12,5 3 0 4,-9 0 0-3,4 6 0 7,-3 5 7-8,-5 3 1 6,1 7 0-5,-1 3 0 17,-7-3-26-17,-1 4-5-1,-3 3-1 0,0 3 0 2,-9 4 23-1,1-11 4 7,0 4 1-7,-8 4 0 4,4-4 12-5,-4-1-9 10,-4 1 9-10,0-3-8 5,-4-1 8-5,4-3 0 11,-4 0 0-11,-4-3 0 18,4-1-89-18,-4-3-16 1,0 3-3 1</inkml:trace>
    </iact:actionData>
  </iact:action>
  <iact:action type="add" startTime="220341">
    <iact:property name="dataType"/>
    <iact:actionData xml:id="d63">
      <inkml:trace xmlns:inkml="http://www.w3.org/2003/InkML" xml:id="stk63" contextRef="#ctx0" brushRef="#br0">26959 6636 403 0,'-8'-4'36'1,"0"4"-36"7,4 0 0-7,-4 0 0 4,-4-3 96-5,5-1 13 11,-1 1 3-11,0-1 0 3,-4 1-59-3,4-4-11 7,-4 0-2-7,5 0-1 8,-5-4-1-8,0 1 0 7,-4-1 0-7,4-3 0 9,-3 4 0-9,-1-4 0 5,0 4 0-5,1-4 0 11,-1 3 22-11,0-3 4 4,0-3 0-4,1-1 1 12,3 1-6-12,-4-1-2 4,4-3 0-4,5 0 0 9,3 4-10-9,0-8-3 5,-4 4 0-4,8-3 0 7,-4-4-21-8,4 4-5 8,4-1-1-8,4 1 0 7,0 3 1-7,3-4 0 9,1 4 0-9,4 0 0 7,4 1 4-7,-1-1 1 10,9 0 0-10,-5 7 0 17,5 0-42-16,-1 3-8 1,9 1-1-1,-5 3-1-1,4 0 11 0,-3 3 2 6,3 4 1-6,1 4 0 8,-1-1 3-8,4 8 0 6,-7-1 0-6,3 4 0 24,-3 11-13-23,-5-1-3 1,-3 4 0-2,-1 7 0 0,-7 0 10 0,0 3 2 3,-5 1 0-2,1 3 0 9,-12-4 6-9,4 0 2 2,-4 1 0-3,-4-4 0 13,0 0 8-12,-4-4 8 1,-3-3-8-2,-5 0 11 7,4-4-1-7,-4 1 0 8,-7-8 0-8,3 1 0 7,1-4-10-7,-1-4 0 9,4 1 0-9,-3-4 0 19,3-4-129-19,4-6-19 0</inkml:trace>
    </iact:actionData>
  </iact:action>
  <iact:action type="add" startTime="221062">
    <iact:property name="dataType"/>
    <iact:actionData xml:id="d64">
      <inkml:trace xmlns:inkml="http://www.w3.org/2003/InkML" xml:id="stk64" contextRef="#ctx0" brushRef="#br0">28515 5183 921 0,'-12'-14'82'2,"0"-3"-66"1,-3-4-16-3,-1 0 0 8,0 0 112-8,5-4 18 9,-5 1 4-9,8-4 1 7,-4 0-51-7,4 0-9 9,4-3-3-9,0-4 0 6,4-4-20-6,4 4-4 11,4 0 0-11,4-3-1 3,4-4-15-3,-1 4-4 7,1 3 0-7,4-4 0 8,-1 4-12-8,1 8-4 7,0-1 0-7,3 3 0 10,1 8-12-10,-1-1-8 6,1 4 8-6,4 0-13 9,3 4-6-8,0 6-1 3,-3 4 0-4,7 7 0 22,9 0-7-21,-5 7-1-1,-4 4-1 0,1 3 0 14,-1 7-11-14,-4 0-1 0,1 3-1 0,-5 0 0 2,-3-3 20-1,-4 0 4 5,-1 4 1-5,-7-4 0 19,-4 3-12-20,-4-10-3 3,0 0 0-2,-4 0 0-1,-4-4 32 0,0-6-9 8,-4-1 9-7,0 1 0 3,-4-1 28-4,1-3 12 11,-1-3 1-11,-4-1 1 4,4 1-34-4,1-1-8 7,-1-6 0-7,4 3-707 11</inkml:trace>
    </iact:actionData>
  </iact:action>
  <iact:action type="add" startTime="221678">
    <iact:property name="dataType"/>
    <iact:actionData xml:id="d65">
      <inkml:trace xmlns:inkml="http://www.w3.org/2003/InkML" xml:id="stk65" contextRef="#ctx0" brushRef="#br0">31545 4991 1134 0,'-4'-7'24'0,"-4"0"6"0,4 4 1 0,-4-1 1 0,1-6-32 0,-1 3 0 5,0 0 0-5,0 3 0 8,0-6 26-8,0 3-2 9,-3-4 0-9,-1 1 0 7,0-4 21-7,-4 3 4 11,4-6 1-11,1 3 0 3,-1 0 0-3,0 0 0 7,0-4 0-7,0 1 0 8,1-1-16-8,3 5-3 7,0-1-1-7,4 3 0 8,4-6-13-8,4-4-2 7,4 3-1-7,0 4 0 9,7-3-14-9,5 3 0 6,4-7 0-6,-1 3 0 11,9-3-10-11,-1 0-5 4,4 4-1-4,-3 0 0 14,7 6 16-14,-3-6 0 2,3 3 0-1,-4 3 0 5,5 4 0-6,-5 7 15 7,0-7-3-6,1 7-1 7,-5 7-21-8,-3-3-4 8,-1 10-1-8,-3-4 0 23,-5 8-11-23,-7 3-2 0,-4 0-1 0,-8 6-447 8,-8 5-90-7</inkml:trace>
    </iact:actionData>
  </iact:action>
  <iact:action type="add" startTime="222217">
    <iact:property name="dataType"/>
    <iact:actionData xml:id="d66">
      <inkml:trace xmlns:inkml="http://www.w3.org/2003/InkML" xml:id="stk66" contextRef="#ctx0" brushRef="#br0">26912 3441 806 0,'-4'-14'72'1,"-4"-4"-58"5,0 1-14-5,-4-1 0 8,4-3 120-9,-3 0 22 6,-5-3 4-6,4 6 1 11,4-6-92-11,-4 3-19 3,1 0-3-3,3 0-1 8,0 0-32-8,0 0 0 8,4 4 0-8,4-1 0 7,0 1 0-7,0-1-11 7,4 1 11-7,4-1-10 7,0 4 10-7,3 4 0 10,1-8 0-9,0 1-8 4,8 7 8-5,-1-4 0 10,1 3 0-10,0 4 0 4,-1-7 11-4,5 11-3 7,-1-8 0-6,-3 11 0 6,4-3-8-6,3 3 0 5,1 3-10-6,-1 1 10 9,-3 3-13-9,3 0 3 7,-3 7 1-7,-4-4 0 10,3 8-1-10,-7-1 0 5,4-3 0-5,-1 3 0 10,-3 4-2-10,-4-3 0 5,-4 3 0-5,-1 0 0 13,-3-4 12-13,0 4 0 2,-4-3 8-1,-4-4-8 19,0 0-21-19,-3-7-9-1,-1 0-2 2,-4 0 0-1,-4 0 52-1,0-1 9 6,-3-6 3-5,-1 4 0 6,-3 3-32-7,3 0 0 9,-4 0 0-9,5-4 0 17,-1 8-92-17,-4-11-17 0</inkml:trace>
    </iact:actionData>
  </iact:action>
  <iact:action type="add" startTime="232397">
    <iact:property name="dataType"/>
    <iact:actionData xml:id="d67">
      <inkml:trace xmlns:inkml="http://www.w3.org/2003/InkML" xml:id="stk67" contextRef="#ctx0" brushRef="#br0">30480 7194 1638 0,'0'0'36'2,"-8"-3"7"-2,0-1 1 0,-3 4 3 0,-1-3-38 0,-4-1-9 6,4 4 0-6,-4 0 0 6,1 0 30-6,-1 4 4 7,-4-1 1-7,5-3 0 8,-5 7-12-8,0 0-3 6,1 0 0-5,-1 0 0 8,0 7-4-9,1 0 0 6,-5 0-1-6,5 7 0 11,-1 0-15-11,0 7 0 4,1-3 8-3,-1 6-8 10,4 4 0-11,1 3 0 3,-1-6 0-3,8 3 0 9,0 0 0-9,4 0 0 7,0-4 0-7,4 0 0 8,4 1 0-8,0-1 0 8,4-3 0-7,4 4 0 4,3-1 0-5,-3 0 8 10,8-6-8-10,0 3 9 5,3 0 5-5,1-4 1 11,-1-3 0-9,5 0 0 0,-5-3 5-1,5-1 2 6,-5-6 0-7,1 3 0 7,4-4-3-6,-5-3-1 5,1-4 0-6,3 4 0 8,-3-7-2-6,3-3-1 3,1-1 0-4,3 1 0 8,-3-4 1-8,3 0 0 3,1-3 0-4,-1-1 0 10,4 1 0-9,-3-4 0 3,-5 0 0-3,1-4 0 10,-5 4 4-10,1-7 0 2,0 0 1-2,-5-3 0 7,-3 3 13-8,4-7 2 5,-5 0 1-4,-3 4 0 6,0-4-13-7,0 0-4 8,-4-4 0-7,-1 4 0 5,-3 0-6-6,0-3-2 9,-4 0 0-9,0-1 0 7,-4 4-12-7,0 0 0 10,-3 0 0-10,-1 0 0 4,-4 0 0-4,0 1 0 9,-7 2 8-9,3 1-8 7,-8-1 0-7,5 4 0 6,-5 0 0-4,0 4 0 4,-3-1 0-5,3 1 0 5,1-1 0-6,-1 4 0 9,1 1 0-8,-1 2 0 4,0 1 0-5,5 3 0 11,-1 0 0-11,4 0 0 4,-3 3-8-4,3-3 8 13,0 7-9-13,-3 4 9 4,3-1-13-1,0 4 5 3,1 0 8-1,-5 4-13-4,4-1 5 0,-4 7 8 6,1 1-11-7,-5-1 11 9,5 8-8-7,-5 3 8 12,0 0-8-12,1 0 8-2,-1 0-8 1,1 3 8 2,-5-3-12-3,9 3 2 11,-5-3 1-7,8 0 0-4,-3-3 1 0,7 3 0 14,0-4 0-12,4 4 0-2,0-4 8 0,4 1 0 15,0 3-9-13,1-4 9-2,3 4 0 0,0-3 12 15,3 3-2-11,1 3 0-4,-4-3-10 0,4-4 0 0,4 4 0 0,-4-3 0 11,0-1 0-7,0 4-20-4,0-3 3 0,0-4 1 14,0-4 16-12,0 1 0-2,4-1 0 0,-1-3 0 6,1 3 8-4,0-6-8 5,0-1 0-5,4-3 0 12,0 4 9-12,-1-4-9-2,5 0 8 0,4 0-8 15,-5-4 12-11,5 1-2-4,0 3-1 1,3-4 0-1,1 1-1 0,-4-1 0 15,3-3 0-11,1 0 0-2,-1 0-8-2,1-3 12 1,-1-1-12-1,5 1 12 8,-4-1-12-4,-1-3 10-4,5 0-10 0,-1-3 10 10,-3-1-2-7,-1 1 0 10,1-1 0-11,-1-3 0-2,1-3 4 0,-4 3 1 2,7-3 0-2,-3-1 0 11,-5-3 7-11,5 0 0 3,0-3 1-2,-1-1 0 10,5 1-9-11,-9-4-1 3,5 3-1-3,-4 1 0 12,-1 3-10-12,-3 0 8 5,0 0-8-4,-1 4 8 5,-7 3-8-6,4 0 0 8,-4-4 0-7,-4 4 0 5,0 0-11-6,-4 0-4 9,0 0-1-9,0 4 0 23,-4-4-11-23,-4 3-2 0,-4-2-1 0,4 2 0 11,-4-6-17-10,-3 3-3 3,-1 0-1-4,0 0 0 15,-3-4-21-15,-1 4-4 6,4-3 0-6,-3 3-592 1,-1 3-119-1</inkml:trace>
    </iact:actionData>
  </iact:action>
  <iact:action type="add" startTime="233584">
    <iact:property name="dataType"/>
    <iact:actionData xml:id="d68">
      <inkml:trace xmlns:inkml="http://www.w3.org/2003/InkML" xml:id="stk68" contextRef="#ctx0" brushRef="#br0">32728 7425 1094 0,'-8'-21'48'1,"4"11"11"-1,-8-1-47 0,1-3-12 4,3 4 0-4,-4-4 0 10,-8 0 172-10,5 3 33 4,-5 4 7-4,-4 0 0 9,1 0-165-9,-5 4-34 8,1 3-13-8,-5 3 11 8,5 1-11-8,-5 3 0 6,5 3-10-6,-1 4 10 10,1 4 0-10,3 3 0 5,-3 3 0-5,7 0 0 14,-3 4 0-14,3 4 13 2,0-1-4-2,1 1-1 9,3-1 3-8,0 4 0 5,8 3 0-6,-4-3 0 13,9 4-11-13,3 3 0 3,0-4 0-3,3 4 0 8,5 0 0-4,4-4 0 3,0 1 0-3,4-4-11-4,7 0 11 0,-3-4 0 10,3-7-9-6,9 4 9-4,-1-3 0 1,5-4 0 11,-1-4 0-9,4 1 0-3,1-11 22 0,-1 3-1 13,4-6 0-10,-4-4 0-3,-3-4 20 0,-1-3 4 6,-7 0 1-2,-1-3 0 2,-3-4 10-2,-5-7 3-4,1 0 0 0,0-4 0 11,-8-6 3-6,3-7 1-5,-7-4 0 0,0-4 0 14,-4-3-15-11,0 4-4-3,-4-4 0 0,-4 4 0 12,-4 3-21-9,0 0-5-3,-4 0-1 0,5 0 0 8,-9 4-17-3,0 3 0-5,0 0 0 0,-3 3 0 23,-5 4-36-23,1 4-2 0,-5 0 0 0,-3 6 0 14,-5 8-104-13,-3 3-21-1,-4 3-4 0,0 8-525 13,-9 6-104-9</inkml:trace>
    </iact:actionData>
  </iact:action>
  <iact:action type="add" startTime="234137">
    <iact:property name="dataType"/>
    <iact:actionData xml:id="d69">
      <inkml:trace xmlns:inkml="http://www.w3.org/2003/InkML" xml:id="stk69" contextRef="#ctx0" brushRef="#br0">30830 7662 1382 0,'0'0'123'1,"0"0"-99"7,0 0-24-8,0 0 0 7,0 0 136-7,0 0 21 7,8-3 5-5,-8 3 1 3,8-4-103-5,-8 4-21 11,7-3-4-11,-7 3-1 4,12 0-21-4,0 0-4 11,-4 0-1-11,4 3 0 6,3 1-8-6,-3-1-11 8,0 4 3-8,4-3 0 7,-1-1 8-7,5 1 0 7,0 3 8-3,3-4-8 0,5 4 15-3,3 0-2 5,1 0 0-6,7-3 0 9,4 3 10-9,4-4 1 8,4 4 1-8,4-3 0 18,0-1-1-10,-3 1-1-7,-1-1 0-1,0 4 0 1,-4-3 0 0,0-1 0-1,4 1 0 0,0-1 0 9,0 1 5-9,-4-1 2 9,-3-3 0-4,-5 4 0-4,0-4-30-1,-3 0 8 9,-5 0-8-6,1 0 0-2,-9-4 0 0,1 4 9 12,-1 0-9-13,-7-3 8 4,0-1-8-2,-8 1-12 2,-8 3 2-4,0 0 1 7,7-4 9-7,-7 4-8 8,0-10 8-8,-4 3-8 6,-3 3 8-6,-1-3 0 6,-4-3 0-3,0 3 0 2,-7 3 0-4,-1-3 0 6,-8 0 0-7,1-3 0 9,-12 6-18-8,3 1-2 4,-7-4 0-4,4 3 0 9,-8 1 20-9,3-1 0 3,1 1 0-3,0-1 0 8,0 1 0-7,3 3 0 2,-3-7 0-2,0 7 0 7,4-4 0-7,-1 1 0-2,-7-1 0 0,8 1 0 8,-4-1 0-8,7 1 0 10,1-1-8-8,3 1 8 11,1 3 0-10,3 0 0-3,9-3 0 0,-1-1 0 6,4 4 0-2,5-3 0 0,-1 3 0-4,4-4 0 4,8 4 0 0,0 0 0 8,0 0 0-10,0 0 0-2,0 0-10 0,0 0-5 3,8 7-1-2,4-3 0 10,3-1 5-8,9 0 1-3,-4 4 0 1,7-3 0 9,5-1 10-5,3 1-12-5,4 3 12 0,0-4-12 13,1 1 0-10,3 3-1-3,0-4 0 0,4 4 0 22,-3 0-42-22,3 0-8 0,-4 0-1 0,0-3-873 8</inkml:trace>
    </iact:actionData>
  </iact:action>
  <iact:action type="add" startTime="234949">
    <iact:property name="dataType"/>
    <iact:actionData xml:id="d70">
      <inkml:trace xmlns:inkml="http://www.w3.org/2003/InkML" xml:id="stk70" contextRef="#ctx0" brushRef="#br0">32449 7449 1083 0,'4'-17'48'1,"-4"17"10"-1,0-7-46 0,0 3-12 6,-4-3 0-2,0 4 0 0,-4-1 58-4,4 1 10 6,-8-1 1-6,1 1 1 10,3 0-46-10,-4 3-10 5,0-4-2-5,-4 4 0 9,5-3-3-9,-5 6-1 5,0-3 0-5,1 4 0 11,3-4 29-11,-4 6 6 5,4-2 1-5,0-1 0 11,1 1-7-11,-1 3-1 4,4 0 0-4,-4 0 0 10,-4 3-19-10,5 1-4 5,3-1-1-5,-4 8 0 10,4-1 0-10,-4 1-1 8,1-1 0-4,-1 8 0-1,4-4-11 9,0 3 10-12,0 4-10 0,4 0 10 4,0 0-2-3,0 3 0 11,1-3 0-7,-1 7 0-5,4-7-8 0,0 3 0 14,0 1 0-9,4-1 0-5,-1 1 0 0,5-4 0 0,0 0 0 0,0-4 0 11,4 4 0-6,0-4 0-5,3 1 0 0,-3-4-11 12,8 0 20-8,-5-4 4-4,1-3 1 0,4 0 0 13,3 0 10-10,-3-3 1-3,0-1 1 0,3-3 0 12,1-7 6-8,3 4 2-4,-7-4 0 0,11-4 0 12,-3 4 7-9,0-3 2-3,-1-4 0 0,4 0 0 10,-3 0-13-8,-1 0-2-2,1 0-1 0,-1 0 0 5,-3-7-9-4,0 3-2 8,-5 1 0-6,1-4 0 11,-4-4 7-9,-1 1 1-5,5-1 0 0,-8-6 0 1,0 3-7-1,-5-3-1 13,5-4 0-10,0 0 0-3,-8-4 0 0,4 1-1 14,-4 3 0-12,0-3 0-2,4 3 1 0,-4 3 1 14,-4-6 0-9,3 6 0-5,1 1-17 0,0-1 0 0,-4 1 0 0,0-1 0 15,0 1 20-10,-4 3 0-5,4 0 0 0,-4 0 0 8,1-3-20-6,3 3 0-2,-8 0 0 0,4 0 0 9,-4 3 10-9,0 1-2 4,-4 0 0-2,0 3 0 4,1-4-8-6,-5 4-11 8,0 0 3-6,0 7 0 17,-3 0-26-18,-1 0-5 0,-7 4-1 4,3 3 0 3,-3 0-9-7,-1 3-3-1,1 1 0 7,-5-4 0 2,1 3-18-9,-1 1-4 1,5-1-1 2,-1 4-587 5,1 0-118-8</inkml:trace>
    </iact:actionData>
  </iact:action>
  <iact:action type="add" startTime="237321">
    <iact:property name="dataType"/>
    <iact:actionData xml:id="d71">
      <inkml:trace xmlns:inkml="http://www.w3.org/2003/InkML" xml:id="stk71" contextRef="#ctx0" brushRef="#br0">30492 7317 1069 0,'0'0'47'3,"0"0"10"-3,0 0-45 0,0 0-12 3,-4-4 0-3,4 4 0 10,-8-3 45-10,8 3 7 8,0 0 2-8,-4-7 0 7,0 3-14-7,-4 4-4 6,0-7 0-5,5 7 0 5,3 0-12-6,-12 0-4 8,4 0 0-8,0 0 0 8,0 4-9-8,-4-4-3 6,4 3 0-6,1 1 0 10,-1-1 10-10,0-3 2 6,-4 4 0-6,0-1 0 9,4 1-20-9,-3 6 10 7,-1-3-10-7,-4 4 8 9,0-4 0-9,1 3 0 4,-5-3 0-4,8 4 0 13,-3 3-8-13,-1-4 0 3,-4 4 9-2,4 0-9 6,-3 3 8-7,3-3-8 7,0 4 8-6,1-1-8 6,3 1 10-7,-4-1-2 8,4 1-8-7,5 3 12 6,-1-7 3-7,0 7 0 9,4-1 0-9,4-2 0 5,-4 3-5-5,8 0-1 11,0-4 0-11,0 4 0 5,0 0 3-5,7 4 1 7,-3-4 0-7,8 0 0 7,0 3-3-7,-1-3-1 8,5-4 0-8,0 4 0 7,-1-3-9-6,5-1 0 5,-4 1 0-5,-1-1 0 7,1-3 0-8,0 0 0 6,-1-3 0-6,5-1 0 12,-5-6 9-12,1-1 3 3,-4 1 1-2,3-4 0 11,1 0-2-12,0-4-1 2,-1 1 0-1,5-1 0 8,-4-3 3-9,3 0 1 5,-3 0 0-4,0-3 0 6,3-1 5-6,-3-3 1 6,-1 0 0-6,1-3 0 5,-4 3 0-6,0-4 0 10,-5-3 0-9,1 0 0 3,0 1 7-4,-4-5 1 11,4-3 1-11,-9 4 0 4,1-1-1-4,-4-3 0 7,4-7 0-7,-4 7 0 8,-4-3-6-8,0 0-2 7,-3-1 0-7,-1 1 0 8,0-1-5-7,0 4-2 4,-4 0 0-5,0 4 0 11,1 0-13-11,-5 3 0 5,0-4-12-5,-3 4 12 11,-5 0-12-11,0 4 4 4,1-4 8-4,-1 3-13 12,-3 4-7-12,-1 0 0 3,1 7-1-3,-1 4 0 22,-3-1-41-22,-1 8-8 0,1 3-2 0,-4 3-878 5</inkml:trace>
    </iact:actionData>
  </iact:action>
  <iact:action type="add" startTime="238493">
    <iact:property name="dataType"/>
    <iact:actionData xml:id="d72">
      <inkml:trace xmlns:inkml="http://www.w3.org/2003/InkML" xml:id="stk72" contextRef="#ctx0" brushRef="#br0">32402 7519 1659 0,'0'-10'73'2,"0"10"16"-2,0 0-71 0,0 0-18 4,0-4 0-4,0 4 0 8,0-7 11-7,0 4-2 5,0 3 0-6,-4-4 0 8,4 4-20-8,0 0-4 7,-4-3-1-7,-4 3 0 8,0-4-2-8,0 4-1 9,8 0 0-9,-11 4 0 6,3-1 5-6,0-3 1 11,-4 7 0-11,4-3 0 5,0 3 13-5,0 0 0 5,1 0 9-5,-1 3-9 9,0 4 14-9,0-3-3 6,0-1-1-6,0 8 0 10,4-4-10-10,0 3 10 7,1 0-10-7,-1 1 10 8,0-1-10-7,4 4 10 6,4-3-10-7,-4 3 10 9,4 0-2-9,-4 3 0 4,3-6 0-3,5 3 0 11,-4 0-8-12,4-1 0 2,0 1 0-2,0 7 0 9,0-7 0-6,3 4 0 3,1-4 0-5,-4 0 0 3,4 3 0-1,0-6 0 4,3-1 0-6,-3-3 0 4,0 3 8-4,0-6 0 8,0-1 0-8,-1 1 0 3,5-4 0-3,-4 0 0 10,4-4 0-9,3 1 0-2,-3-4 7 1,8 0 1 5,-5 0 0-6,9-4 0 8,3-3 9-7,-3 0 3 6,-5 0 0-7,1-7 0 7,3 4-3-6,-3-8 0 6,3 1 0-7,-7-4 0 8,0-3 6-8,-1 3 1 6,-3-7 0-5,0 0 0 9,-4 3 15-10,-1-3 3 4,1 0 1-4,-4-3 0 12,-4 3-11-12,0 0-1 3,0 4-1-3,-4-1 0 11,-4-3-16-8,0 0-3-2,-4 0-1-1,0 4 0 8,0 0-18-8,1 3 0 8,-5-4 0-8,-4 1 0 9,4-1-14-9,-4 4-6 8,-3 4-2-5,-5-1 0 17,1 4-21-20,-9 4-4 0,-3 0-1 0,-4 10 0 14,-5 0-161-14,-3 6-33 0,-51 8-6 4,19 7-476-4</inkml:trace>
    </iact:actionData>
  </iact:action>
  <iact:action type="add" startTime="243460">
    <iact:property name="dataType"/>
    <iact:actionData xml:id="d73">
      <inkml:trace xmlns:inkml="http://www.w3.org/2003/InkML" xml:id="stk73" contextRef="#ctx0" brushRef="#br0">5537 15261 172 0,'0'0'16'2,"0"0"-16"4,0 0 0-6,0 0 0 8,0 0 106-8,0 0 18 6,-8-3 4-4,8 3 1 5,0 0-69-7,0 0-15 8,0 0-2-8,0 0-1 8,0 0 8-8,0 0 2 9,0 0 0-9,0 0 0 5,0 0 5-4,0 0 2 8,0 0 0-9,0 0 0 7,0 0-8-7,0 0-2 5,0 0 0-5,0 0 0 8,0 0-10-8,0 0-3 7,0 0 0-7,0 0 0 10,-4 0-6-10,4 0-2 6,0 0 0-6,0 0 0 8,-4 0-15-8,0 0-3 6,0 0-1-6,4 0 0 11,0 0-1-11,0 0-8 4,0 0 12-4,0 0-4 13,0 0-8-13,0 0 8 3,0 0-8-3,0 0 8 7,0 0-8-7,0 0 0 8,0 0 0-8,0 0 0 7,0 0 0-7,-4 3 0 7,4-3 0-7,0 0 0 8,0 0 0-8,0 7 0 9,0-7 0-9,0 0 8 7,0 7 3-7,0-7 0 9,0 0 0-9,0 0 0 6,0 0 15-6,0 0 3 6,-8 4 1-6,8-4 0 8,0 3-18-8,0-3-4 7,0 0-8-7,0 0 12 8,-4 4-4-8,4-4-8 7,0 0 11-7,0 0-11 9,0 0 0-9,0 0 0 6,0 0 0-6,0 0 0 11,0 0-13-11,0 0 3 4,0 0 1-4,0 0 0 21,0 0-15-21,0 0-4 0,0 0 0 0,16 6-495 11,0 1-99-11</inkml:trace>
    </iact:actionData>
  </iact:action>
  <iact:action type="add" startTime="244860">
    <iact:property name="dataType"/>
    <iact:actionData xml:id="d74">
      <inkml:trace xmlns:inkml="http://www.w3.org/2003/InkML" xml:id="stk74" contextRef="#ctx0" brushRef="#br0">30555 7467 345 0,'0'0'31'2,"-4"-7"-31"1,0-4 0-2,-4 4 0 5,4-3 181-6,0 3 31 11,-4 0 5-11,4 0 2 5,-4 0-126-5,5-3-25 6,-5 3-4-5,0-4-2 7,0 1-19-8,0-1-4 9,0 1-1-9,0 3 0 7,1-4-8-7,-1 1-2 6,-4 3 0-6,4 0 0 10,0 0-19-10,0 0-9 5,0 0 8-5,1 3-8 11,-1 1 12-11,-4-4-4 3,4 3 0-3,0 4 0 13,0 0-8-13,-3 4 0 2,3 3 0-2,-4 0 0 8,4 0 0-8,-4 0 0 7,-3 0 0-5,3 3 0 4,-8-3 0-6,4 7 0 8,5-3 0-7,-9 3 0 6,0-4 0-7,1 4 0 10,3 0 0-10,4 0 0 4,-4 0 0-2,1 3 10 9,3-3-2-11,4 0-8 3,-4 4 12-3,4-1-4 10,-3 1 0-10,7-1-8 5,-4 4 12-3,4 0-12 3,0 0 12-5,0-4-12 9,0 4 10-8,4-3-10 3,0 3 8-3,0-4-8 9,4 1 8-10,4 3-8 5,-4-4 0-5,8 1 8 12,-1-1 8-12,1 1 2 5,8-1 0-5,-1 0 0 12,5 1-18-11,0-4 0 1,-1 0 0-2,1 0 0 9,3-4 0-2,1 4 0-7,-1 0 0 0,1-7 0 8,-5 4 14-1,1-8-1-6,0 1 0-1,-1-4 0 8,-3-4 5-3,3 1 1 4,1-4 0-1,0-4 0-8,-1 1 16 0,1-4 3 0,3 0 1 0,-3 0 0 6,-1 0-13-3,-3 0-2 10,0 0-1-10,3-3 0-3,1-1-3 0,-5 1-1 13,1-1 0-8,-8 1 0-5,4-1 0 0,-5 1 0 1,1-4 0-1,-4 3 0 13,-4-3 1-11,4 0 0-2,-4 0 0 0,-4 1 0 10,-4 2-4-5,0-3-1-5,0-3 0 0,-8 3 0 10,0-4-7-5,1 4 0-5,-5 0-8 0,4 0 12 7,-8 0-12-3,1 1 8-1,-5 2-8-3,1 4 0 9,-1 0 18-9,-3 0-2 9,3-3-1-7,-4 3 0 11,1 0-31-10,3 3-7-2,1 1-1-1,-5-1 0 0,5 1 12 0,-1 3 1 12,4 0 1-10,1 3 0 13,-1-3-18-15,1 7-3 3,-1-7-1-3,0 7 0 13,5 7-131-5,3 0-26-7,-4 0-6-1,0 4-1 0</inkml:trace>
    </iact:actionData>
  </iact:action>
  <iact:action type="add" startTime="246570">
    <iact:property name="dataType"/>
    <iact:actionData xml:id="d75">
      <inkml:trace xmlns:inkml="http://www.w3.org/2003/InkML" xml:id="stk75" contextRef="#ctx0" brushRef="#br0">30456 7404 1130 0,'0'0'50'2,"0"0"10"-2,0-10-48 0,0 10-12 4,0 0 0-4,-3-7 0 9,3 7 0-9,-4-4 0 6,0-3 0-6,-4 0 0 10,0 7 0-10,8 0 0 4,-4-3-13-3,-4-1 4 11,0 4 9-12,0 0-8 3,8 0 8-3,-7-3-8 9,7 3 44-8,0 0 10 4,-8 0 2-5,8 0 0 8,0 0-23-8,0 0-4 8,-8 3-1-8,0 1 0 8,4-1-9-8,4-3-3 8,0 0 0-8,-8 11 0 6,0-1-19-6,4 0-4 10,0 1-1-10,1 3 0 18,3 0-21-18,0-4-5 0,0 1-1 0,0-1-318 9,3 1-64-9</inkml:trace>
    </iact:actionData>
  </iact:action>
  <iact:action type="add" startTime="247471">
    <iact:property name="dataType"/>
    <iact:actionData xml:id="d76">
      <inkml:trace xmlns:inkml="http://www.w3.org/2003/InkML" xml:id="stk76" contextRef="#ctx0" brushRef="#br0">16906 6325 946 0,'0'0'42'1,"0"0"9"-1,0 0-41 0,0 0-10 5,0 0 0-5,12 3 0 9,-1-6 40-9,5 3 7 5,0 0 1-5,4 3 0 11,-5-3-20-11,9 4-3 6,-4-4-1-6,7 3 0 11,-3-3-16-11,7 0-8 3,-3 0 0-3,3 0 8 13,4-3 4-13,5 3 1 1,-1 0 0-1,8 0 0 9,0-4-13-9,0 4 0 8,8 0 0-8,0 0 0 7,1 4 0-7,-1-1 9 8,-4 1-9-6,4-1 8 4,0-3-8-6,0 4 8 9,0-4-8-8,4 3 8 3,4-3-8-4,-8 4 0 11,0-1 0-11,-4 1 8 5,-4-4 2-5,0 3 0 6,-4-3 0-6,-3-3 0 8,-1 3 6-8,-4 0 2 7,1-4 0-7,-1 1 0 9,-8 3 6-9,5-4 0 7,-1 1 1-7,-3 3 0 10,-1-4 2-9,-7-3 0 2,4 4 0-3,-5-1 0 12,1 1 1-12,-4 3 0 3,-5-4 0-3,1 1 0 11,0 3-8-11,-12 0-2 4,0 0 0-4,8-4 0 8,0 4-18-8,-8 0 0 8,0 0 0-7,0 0 0 18,0 0-20-18,0 0-10-1,0 0-2 0,0 0-1 13,0 0-59-12,0 0-11-1,4 14-2 2,-4-14-1-2</inkml:trace>
    </iact:actionData>
  </iact:action>
  <iact:action type="add" startTime="248791">
    <iact:property name="dataType"/>
    <iact:actionData xml:id="d77">
      <inkml:trace xmlns:inkml="http://www.w3.org/2003/InkML" xml:id="stk77" contextRef="#ctx0" brushRef="#br0">16371 6500 748 0,'0'0'33'2,"0"0"7"-2,0 0-32 0,8-4-8 9,-8-3 0-9,0 7 0 4,8-3 96-4,-8 3 16 7,8 0 4-7,4 0 1 9,0 0-85-9,-1 0-18 6,5 0-3-6,0 3-1 8,-4 1-10-7,3-1 0 5,1 1 0-6,8 3 0 10,-5-7 8-10,9 7-8 5,-1-4 0-5,5 0 8 12,3 1 16-12,0-1 4 2,9 4 0-1,3-7 0 11,4 7-10-12,4-7-2 4,0 7 0-4,0-3 0 8,0-4-4-6,4 3 0 3,0 1-1-5,0 3 0 8,4-7-11-8,4 3 8 8,3-3-8-8,5 0 8 7,-4 4 1-7,3-4 0 9,1 0 0-9,0 0 0 6,-1 0-9-6,1 0 0 11,8-4-10-11,-5-3 10 4,1 4 0-4,-1 3 13 6,-3-7-1 1,4 0 0-6,3 0-2-1,1 0-1 8,-5 0 0-8,-3 0 0 10,0 0 1-9,-5 0 0 2,1-7 0-2,-4 7 0 9,4-3-2-10,-4-1 0 4,-1 1 0-4,-7-1 0 12,0-6-8-11,-4 3 8 1,-4 0-8-1,-4 0 8 12,-3-4 1-12,-5 4 0-1,0-3 0 0,-3-1 0 9,-1-2 29-9,-4-1 6 8,-3 0 0-8,-8 0 1 6,-1 0-9-5,-3 0-1 8,-4 3-1-9,0-3 0 6,-5 0 10-6,-3 0 1 10,-4-3 1-10,-4 0 0 5,-3-1-16-5,-5-3-3 11,0 0-1-11,-12 0 0 4,5 4-18-4,-9-4-8 6,-3 3 8-6,-1-2-8 9,-3-1 0-9,-4 0 0 7,-5-4 0-7,1 4 0 9,-8 0 0-9,-4 0 0 5,0 0 0-5,-4 1 0 10,-4 2 0-10,0 4 0 6,-3 0 0-6,-5 0 0 12,-4 4 0-12,1-1-9 2,-1 1 9-1,-8 3 0 12,1 0-10-13,-1 7 10 2,1 0-8-1,-5 0 8 5,-7 3 0-5,4 1 0 5,-5 0 0-5,5-1 0 7,-1 4-10-8,1 4 10 8,-4-1-12-8,-1 0 12 6,-3 1-8-6,4-4 8 11,4 3 0-11,-5 1 0 5,-3-1-9-5,-4 1 9 11,4-4 0-11,-1 3-9 3,5 1 9-2,-4-1 0 5,-1 1 0-6,-3-4-8 9,0 3 8-9,0-3 0 8,4 0 0-8,-1 0 0 7,-3 0 0-6,-4 0 0 4,0-3 0-5,4 3 0 10,0 0 0-10,-1 3 0 6,1 1 0-5,0-1 0 9,0 1 0-9,0-1 0 2,4 4 0-2,-1 0 0 11,-7 4 0-12,4-4-8 2,4 3 8-1,3 4 0 6,-3-3-21-7,8-1 1 7,-5 1 0-6,5-1 0 6,8 1 5-7,-5-1 2 8,5 4 0-8,-1-3 0 7,4-1 5-7,1 4 8 10,-1-4-13-10,5 8 5 5,-1-4 8-4,4 0 0 7,4 3-9-8,4-3 9 7,4 7 0-7,4-3 0 6,4 3-9-6,0 0 9 8,8-4 0-8,-4 8-10 6,8-5 10-6,3 1-8 9,5 0 8-9,3 4-10 7,5-1 10-7,3 1-10 10,0-1-6-10,13 1 0 5,-1-1-1-5,8 0 0 21,0 4-11-14,4-3-3-6,7-1 0-1,9 1 0 0,4-1 11 1,7-3 1-1,4 4 1 0,5-4 0 8,-1-1 18-8,8-2-10 7,4-1 10-6,8 1-8 6,12-1 8-7,4 1-8 8,7-1 8-8,5 1-8 8,7-8-4-8,4 4-1 9,4-3 0-9,8-1 0 18,8-3-18-18,8 0-3 0,4 0-1 1,7 0-415 6,9-7-83-7</inkml:trace>
    </iact:actionData>
  </iact:action>
  <iact:action type="add" startTime="250683">
    <iact:property name="dataType"/>
    <iact:actionData xml:id="d78">
      <inkml:trace xmlns:inkml="http://www.w3.org/2003/InkML" xml:id="stk78" contextRef="#ctx0" brushRef="#br0">30197 7565 345 0,'0'0'15'2,"0"-7"4"-2,0 0-19 0,4-4 0 4,-4 4 0-3,4-3 0 8,-4 10 261-9,8-7 49 7,-4 0 10-7,0 3 1 7,3-3-225-7,-3 0-46 8,4-3-9-8,-4 3-1 7,4 0 0-7,-4 3 0 9,4-3 0-9,-8 7 0 5,4-7-14-4,-4 7-2 9,4-7-1-9,-4 7 0 3,0 0-15-4,0 0-8 6,8-7 8-6,-8 7-8 9,0 0 0-9,0 0-10 7,0 0 1-7,0 0 0 8,0 0-1-8,0 0 0 7,0 0 0-7,0 0 0 8,11 4 10-8,-11-4-8 7,0 0 8-7,0 0-8 10,0 0 8-10,8 3 0 5,-8-3 0-5,0 0 0 12,0 0 0-12,12 7 0 3,-4 0 0-3,-8-7 0 8,0 0 0-8,12 4-8 8,-12-4 8-8,8 3-8 7,-1 4-11-7,-7-7-1 7,0 0-1-7,12 4 0 8,-12-4-3-8,8 3 0 9,-8-3 0-9,12 4 0 6,-4-1 12-6,-8-3 1 12,0 0 1-12,0 0 0 3,11 7 10-3,-3-3 0 7,-8-4 0-7,8 3 0 9,-8-3 0-9,12 0-8 7,-12 0 8-7,8 7 0 9,4-3-16-9,-4 3 1 5,-8-7 1-5,7 3 0 26,-7-3-42-26,12 7-8 0,0 0-1 0,0-3-1 10,-4 3-7-10,3 0-2 0,-3-4 0 2,4 1 0 11,-4 3 17-13,4-4 3 0,-1-3 1 0,1 4 0 2,0-1 38 0,0 1 7 5,4-4 9-6,-5 3-13 4,5-3 41-4,0 4 8 6,-4-4 1-7,3 3 1 7,5 1 17-7,0-4 3 10,-5 7 1-10,5-4 0 6,0 1-15-6,-1-1-2 10,-3 1-1-10,4-1 0 4,-1 4-18-4,1-4-4 8,4 1-1-8,-5-1 0 7,1 1-6-6,-1 3 0 5,1 0-1-6,4 0 0 9,3-4-1-9,-3 1 0 7,3-1 0-7,1 4 0 9,3-3-10-9,-3 3 8 6,7-4-8-6,4 4 8 10,5-3 8-9,-5 3 2 2,4 0 0-3,-4-4 0 13,5 1 2-12,-5-1 1 0,0 8 0 0,1-8 0 7,-5 4-2-8,4-3-1 7,5-1 0-6,-1 1 0 5,4 3 14-5,-4-4 4 7,0 4 0-7,1-3 0 4,-1-1-23-5,0 1-4 10,0 3-1-8,-3-4 0 1,-1 1 4-2,-4 3 0 9,-3-4 0-9,-1 4 0 3,-3 0-12-4,3 0 0 6,-3 0 0-3,-5 0 8 3,1-4-8-6,-1 1 0 7,1-1-12-7,-1 4 12 7,-3-3-12-6,4-1 12 5,-5 1-12-5,1-1 12 24,-4-3-40-25,3 0-1 2,1 0 0-1,0 0 0 6,-1-3-22-7,1 3-4 0,0 3-1 0,-5-3 0 15,5 7-18-15,-8-3-4 0,7-4-1 2,-3 0 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30">
    <iact:property name="dataType"/>
    <iact:actionData xml:id="d0">
      <inkml:trace xmlns:inkml="http://www.w3.org/2003/InkML" xml:id="stk0" contextRef="#ctx0" brushRef="#br0">10512 11612 864 0,'0'0'38'3,"0"0"8"-3,-4 0-37 0,-4-4-9 4,0 1 0-4,8 3 0 8,0 0 72-8,0 0 12 8,-8 0 2-8,8 0 1 7,0 0-60-7,0 0-12 10,-8-7-3-10,-3 3 0 5,3 1 34-5,0-1 6 9,8 4 2-9,-4-3 0 6,-8-1 11-6,4 1 3 7,8 3 0-7,0 0 0 8,-4-4-16-8,4 4-2 7,0 0-1-7,0 0 0 10,0 0-17-10,0 0-3 4,-7-3-1-4,7 3 0 11,0 0-18-10,0 0-10 2,0 0 10-3,0 10-10 11,0-3 0-11,7 0 0 4,-3 4 0-4,0-1 0 13,-4-3 0-12,8 7 0 0,0-3 0 0,0-1 0 7,0-3 0-8,-4 7 0 9,4-3 0-9,-1-1 0 6,5 1 12-5,0-4-4 7,-12-7-8-8,8 7 12 7,8 3 4-7,-5-6 1 10,-11-4 0-10,0 0 0 5,8 7 14-5,4-7 2 9,-12 0 1-9,0 0 0 5,0 0 11-5,0 0 3 9,12-4 0-8,-4 1 0 4,-4-4 4-4,3 0 2 5,1 0 0-5,0 0 0 7,0-4-23-7,-4 4-5 6,0-3-1-7,4-1 0 10,4 1-6-10,-5-4-2 4,-3 0 0-3,0 3 0 9,4-6-17-9,-4 3 0 2,-4 0 8-2,0 0-8 19,0-3-94-20,4 3-22 0,8 0-5 3</inkml:trace>
    </iact:actionData>
  </iact:action>
  <iact:action type="add" startTime="11353">
    <iact:property name="dataType"/>
    <iact:actionData xml:id="d1">
      <inkml:trace xmlns:inkml="http://www.w3.org/2003/InkML" xml:id="stk1" contextRef="#ctx0" brushRef="#br0">9667 5766 172 0,'0'0'8'2,"0"0"1"-2,0 0-9 0,12-3 0 4,-1 3 0-4,-3-4 0 8,-8 4 59-8,12 0 9 9,8-3 3-9,-4 3 0 7,-9-4-27-7,9 1-6 9,-4 3-1-9,8-4 0 5,3 1 14-5,-7 3 2 9,-4-4 1-9,3 1 0 7,5-1-6-7,0 1-2 6,-9 3 0-6,1-4 0 8,0 4-7-8,0 0-2 7,4-3 0-6,-1-1 0 7,-3 4-2-8,4-3-1 6,3 3 0-6,1-4 0 9,-8 4-22-8,0-3-4 3,7 3 0-3,5 0-8 10,-1-4 13-8,1 4-4-2,-4 0-1-1,3 0 0 13,9-3 17-13,-9 3 3 2,-7-4 1-1,4 4 0 6,3 0-29-7,-3 0 0 8,3 0 0-7,-3 4 0 5,0-4 9-6,-1 0-9 9,9 0 8-9,-5 3-8 6,-3-3 12-5,4 4-4 9,3-4 0-9,-3 0 0 3,3 0 1-4,-7 0 0 9,4 0 0-9,3 0 0 6,4 0 2-6,-3 0 0 6,-4-4 0-6,3 4 0 8,8 0 3-8,1 0 1 8,-13 0 0-8,5-3 0 7,-1 3 1-6,5 0 1 5,-1 0 0-6,1 0 0 10,-1 3-17-10,1-3 10 5,-1 4-10-5,1-8 8 12,-1 1 0-12,4 3-8 3,-3 0 12-2,3-4-4 11,4-3-8-12,1 4 12 2,-9-1-12-1,5 4 12 6,-1-3 2-7,0-1 1 7,5 1 0-6,-1 3 0 7,-4-4-3-8,1 1 0 8,-1 3 0-8,-4-4 0 6,1 1 6-6,-1-1 1 11,1 4 0-10,-5-3 0 2,9 3-8-3,-5-4-2 10,1 1 0-10,3 0 0 7,-8-1-9-7,5 1 0 5,-1 3 9-5,5-4-9 8,-5 4 12-8,4 0-3 9,1 0 0-9,-5 4 0 7,1-1-9-6,-1-3 0 4,-3 0 0-5,-1 4 0 10,1-1 0-9,-1-3 0 4,1 3 0-5,3-3 0 11,-3 0 0-10,-1 4 0 1,1-4 0-1,-5 0 8 11,5-4-8-12,-1 4 8 3,1 0-8-2,-5 0 8 5,5 0-8 2,-1 0 0-7,5 0 0-1,-5 0 8 7,-3 0 3-7,3 0 0 7,1-3 0-6,-1 3 0 5,1-3 1-6,-1 3 1 11,-3-4 0-10,0 4 0 2,-1-7-1-3,5 4-1 10,-5-1 0-10,1 1 0 7,3-4-11-7,1 3 10 5,-5 1-10-5,1 3 10 9,0-4-10-9,-1 1 8 7,-3 3-8-7,3-4 8 8,-3 4-8-7,0-3 0 4,-1 3 9-5,-3 0-9 12,0 0 0-12,0 0 0 3,-1 0 0-3,1 0 0 12,-4 0-10-12,3 0 0 3,-3-4 0-1,0 4 0 8,0 0-5-10,-4 0-1 4,3 0 0-3,1 4 0 5,0-4 1 2,0 0 0-7,0 3 0-1,-1-3 0 6,-3-3-1-6,4 3 0 10,-4 0 0-10,4 0 0 7,-4 0-1-7,-1 0-1 9,1 0 0-9,4 0 0 19,0 0-30-19,-4 0-7 0,0 0-1 1,3 0 0 13,1 0-46-14,-4 0-10 0,4 0-1 0,0 0-1 17,-5 0-22-17,5 0-4 2,0 3 0-1,-4-3-1-1</inkml:trace>
    </iact:actionData>
  </iact:action>
  <iact:action type="add" startTime="12118">
    <iact:property name="dataType"/>
    <iact:actionData xml:id="d2">
      <inkml:trace xmlns:inkml="http://www.w3.org/2003/InkML" xml:id="stk2" contextRef="#ctx0" brushRef="#br0">13935 5578 403 0,'0'0'17'2,"0"0"5"-2,0 0-22 0,8 0 0 6,-8 0 0-5,0 0 0 4,8 0 183-5,3 0 32 10,1 0 6-9,-4 0 2 4,0 0-127-5,4 0-26 12,-4 0-5-12,3 0-1 4,-3 0-19-4,4 0-4 5,-12 0-1-5,12 0 0 10,3 3-6-10,-3 1-2 6,0-1 0-6,4-3 0 9,-4 0-3-9,3 0-1 6,1 4 0-6,4-1 0 9,-5-3-12-9,1 0-4 7,4 0 0-7,-1 4 0 10,5-4-12-10,-4 0 0 3,3 0 8-3,5-4-8 13,-1 4 8-13,-3 0 0 3,3 0-8-2,1 0 12 7,3 4-12-8,-3-4 9 6,3 0-9-5,1 0 8 7,-5 3 3-8,9-3 0 7,-5 4 0-6,-4-4 0 5,1 0-11-5,3 3 0 8,1-3 0-8,-5 0 0 3,5 4 0-4,-1-4 8 12,1 0-8-11,-1 0 0 1,5-4 8-1,-1 1-8 4,-4 3 0-5,5 0 8 9,-1 0 12-9,0 0 1 7,-3 0 1-7,3 0 0 9,1 0-22-9,-1 0 0 5,0 0 0-4,-3 0-8 9,-1 0 19-9,1 0 4 4,3-4 1-5,-4 4 0 10,1-3-8-9,-1 3-8 2,9 0 11-2,-5 0-11 11,0-4 8-12,-3 4-8 2,-1 4 0-1,1-4 0 6,3 3 13-7,-3-3-4 7,-5 0-1-6,1 4 0 6,-1-4-8-7,-3 3 0 8,3-3 0-8,-7 4-11 7,3-4 11-7,-3 0 0 10,-4 0 8-9,3 0-8 4,-7 0 0-5,4 0 0 9,0 0 0-9,-1 0 0 6,-3-7 0-6,0 7 9 6,-4 0-9-6,4-4 0 8,-12 4 0-8,0 0 0 7,0 0 0-7,0 0 0 9,0 0-11-8,0 0-5 4,0 0-2-5,0 0 0 24,0 0-26-22,0 0-6-2,0 0-1 0,0 0 0 9,-8 4-75-8,0-1-15-1,8-3-3 0,-12 7-550 7</inkml:trace>
    </iact:actionData>
  </iact:action>
  <iact:action type="add" startTime="15859">
    <iact:property name="dataType"/>
    <iact:actionData xml:id="d3">
      <inkml:trace xmlns:inkml="http://www.w3.org/2003/InkML" xml:id="stk3" contextRef="#ctx0" brushRef="#br0">9804 7034 172 0,'0'0'16'2,"0"0"-16"0,0 0 0 0,0 0 0 4,12 0 29-6,-12 0 3 8,0 0 1-7,0 0 0 5,0 0-5-6,0 0-2 9,0 0 0-9,0 0 0 6,0 0 6-6,0 0 0 10,0 0 1-10,0 0 0 6,0 0 11-6,0 0 3 5,0 0 0-5,0 0 0 9,0 0-14-9,0 0-2 7,0 0-1-7,8 0 0 8,8 3-3-8,-16-3-1 6,0 0 0-6,0 0 0 10,16 4-8-10,-5-4-2 6,1 0 0-5,-4 0 0 8,-8 0 16-9,16 0 4 5,-5-4 0-5,5 1 0 15,-4 3-6-15,-4 0-1 0,12-4 0 0,-5 4 0 11,1-3-1-11,0-1-1 5,-5 1 0-4,9-1 0 5,8 1-7-6,-9-1-2 8,-3-3 0-6,4 4 0 3,-1 3-2-5,5-4 0 10,-1-3 0-10,-7 7 0 6,0-3 3-6,7-1 0 11,1 4 0-11,-4-3 0 3,-5 3-7-2,9-4 0 5,4 4-1-6,-5 0 0 9,1 0-3-9,-5 0 0 6,5 0 0-6,-1 0 0 8,1 4 2-7,0-4 0 5,-9 0 0-5,5 0 0 8,4 0-10-9,-1 0 0 5,-3 0 0-4,-1 0 8 9,5 0-8-9,0 0 12 2,3-4-12-3,-7 4 12 12,-1-3-4-12,5-1-8 3,11 1 12-2,1 3-4 7,-9 0 0-8,1 0-8 6,7 0 12-4,1 0-4 4,-1 0-8-6,-4 0 12 8,-3 0-12-7,3 0 12 6,1 0-12-7,3 0 12 9,-7-4-12-8,3 4 12 5,0 0-12-6,1 0 10 10,3 0-10-9,-3-3 10 1,-1 3 2-1,5 0 1 9,-5 0 0-10,8 0 0 5,-3 0-1-4,-1 0-1 4,0 0 0-5,-3 0 0 9,-1-3 1-9,5 3 0 6,-5-4 0-6,1 4 0 11,3-3-3-11,-4 3 0 5,5-4 0-5,-5 4 0 10,8-3-1-9,-7-1-8 2,7 1 12-3,-3 3-4 13,7 0-8-13,-4 0 0 3,-4-4 0-2,5 4 8 6,-5 0-8-7,4 0 0 7,-3 0 9-6,3 0-9 6,-4 0 0-7,5 0 0 7,-1 0 0-6,0 0 0 6,1 0 0-7,3-3 0 9,0-1 0-8,4 4 0 4,0 4 0-4,-3-4 8 8,3 3-8-9,-4-3 0 5,0 4 0-5,-3-4 0 8,3 0 0-8,0 0 0 8,-4 0 0-8,5 0 8 5,-1 0-8-5,0-4 0 9,0 4 0-9,4 0 0 7,-3 4 0-7,-1-4 0 8,4 0 0-7,-4 0 0 6,-3-4 0-7,3 4 0 9,-4 0 0-9,0-7 9 5,5 7-9-5,-5-3 0 11,8-1 26-11,-4-3-2 3,4 4 0-2,-3-4 0 8,3 3-24-9,-4 1 0 6,-4-1 8-5,1-3-8 6,-1 4 9-7,-4-1 0 7,1 1 0-6,-1-4 0 6,-3 3-1-7,-1-3-8 8,-4 4 12-7,1-1-4 6,-4-3-8-7,3 4 8 10,-7 3-8-9,3-4 8 2,-7 4-8-3,0 0 12 8,3-3-12-8,-7 3 12 7,4 0-12-7,-4 0-11 9,-1 3 3-9,5-3 0 22,-8 4-36-22,4-1-6 0,-4 1-2 0,0-1-534 7,3-3-107-7</inkml:trace>
    </iact:actionData>
  </iact:action>
  <iact:action type="add" startTime="16999">
    <iact:property name="dataType"/>
    <iact:actionData xml:id="d4">
      <inkml:trace xmlns:inkml="http://www.w3.org/2003/InkML" xml:id="stk4" contextRef="#ctx0" brushRef="#br0">15023 6653 1566 0,'-3'-7'34'1,"3"0"7"-1,0 7 2 0,0 0 1 0,-4-3-35 0,4 3-9 4,0 0 0-4,0 0 0 9,0 0 0-9,-8 7 0 6,-4 0 0-6,0 0 0 10,4 7 0-10,-3-4 0 5,3 4 0-5,-4 0 0 21,4 0-24-21,0-3-6 0,4 2-2 0,-4-2 0 14,4 3-11-14,0 0-2 0,1 0-1 0,3-4-356 13,0 1-71-13</inkml:trace>
    </iact:actionData>
  </iact:action>
  <iact:action type="add" startTime="17209">
    <iact:property name="dataType"/>
    <iact:actionData xml:id="d5">
      <inkml:trace xmlns:inkml="http://www.w3.org/2003/InkML" xml:id="stk5" contextRef="#ctx0" brushRef="#br0">15220 6747 1519 0,'0'0'33'1,"0"0"7"-1,0 0 2 0,-4 7 1 0,-4 0-35 0,4 4-8 5,0 3 0-5</inkml:trace>
    </iact:actionData>
  </iact:action>
  <iact:action type="add" startTime="20990">
    <iact:property name="dataType"/>
    <iact:actionData xml:id="d6">
      <inkml:trace xmlns:inkml="http://www.w3.org/2003/InkML" xml:id="stk6" contextRef="#ctx0" brushRef="#br0">9667 8183 288 0,'-8'-4'25'2,"8"4"-25"5,0 0 0-7,0 0 0 7,-12 0 88-7,4-3 12 9,8 3 2-9,0 0 1 7,-7-4-63-7,7 4-13 9,0 0-3-8,0 0 0 3,0 0-16-4,0 0-8 7,0 0 8-7,0 0-8 8,7-3 0-8,-7 3 8 7,0 0-8-7,0 0 0 9,0 0 0-9,0 0 0 7,0 0 0-6,0 0 0 6,0 0 0-7,0 0 0 5,8 7 0-5,-8-7-11 12,0 0 11-12,0 0 0 5,0 0 0-5,4 3 0 11,8-3 0-11,-12 0 0 2,0 0 0-2,0 0 0 9,16 4 8-9,-8-4 4 6,-8 0 1-5,0 0 0 7,7-4 18-8,-3 4 3 7,-4 0 1-7,0 0 0 8,0 0 0-8,0 0 0 9,8-7 0-9,-8 7 0 6,0 0-7-6,0 0 0 10,0-7-1-9,8 4 0 4,-8 3-16-5,0 0-3 6,4-7-8-6,4 3 12 8,8 1-4-8,-12 3 0 7,-4 0-8-7,0 0 12 8,15-4-12-8,-7 4 9 6,-8 0-9-5,8-3 8 8,0-4 3-6,0 7 0 0,0-4 0-3,-8 4 0 10,0 0 4-10,0 0 1 6,11-7 0-6,-7 4 0 11,-4 3 3-11,0 0 1 3,8-4 0-3,-4 1 0 8,8-1-20-8,-12 4 0 7,0 0 0-6,12 0 0 6,-1 0 0-7,1 0 0 8,-12 0 0-7,0 0 0 6,0 0 0-7,8 0 0 9,4 4 0-8,-12-4 0 5,0 0 0-6,0 0 0 9,16 0 0-9,-5 0-9 4,-11 0 9-4,8 7 0 7,4-7 0-7,0 3 0 8,-4 1 0-8,3-4 0 8,-11 0 0-8,12 0 0 8,8 3 0-8,-8-3 0 6,-12 0 0-6,11 0 0 9,5 0-8-9,0 0 0 6,-8 0 0-6,-8 0 0 11,0 0 8-11,12 0 0 5,3-3 0-5,-3 3 0 11,-12 0 0-11,12 0 11 3,4-4-3-3,-5 4 0 8,5-3-8-7,-4 3 0 5,0 0-12-5,7-4 12 7,5 4 0-8,-4-3 0 7,-20 3 0-6,11 0 0 5,13-4 12-6,-4 4-4 10,-5 0 0-9,-3 0 0 3,-4-3 0-4,4 3-8 12,3-4 12-12,-3 4-4 3,-12 0 3-2,12 0 0 6,4 0 0-7,-1-3 0 7,-3 3 1-7,0-4 0 8,8 1 0-8,-5 3 0 8,5 3-12-8,-4-3 0 6,-4-3 0-6,-1 3 0 10,9 0 0-10,-8 0 0 7,0 0 0-7,-5 0 0 9,5 0 0-9,4 0 0 5,-4-4 0-5,0 4 0 12,-12 0 20-12,11 0-2 2,9 0 0-1,-4 0 0 7,-5-3-18-8,1 3-19 7,4 0 4-6,0 0 1 6,3 0 14-7,1 0 0 8,-12 0 0-7,8 0 0 4,11 0 0-5,-7 0 16 10,-12 0-3-8,3 0-1 2,9 0-12-4,-4 0-13 10,-4 0 2-10,-1 3 1 5,-11-3 10-5,8 0 0 6,12 0 0-6,-4 4 0 9,-9-1 0-9,1-3 0 7,8 0 0-7,-4 0 0 8,0 4 8-8,-1-4 4 7,1 3 1-7,0-3 0 9,0 0-13-9,-4 4 0 7,3-4 0-7,1 0 0 9,0 3 0-8,0-3 0 2,-12 0 0-2,0 0 0 11,12 0-9-12,-1 0-2 3,-3 4 0-3,4-1 0 8,-8-3 11-8,8 4 0 6,-4-4 0-5,-1 0 0 7,1-4 9-8,4 4-9 7,-4 0 12-6,0 4-12 5,0-4 8-6,0 0-8 11,3 0 0-10,-3 0 0 2,-8 0 0-3,0 0 0 11,16 0 0-11,-16 0 0 6,12-4 0-6,3 4 0 7,-3 0 0-6,4 0 0 5,-16 0 8-6,12 0-8 7,-4-3 0-7,3 3 0 8,-11 0 13-8,12 0-4 7,0 0-1-7,0 0 0 9,0-4-8-9,-5 4 0 7,1 0-12-7,4 0 12 10,0 0 0-9,-4 0 0 2,-8 0 12-3,0 0-4 12,0 0-8-12,8-3 0 3,3-1 0-3,-3 4 0 16,0 0 0-16,4 0 0 0,-8 0 0 0,8 0 0 7,-5 0 0-7,1 0 0 8,4 0 0-7,-4 0 0 5,0 0 0-6,4 0 0 11,-5 0 0-11,1 0 8 4,4 0-8-4,-4 0 0 12,4 0 0-12,-4 0 0 3,3 0 0-2,1 0 0 7,0 0 0-8,0 0 0 6,0 0 0-5,-1 0 0 5,-3 0 0-6,4 0 0 8,0 0 0-7,0 0 0 5,-5 0-10-6,1 0 10 9,4 0 0-9,-4-3 0 6,4 3 0-6,-4 0 0 10,-1 0 0-10,1 0 0 6,0 0 0-6,4 0 0 11,-12 0 0-11,8 0 0 3,4-4 0-2,-1 4 0 6,-3-3 0-7,4 3 0 7,-4 0 0-6,4 0 0 6,0 0 0-7,-1 0 0 8,1 0 0-7,0 3 0 5,4-3 0-6,-5 0 0 11,9 0 0-11,-8 0 0 4,0 0 0-3,-1 0 0 10,5-3 0-11,0 3 0 4,0-4 0-3,-1 4 0 3,-3 0 0-4,4 0 0 9,-4 0 0-9,3 0 0 8,-3 0 0-8,4 0 0 7,0 0 0-6,-5-3 0 5,1 3 0-6,4 0 0 12,-4 0 0-12,-1 3 0 3,1-3 0-3,0 4 0 10,0-4 0-10,0 0 0 5,-1-4 8-5,1 4-8 12,0 0 0-12,0 0 0 2,0 0 0-1,-1 0 0 7,1 0 0-8,0 0 0 7,0 0 0-5,3 0 0 5,-3 0 0-7,0 0 0 8,0-3 0-7,3 3 0 5,1 0 0-6,-4 0 0 8,0 0 0-8,4 0 0 6,-5 0 0-6,5 0 0 11,0 0 10-11,-4-4-10 4,3 8 0-3,1-4 0 7,0-4 0-8,-1 4 0 6,1-3 8-6,0 3-8 7,0-4 8-7,-1 4-8 8,5 0 11-8,-4 0-3 7,-1 0-8-7,1 0 12 11,4 0-12-11,-5 0 0 9,1 0 8-4,-4-3-8-1,0 3 9 0,3 0-1 0,-3 0 0-4,4-4 0 8,-4 4-8-4,0-3 0-4,-1-1 9 0,1 4-9 6,0 0 0 2,-4 0 8-8,4 0-8 0,-1 0 0 11,-3 0 0-11,4 0 8 6,-4-3-8-1,4 3 0-5,-1 0 0 0,-3 0 0 10,0 0 0-5,4 0 0-5,0-3 0 0,0 6 0 12,-1-3 0-8,1 0 0-3,-4 0-14-1,4 0-1 7,4 0 0-2,-5 0 0 13,-3-3-24-14,8 3-5-4,4-4 0 0,-1 4-1 11,1 0-24-7,-4 4-5-4,3-1-1 0,5-3 0 8,-1 3-37 0,1 1-8-8,15-1-2 0,-7 1 0 0</inkml:trace>
    </iact:actionData>
  </iact:action>
  <iact:action type="add" startTime="22716">
    <iact:property name="dataType"/>
    <iact:actionData xml:id="d7">
      <inkml:trace xmlns:inkml="http://www.w3.org/2003/InkML" xml:id="stk7" contextRef="#ctx0" brushRef="#br0">14230 8078 172 0,'0'0'16'1,"0"0"-16"6,0 0 0-7,0 0 0 9,0 0 157-9,0 0 29 7,7-4 6-7,-7 4 0 9,0 0-126-9,0 0-26 5,4-3-4-5,4-1-2 13,-8 4 1-13,8 0 0 3,0-3 0-3,-8 3 0 7,0 0-14-7,12-4-2 8,-4 1-1-8,-8 3 0 7,7 0-8-7,1 0-2 8,0-3 0-8,4-1 0 8,-12 4 0-8,12 0-8 9,0 0 12-9,-1 0-4 5,1-3 4-5,0 3 0 11,0-4 0-11,7 1 0 5,-3 3 6-5,4-4 2 7,-1 1 0-7,-3-1 0 8,4 4-4-8,-1-3 0 7,1-1 0-7,0 4 0 8,-1 0 0-8,5 0 0 7,-4 0 0-7,-1 0 0 9,5 0-6-9,-5 0-2 6,1 0 0-6,0-3 0 11,-1 3 10-11,1-4 2 4,0 4 0-3,-1-3 0 10,-3-1-20-11,4 4 0 3,-5 0 0-2,1 0 0 6,0-3 0-7,4 3 10 8,-9 0-2-7,5 0 0 6,-4 0-8-7,0 0 0 8,3-4-12-7,-7 4 12 4,0 0 0-5,4 4 0 9,-4-4 0-9,-8 0 0 19,0 0-32-19,0 0 0 0,0 0 1 0,0 0-414 13,4 7-83-13</inkml:trace>
    </iact:actionData>
  </iact:action>
  <iact:action type="add" startTime="25120">
    <iact:property name="dataType"/>
    <iact:actionData xml:id="d8">
      <inkml:trace xmlns:inkml="http://www.w3.org/2003/InkML" xml:id="stk8" contextRef="#ctx0" brushRef="#br0">9545 9318 57 0,'0'0'0'2,"0"0"0"-2,4 0 0 0,-4 0 0 4,0 0 0-4,0 0 0 9,0 0 168-9,0 0 28 6,0-7 5-6,0 7 2 10,0 0-129-10,0 0-26 5,0-7-4-5,0 7-2 11,0 0-11-11,0 0-3 4,4-7 0-4,-4 7 0 10,0 0-4-10,0 0-2 5,0 0 0-5,4-7 0 9,0 0-9-9,-4 7-1 7,0 0-1-7,0 0 0 8,0 0-11-8,0 0 12 8,0 0-12-8,0 0 12 6,0 0 0-6,0 0 0 11,0 0 0-11,0 0 0 4,0 0-1-4,0 0 0 9,12 0 0-9,-5 3 0 7,-7-3 1-7,0 0 0 7,0 0 0-7,8 0 0 7,4 4 4-7,0-4 2 7,-12 0 0-7,8 0 0 9,7 0 6-8,-3 0 2 4,-4 0 0-5,-8 0 0 11,0 0-3-11,12 0-1 4,8 0 0-4,-9 0 0 13,-11 0 1-13,12 0 0 3,4 0 0-2,0-4 0 10,-9 4-11-11,5-3-3 3,4 3 0-2,4-4 0 6,-1 4-9-7,1 0 12 7,-8-3-12-6,-1 6 12 6,9-6-12-7,-4 3 8 9,-8 0-8-9,3 3 8 6,5-3-8-6,0 0 0 10,-4 4 0-10,0-4-11 5,-1 3 11-5,1-3 0 10,8-3 0-10,-8 3-8 5,-1 0 8-5,1 0 0 8,8-4 0-8,-1 4 0 7,1 0 0-6,0 0 0 4,-1 0 0-5,5 0 0 11,3 0 0-11,-3 0 8 6,-8 0-8-6,-1 4 0 9,13-1 0-9,-4-3 0 5,-5 0 0-5,1 4-8 11,-4-4 8-11,3 3 0 4,5-3 0-3,-5 4 0 11,-3-4 0-12,4 3 0 1,3 1 0-1,5-4 0 9,-4 3 0-9,-5-3 0 8,5 0 0-8,-1 4 0 7,5-4 0-7,-1 0 0 9,-7-4 0-9,7 4 0 7,9 0 0-7,-1-3 0 10,-3 3 0-9,3 0 0 2,-7-4 0-3,3 4 0 11,4-3 0-11,-3 3 8 4,-1 0-8-4,1 0 0 8,-1-4 0-8,4 4 8 7,-3 4-8-6,-1-4 0 5,1-4 0-6,3 1 8 9,-3 3-8-9,3-4 8 6,0 1-8-6,1-1 8 10,-1-3-8-9,0 4 9 3,1 3-9-4,-1-4 10 12,1 4-10-12,-1 0 8 4,0 0-8-3,1-3 8 10,-5 3-8-11,4 0 10 2,-7-4-10 0,3 4 10 4,5 4-10-6,-5-4 8 7,1-4-8-6,-1 1 8 6,1-1 0-7,3 4-8 9,0-3 12-9,1 3-4 7,-1-4-8-7,-4 4 10 10,5 0-10-9,-5 0 10 2,5-3-10-3,-5 3 8 11,1-4-8-11,-1 4 8 6,-4 0-8-6,5 0 0 5,-5 0 0-5,1 0 8 9,-1 4-8-9,1-4 0 7,-1 0 0-7,1-4 0 8,0 4 8-7,-1 0-8 5,4-3 8-6,1-1-8 9,-1 4 0-9,-3 0 8 5,3 4-8-5,1-4 0 12,-1 0 0-12,1 0 0 3,-5 0 0-2,5 0 0 11,-5 3 0-12,1-3 0 3,-1 0 0-2,1 0 0 5,3 0 0-6,-3 0 0 7,-1 0 0-6,1 0 0 7,3 0 0-8,0 0 0 7,-3 0 0-7,-1 0 0 7,5 0 0-7,-1 4 0 11,1-1 0-10,-1 1 0 2,1-4 0-2,-5 3 0 10,1 1 8-11,-1-4-8 4,1 0 0-4,-5 0 0 6,5 0 9-6,-5 3-9 8,-3 1 0-8,4-1 0 8,3-3 0-8,-3 0 0 7,-1 4 8-7,5-4-8 8,-9-4 8-8,5 4-8 9,4 0 0-8,-1 0 0 4,1 0 0-5,-5 0 0 11,5 0 0-11,-5 0 0 3,5 4 0-2,-9-4 0 10,9 3 13-11,-5-3-1 4,1 0-1-3,0 0 0 5,-5 4 1-5,5-4 1 6,-5 0 0-5,1 0 0 3,0 0-1-5,-1-4 0 10,1 4 0-10,0 0 0 6,-1 0-3-5,1 0-1 8,0 0 0-8,-1 0 0 3,1 0-8-4,4-3 0 12,-1 3 0-12,1 3 8 3,-5-3-8-2,9 0 0 6,-1 0 0-7,1 0 0 6,-1 0 0-5,1 0 0 5,-4 0 0-6,3 0 8 11,-3 0-8-11,-5 0 0 5,5 0 0-4,-8 0 0 8,3 4 0-9,1-4 0 5,-4 0 9-5,-1 0-9 11,-3 0 0-11,0 0 9 3,4 3-9-3,-5-3 0 11,-3 0 12-10,4-3-4 3,-4 3 0-3,4-4-8 6,-8 4 11 0,7 0-11-6,-3 0 10-1,0 4-10 7,-8-4 8-7,8 0-8 8,-8 0 0-8,12 0 9 7,-4 3-9-7,-1-3 0 10,-7 0 0-10,12 4 8 5,-12-4-8-5,8 3 0 9,0-3 0-9,-8 0 0 6,0 0 0-6,12 0-9 6,-4 0 9-6,-8 0 0 8,0 0-20-8,0 0 4 9,0 0 0-9,8 4 0 25,-1-1-36-25,-7-3-6 0,0 0-2 0</inkml:trace>
    </iact:actionData>
  </iact:action>
  <iact:action type="add" startTime="28003">
    <iact:property name="dataType"/>
    <iact:actionData xml:id="d9">
      <inkml:trace xmlns:inkml="http://www.w3.org/2003/InkML" xml:id="stk9" contextRef="#ctx0" brushRef="#br0">9879 10610 115 0,'-16'0'0'2,"16"0"10"-2,0 0-10 0,0 0 0 4,0 0 0-4,0 0 0 11,0 0 196-11,0 0 38 4,0 0 7-4,-7-4 2 23,-5 4-216-23,12 0-43 0,0 0-9 0,0 0-2 0,-8 0 15 0,8 0 2 7,0 0 1-7,0 0 0 8,0 0 29-8,0 0 7 8,0 0 1-8,0 0 0 9,12-7 24-9,-12 7 6 8,0 0 1-8,0 0 0 6,0 0-3-6,0 0-1 10,4-3 0-10,-4 3 0 4,4-7-23-4,3 3-5 7,5 1-1-7,0-1 0 8,-12 4-9-8,16-3-1 7,3-1-1-7,1 4 0 10,0 0-2-10,3-3 0 7,-3-1 0-7,3 1 0 9,13-1 2-8,-5 1 0 3,-7-4 0-3,7 3 0 9,9-3-5-10,-1 4-1 4,-4-1 0-3,-3-3 0 11,3 4 0-10,4-1 0-2,1 1 0 0,-5-1 0 8,-4 1-1-8,1-1 0 7,3 1 0-6,1-1 0 6,-1 1 1-7,0 3 0 8,1-4 0-7,7 1 0 5,8-1 3-4,-4 4 0 5,-7-3 0-5,3 3 0 2,4-4 2-4,0 4 1 12,-4-3 0-12,4 3 0 3,-3 0-4-1,-1-4-1 4,8-2 0-6,-4 6 0 8,4-4-10-6,0 1 10 1,0 3-10 0,4-4 10 4,-3 1-10-5,-1 3 12 3,-4 0-12-3,0 0 12 5,-4 0-12-6,0 0 10 2,1 0-10-1,3 0 10 9,-4 0-10-11,8 0 10 3,4-4-10-3,0 4 10 13,0 0-10-11,-4 0 10 0,0 0-10-2,-3 4 10 6,-1-4-10-6,0 0 10 7,0-4-10-6,-4 4 10 6,8 0 0-7,-3 0 0 8,-5 0 0-8,0 0 0 7,-4 0-2-7,1 0-8 10,-1 4 12-10,-4-4-4 5,1 0 0-5,-1 0-8 12,-4 3 12-12,1-3-4 5,-5 4 1-2,5-4 0 1,-5 0 0-4,1 0 0 8,-1 0-9-4,1 0 10 8,-1 0-10-6,-3 0 10-6,7-4-10 0,-3 8 0 1,-8-4 9-1,3 0-9 10,-3-4 8-4,3 4-8-6,-3 0 10 0,0 0-10 11,-5 0 12-6,1 0-4-5,0 0-8 0,-4 0 12 12,-1 0-12-8,-3-3 0-4,4 3 0 0,-8 0 0 12,4 0 0-8,-8 0 0-4,0 0 0 0,8-4 0 7,-8 4-16-1,0 0 3-5,0 0 1-1,0 0 0 3,0 0-5-3,0 0-1 11,0 0 0-11,0 0 0 23,0 0-21-23,0 0-4 0,0 0-1 0,0 0-540 4,0 0-109-2</inkml:trace>
    </iact:actionData>
  </iact:action>
  <iact:action type="add" startTime="31515">
    <iact:property name="dataType"/>
    <iact:actionData xml:id="d10">
      <inkml:trace xmlns:inkml="http://www.w3.org/2003/InkML" xml:id="stk10" contextRef="#ctx0" brushRef="#br0">5749 12530 1440 0,'-8'-3'128'2,"4"-1"-103"4,4 1-25-6,0 3 0 8,0 0 64-8,0 0 8 8,0 0 2-8,0 0 0 8,0 0-65-8,0 0-9 9,0 0-9-9,0 0 9 5,-8 10-9-5,8 1 9 10,-4-1 0-10,0 1 0 4,4 3-10-4,-4 0 10 9,4 3-8-8,0 1 8 5,0-1 0-6,0 4-8 6,0 0 8-6,4 3 0 9,-4 4-8-9,0 0 8 8,0 4-8-8,4-1 8 8,0 1 0-7,-4-1 0 4,8 0 0-5,-8 1 0 11,0 3 0-10,4-4 0 2,0-3 0-3,-4 4 0 10,4-5 0-9,0 1 0 3,0-3 0-4,-4-4 0 8,0 0 0 0,4-4 0-7,-4-3 0-1,0-3 0 6,0-4 15-6,0 3 1 9,0-10 1-9,0 0 0 6,-4 4 29-6,0 3 6 11,0-4 0-11,4-3 1 4,0 0-10-3,-4 4-3 6,-4-1 0-7,-4-3 0 8,4 0-13-8,0-3-3 6,-7 3-1-3,7-4 0 2,-4 4-10-4,8 0-1 6,-12-3-1-7,5-1 0 8,-5 1-11-7,4-1 12 4,0-3-12-5,1 4 12 10,-1-4-1-10,0-7 0 4,-8 0 0-4,9 3 0 13,-5-3 8-13,4-3 1 2,-8-1 1-1,5-3 0 10,3 0-4-11,0 1-1 4,4-5 0-4,-8 1 0 8,5-1 0-1,3-3 0-6,-4 0 0-1,4-3 0 7,0 3-16-7,4-3 8 9,4-1-8-9,0 1 0 6,0-4 0-6,8 3 0 10,0-3 0-10,8 4 0 6,-4 0-14-6,11-1 0 9,-7 1 0-9,7 3 0 5,5 0 14-5,0 3 0 6,3 4-10-6,4 0 10 9,-3 4-11-8,7 0 3 5,-4 6 0-6,1 1 0 10,7 3 8-10,0 3-13 6,4 4 5-6,5 7 8 10,-5 0-22-9,8 7 3 2,-4 4 1-3,-4-1 0 12,0 7-4-12,-8 4-1 3,1 7 0-3,-5 0 0 12,-3 4-1-9,-5-1-1-3,-3-3 0 0,-5 0 0 8,-3 0 17-8,-4-7 8 8,0 0-8-7,-5 0 8 5,-3-4 0-6,0-3 17 9,-8 3-2-9,0-6-1 7,-3 3 6-7,-5-4 0 10,-4 4 1-10,0-7 0 5,1 4 3-5,-9-4 1 10,-3 3 0-10,-5-3 0 4,5 0-15-4,-5 0-10 7,-11 3 12 0,4-6-12 11,3 3-22-18,1 0-11 0,-1 3-3 0,1-3-620 6,4 4-124-6</inkml:trace>
    </iact:actionData>
  </iact:action>
  <iact:action type="add" startTime="32717">
    <iact:property name="dataType"/>
    <iact:actionData xml:id="d11">
      <inkml:trace xmlns:inkml="http://www.w3.org/2003/InkML" xml:id="stk11" contextRef="#ctx0" brushRef="#br0">10492 11469 864 0,'-27'-14'38'3,"23"7"8"-3,4 0-37 0,-4-4-9 3,0 4 0-3,-4 0 0 9,4-3 136-9,4 3 24 8,-4 3 6-8,0 1 1 7,-4-1-103-7,4-3-21 12,4 7-4-12,0 0-1 3,-3 0-22-3,3 0-5 7,0 0-1-6,0 0 0 6,0 0-10-6,0 0 0 6,0 0 0-7,7 7 0 7,5 4 0-7,-4-1 0 6,-4 4 0-6,0-3 0 11,4 3 12-11,0 0 0 6,-4 0 0-6,-1 0 0 9,-3 0 0-9,4 3 0 5,8 1 0-5,0-1 0 11,-8 0 6-10,8 1 2 2,0-1 0-3,-1 1 0 11,-3-1 0-11,0 1 0 4,4-4 0-3,0 3 0 8,3-3-8-9,1-3-2 6,-12 3 0-5,8-4 0 5,-4-3 14-6,-1-3 4 9,-7-4 0-9,0 0 0 6,0 0 10-6,0 0 2 11,12 3 1-11,-12-3 0 4,0 0 1-4,0 0 0 12,8-3 0-12,0-4 0 3,0-4-2-1,-4 4-1 2,0-7 0-4,4 0 0 9,3-7-9-9,-7 4-2 7,-4-4 0-7,4 0 0 9,8-4-1-9,-4 1-1 7,-8 0 0-7,0-4 0 9,4 3-10-9,0 1-3 6,0 3 0-6,-4 0 0 10,-4 3-13-9,0 4-16 2,12 0 3-3,-8 7 1 21,-4-3-91-21,0 3-17 1,4 7-4-1</inkml:trace>
    </iact:actionData>
  </iact:action>
  <iact:action type="add" startTime="33753">
    <iact:property name="dataType"/>
    <iact:actionData xml:id="d12">
      <inkml:trace xmlns:inkml="http://www.w3.org/2003/InkML" xml:id="stk12" contextRef="#ctx0" brushRef="#br0">10268 12827 403 0,'-27'0'17'2,"27"0"5"7,0 0-22-8,0 0 0-1,-16 7 0 0,4-3 0 4,12-4 196-4,-8 7 34 7,-3-4 7-7,-1 1 2 6,0-1-191-6,4 4-39 9,0-7-9-9,-4 4 0 7,1-1 0-7,-1 1 0 10,12-4 0-10,-12 0 0 5,0 3 0-5,0 1 0 10,-3-4 0-10,7 0 0 4,8 0 32-3,-12 0 12 8,0 0 1-9,1 0 1 6,-1 0 9-6,4 0 1 7,-8 0 1-7,0-4 0 9,1 4-2-9,-1 0-1 6,8 0 0-6,-4-3 0 11,4-1-29-11,-3 1-5 3,-1-1-2-1,-4 4 0 8,-3-7 17-9,7 4 3 2,0-4 1-2,0 0 0 10,4 0-23-11,-3 0-4 3,-9 0 0-2,4 0-1 6,8 0 3-7,-7-4 1 8,-9 1 0-7,4-1 0 7,1 1 2-8,7 3 1 9,0-4 0-8,-4-3 0 3,-7 4 2-3,7-1 0 9,4-3 0-9,-3 0 0 3,-1 0-4-3,4 1 0 9,0-5 0-8,1-3 0-2,3 4 3 0,-4-1 0 9,0-6 0-9,4 3 0 6,0 0-8-4,4 0-2 3,-7-4 0-5,7 4 0 9,0 1-9-8,0-1 0 4,4-4 0-5,-4 4 0 10,0 0 0-10,4-3 0 5,8-1 0-5,-8 1 0 12,4-1 0-12,0 1 0 4,7 0 0-3,1-1 0 9,0 1-10-10,0-1-1 3,0-3 0-2,3 4 0 6,9-4 19-7,-4 7 3 8,-9-3 1-7,5 3 0 6,16 0-12-5,-9 0 0 6,-3 0 0-7,-1 3 0 3,5 1 0-3,0-1-12 8,-1 4 4-8,-3 0 8 3,-1 4-9-3,1-4 9 9,4 3 0-10,-5 4 0 4,1-3 0-4,0 7-8 6,-1-1 8-3,5 4 0 2,3 0 0-3,-3 0-8 5,-8 0 8-7,7 4 0 7,5-1-8-6,-5 4 8 4,1 0 0-5,-8 0 0 10,-1 3 0-10,9 1-8 6,7 3 8-6,1 3 0 11,-13-3 0-11,5 4 0 4,4-1-8-3,-1 4 8 8,-7 0 0-9,3 0 0 4,5 4-8-2,-1-1 8 4,-3-3 0-6,-4 3 0 8,-5 1 0-7,5-4 9 6,4 3-9-7,-9 1 0 7,1-4 0-6,-4 0 0 7,3 0 0-8,-3-1 0 8,0 1 0-8,0 0 0 6,-8 0 0-6,4 0 0 9,3 0 0-9,-3 0 0 6,-8 0 0-6,4 4 8 9,0-1-8-9,4 0 0 5,-8 1 0-4,0-1 0 6,-4 1 8-7,0 3-8 7,0 3 0-6,-4 1 0 5,-7-4 0-6,-1-1 0 10,0 1 0-9,-3 0 0 3,7-3 0-4,-8-1 0 12,-3 1 0-11,-1-4 0 1,4 0 0-1,-3 0 0 11,-13-4 0-11,5 0 0-1,7-3 0 3,-3 0 0 5,-5-3 0-8,1-1 0 6,3-3 0-5,1 4 0 5,3-8 0-6,-3 1 0 9,-5-1-14-8,9 1 5 17,3-4-143-18,0-4-29 0,-23-6-6 2,8-4-1 0</inkml:trace>
    </iact:actionData>
  </iact:action>
  <iact:action type="add" startTime="35377">
    <iact:property name="dataType"/>
    <iact:actionData xml:id="d13">
      <inkml:trace xmlns:inkml="http://www.w3.org/2003/InkML" xml:id="stk13" contextRef="#ctx0" brushRef="#br0">10323 12743 172 0,'0'0'16'3,"0"0"-16"-1,0 0 0-1,0 0 0 8,-16 0 144-9,5 0 25 4,11 0 6-3,0 0 1 13,-12 0-128-14,4 4-24 0,0-1-6 0,8-3-1 8,0 0-5-8,0 0 0 8,-8 7-1-8,4-3 0 7,4-4 1-7,0 0 1 8,-7 7 0-8,-1-4 0 7,0 1 11-7,4-4 1 9,-4 3 1-9,0-3 0 6,-4 0 15-6,1 4 3 11,7-4 1-11,-4 3 0 6,-4-3 0-6,0 0 0 6,4 0 0-6,4 0 0 7,-3 4-16-7,-5-1-3 7,0-3-1-7,4 4 0 9,8-4-10-9,-12 3-3 6,-3 1 0-6,3-4 0 9,4 3-2-9,0 1-1 8,-8-4 0-8,1 3 0 10,-1 1 4-10,0-4 1 3,8 0 0-1,-7 0 0 9,-1 0 8-11,0 0 2 2,8-4 0 0,-3 4 0 4,-1-3 9-6,-4-1 3 7,0 1 0-5,5-1 0 5,3 1-4-7,-4-1 0 7,-12-3 0-5,13 4 0 5,-1-1-6-7,-4 1-2 8,-4-4 0-8,1 0 0 7,-5 3 0-7,8-3-1 8,1 0 0-8,-1 0 0 7,-8 0-2-7,9 0 0 5,7 0 0-5,0 0 0 9,-8-3-4-9,4 3-1 7,5-4 0-7,-1-3 0 8,4 4 1-8,-4-4 0 7,0 0 0-7,0-3 0 9,4-1-17-8,0 4 0 3,-3-3 0-3,-1-1 0 9,0 1 0-9,4-1 0 4,0 1 0-5,-4 3 0 13,0-4 0-13,4 1 0 0,4 0 0 0,-4 3 0 9,0 0 8-9,0 0-8 7,4-4 0-6,0 4 0 6,0 0 0-7,0 0 0 8,0 0 0-7,4 0 0 6,0-3 0-7,0 6 0 9,-4-6 0-9,0 3 0 5,4 0 0-4,4 0 0 9,-4 0 0-10,4 0 0 4,-8 0 0-3,4 0 0 7,4 0 0-8,-4-3 0 6,0 3 0-6,-1 0 0 6,9 0 0-6,-4 0 0 10,0 3 0-10,-4-3 0 6,0 0 0-6,8 0 0 9,-1 4 0-9,1 0 0 6,-8 3 0-6,12-4 0 11,3 4 0-10,-3-3 0 2,-4 3 0-2,-4-4 0 10,4 4 0-11,-1-3 0 2,9 3 0-1,-8 3 0 6,-4-3 0-7,4 0 0 7,3 4 0-6,5-4 0 6,-12 0 0-6,4 3 0 6,-1-3 0-5,5 0 0 5,4 0 0-7,-5 4 0 9,-7-4 0-9,4 3 0 5,4 1 0-5,-1-1 0 12,-7 1 0-12,4-1 0 3,-4 1 8-3,4-1-8 8,-4 4 0-8,-8 0 0 7,0 0 0-6,8 0 0 4,7 0 0-5,-7 0 0 10,-8 0 9-10,8 0-9 6,4 0 0-6,-12 0 9 9,0 0-9-9,12 4 0 6,-1-4 0-6,1 3 0 11,8 1 0-11,-5-1 0 4,-7 1 0-3,4-4 0 10,0 3 0-9,0 1 0-2,-4-4 0 0,-8 0 0 9,0 0 0-9,11 7 8 8,5 0-8-8,-4-4 0 7,-12-3 0-7,4 7 0 8,12-3 8-7,-5 3-8 6,1-4 0-7,-4 1 0 9,4-1 9-9,0 4-9 5,7 0 0-5,-7-3 0 11,-12-4 0-11,4 7 0 4,12 0 0-3,-5 3 12 6,-11-10-4-7,4 7 0 7,4 0-8-6,0 0 0 5,4 0 0-6,-4 4 0 8,-8-11 0-7,0 10 0 6,12 1 0-7,-5-1 0 8,-3-3 0-8,4 0 0 7,-8-7 0-7,12 10 0 10,4 1 0-9,-8-1 0 2,-8 1 8-3,7-4-8 12,5 3 0-12,-4 1 9 3,-8-11-9-2,0 10 0 6,8 1 11-7,-4-1-11 7,4 1 10-6,-8-1-10 7,-4-3 9-8,4 4-9 7,4-4 8-6,0 3-8 5,-8 1 8-6,8-1-8 9,0 1 0-9,-1-1 8 8,5 0-8-8,-8 1 0 9,0-1 0-9,4 1 0 4,4-4 0-4,0 3 8 6,-8-10-8-4,0 11 0 5,0-4 0-7,4 3 0 7,-4 1 8-7,0-4-8 8,0 3 0-8,0-3 0 7,0-7 0-7,4 11 0 9,-4-1 0-9,0 1 0 6,0-1 0-6,0 1 8 10,4-4-8-10,-4 3 0 5,0 1 0-5,4-1 0 13,4-3 0-13,-4 3 0 2,-12-3 0-1,8 0 0 6,0 0 0-7,4 0 8 7,-4-7-8-6,-4 11 0 6,0-4 0-7,0 3 0 8,4-3 0-7,-4 4 0 5,0-4 0-6,-4 0 0 9,8-7 8-9,0 7-8 7,-4 0 0-7,0 0 0 10,0 0 0-8,4-7 0 0,4 10 0-1,-8-3 0 7,-4 0 0-8,4 4 0 6,8-4 11-6,-4 3-3 7,-7-3-8-7,-1 0 12 8,0 0-12-6,0 0 0 4,4 0 0-6,0 0 0 8,-4 0 0-8,0 3-12 6,8-3 12-5,-7-3-10 9,-1 3 10-9,-4 0 8 2,4-4-8-2,8-3 11 10,-4 7-11-11,-4 0 0 3,-4 0 0-2,5-3-11 6,7 3 11-7,-4 3 0 7,-8-6 0-6,4 3 0 6,0 0 0-7,8-7 0 8,-8 7 0-7,-4 0 0 6,-3-4 0-7,3 1 0 9,12-4 0-9,-12 7 0 6,-7-4 0-6,3 4 0 11,12-3 0-11,4-4 8 3,-12 7-8-2,4-4 0 6,-4 4 0-7,12-7 0 7,0 0 0-7,-7 4 0 7,-9-1 8-7,4-3-8 8,12 0 0-8,-8 4 8 7,0-1-8-7,-3-3 0 9,-5 0 8-8,4 0-8 5,4 0 10-5,-4 0-10 8,-3-3 0-9,3 3 8 5,4 0-8-5,0 0 0 13,0-4 0-13,-3 4 0 2,-5 0 0-1,8-3 0 5,8 3 0-6,-8 0 0 7,-4 0 0-7,1-4 0 9,3 4 0-9,4 0 0 7,-8 4 0-6,-4-8 0 5,4 4 0-6,1 0 0 10,3-3 0-10,-4 3 0 5,-8-4 0-5,9 4 0 11,3-3 0-11,0 3 0 4,-8-4 0-4,4 4 0 9,1-3 0-9,3 3 0 6,4-4 8-6,-4 1-8 7,-8-1 0-5,4 1 9 4,12 3-9-5,-7-4 12 6,-9-6-12-7,4 6 12 9,0-3-12-9,4 4 8 5,-3-4-8-5,-5 3 8 11,0-3-8-11,4 0 0 4,4 0 0-3,1 0 0 11,-13 0 8-10,8 0-8-2,4-3 12 2,4 3-4 4,-7-4 3-6,3 1 0 7,0 0 0-6,0-4 0 7,4 3 8-8,0-3 1 7,-4 0 1-6,0 4 0 6,5-4-21-7,-5 0 8 9,0 0-8-9,0 0 0 6,4 0 0-6,0 0 0 10,0 0 0-10,0 0 0 5,-4 3 0-5,4-3 0 11,0 0 0-11,4 1 0 3,-3-5-14-3,3 4-4 7,-4 0-1-7,4 0 0 9,4 4 19-8,-4-4 0 5,0-4-8-6,3 4 8 8,1 0 0-8,0 4 0 7,-4-8 0-7,0 8 0 9,0-8-8-9,0 4 8 5,4 4 0-5,0-4 0 14,-4 0 0-12,0 0-8-2,8 4 8 0,-4-4 0 7,0 3 0-7,0-3-10 8,0 4 10-7,4 3-8 7,0-4 8-8,3 1-8 8,-3-1 8-7,4 4-8 4,4 0 8-5,-5 0-12 9,-3-3 12-8,0 3-12 3,4 0 12-3,0 0-8 9,0 0 8-10,-1 0-8 5,-3 0 8-5,4-3-8 8,8 3 8-7,-9 0-8 5,1-4 8-6,4 4 0 6,4 0 0-6,-1 4 0 8,-3-4 0-8,0 0 0 8,-1 3 0-8,5-3 0 9,0 0 0-9,-1 0 0 5,-3 4-10-5,-4-1 10 12,7 1 0-12,-3-1 0 4,0 4 0-3,-4 0 0 11,3-3 0-12,1 3 0 2,0 0 0-1,-4 3 0 6,-12-3-17-7,15 0 3 6,5 7 1-5,4-3 0 7,-13 3 1-8,5 0 1 8,0 0 0-7,7 3 0 6,1 1-8-7,0-1-1 8,-9 1-1-8,5 3 0 18,4 3-10-18,-5 4-1 1,-11 0-1 0,8 3 0 12,-4 4-103-13,3 4-20 1,-3 3-4 1,-4 0 0-1</inkml:trace>
    </iact:actionData>
  </iact:action>
  <iact:action type="add" startTime="38786">
    <iact:property name="dataType"/>
    <iact:actionData xml:id="d14">
      <inkml:trace xmlns:inkml="http://www.w3.org/2003/InkML" xml:id="stk14" contextRef="#ctx0" brushRef="#br0">10170 12890 288 0,'0'0'25'1,"0"0"-25"1,-8-7 0 0,8 7 0 4,0 0 212-6,0 0 38 8,-8-3 7-8,0-4 2 8,8 7-182-8,0 0-36 6,0 0-7-6,-4-7-2 10,-7 0-32-10,3 3 0 5,8 4 0-5,-4-3 0 10,-8-4 0-10,0 3 0 5,8 1 0-5,-4-1 0 11,5-3 0-11,-5 4 0 4,-4-1 0-4,4 4 0 10,8 0 25-10,-12-3-1 5,0-1-1-5,-3 1 0 8,3-1 20-8,0 1 4 8,-4-1 1-8,1 1 0 7,-5-1-9-7,0 4-2 9,5-3 0-9,-5 3 0 7,-7-4-13-7,7 1-4 10,0 3 0-9,5-4 0 2,-1 1-7-2,0-1-1 7,-7-3-1-8,11 4 0 6,4-1 5-5,-4-3 0 5,-12 0 1-6,9-3 0 8,3 3 15-7,-4-4 2 7,-3 1 1-8,3-1 0 8,4-3-14-8,0 0-2 5,1-3-1-5,-1 3 0 11,-4-3 1-11,4-4 0 4,8 3 0-4,-4 1 0 12,1-1 5-12,3-3 2 4,0 0 0-4,4 4 0 9,0-4-26-8,0-3 0 4,0 3 8-4,0 0-8 6,8-4 0-7,-1 1 0 7,-7 3 0-6,4-4 0 6,0 1 0-7,8-1-11 8,-4-3 1-7,0 4 0 6,0-4 10-7,7 0 0 9,5 4 0-9,0-4-8 4,-5 3 8-4,9-3 16 8,3 4-4-7,5-4-1 6,-1 4-25-7,1-1-5 6,-5 4-1-6,5 0 0 9,3 4 20-9,-3-1-12 6,-5 1 12-5,1-1-10 8,3 4 10-9,-3 0 0 5,3 4 0-5,-4 3-8 11,-3 0 8-10,4 0 0 2,3 4-9-2,-3 3 9 10,-9 0-8-11,5 3 8 4,7 4-10-4,-3 3 10 10,-5-3-16-10,1 11 2 4,-4-1 1-3,3 1 0 7,5 6 5-8,-13 1 8 7,-3 3-13-6,4 3 5 5,0 4-3-5,-5 0 0 7,1 3 0-8,-4 1 0 7,-4-4 11-7,4 3-10 10,0-3 10-10,-4-4-10 5,-8 1 10-5,4-1-8 10,8-3 8-10,-8 4-8 6,-4-8 16-6,0 4 3 7,0-3 1-7,0-5 0 23,0 1-39-23,-4 0-7 0,-8-3-2 1,1 3 0 12,7-4-89-13,-12 1-19 0</inkml:trace>
    </iact:actionData>
  </iact:action>
  <iact:action type="add" startTime="41139">
    <iact:property name="dataType"/>
    <iact:actionData xml:id="d15">
      <inkml:trace xmlns:inkml="http://www.w3.org/2003/InkML" xml:id="stk15" contextRef="#ctx0" brushRef="#br0">9997 12845 403 0,'0'0'36'3,"0"0"-36"2,0 0 0-5,0 0 0 7,-12 0 105-7,12 0 15 8,0 0 2-8,0 0 1 8,-12-4-73-8,12 4-14 9,0 0-4-9,0 0 0 5,0 0-15-5,0 0-3 11,-3 0-1-11,3 0 0 4,0 0-3-4,0 0-1 9,-12-3 0-9,12 3 0 6,0 0 7-5,0 0 2 6,0 0 0-7,-8 0 0 9,0 0 18-9,0 0 3 5,8 0 1-5,0 0 0 10,0 0 2-10,0 0 1 7,0 0 0-7,0 0 0 9,0 0-14-9,0 0-2 5,-8 0-1-5,8 0 0 13,0 0-15-13,0 0-3 3,-8-4-8-3,8 4 12 7,0 0 0-4,0 0 0 1,0 0 0-4,0 0 0 8,0 0-12-8,0 0-16 7,0 0 3-7,0 0 1 8,-11-3 12-8,7 3 0 9,4 0 0-9,0 0 0 5,0 0 0-5,0 0 0 11,0 0 0-11,0 0 0 5,0 0 0-5,0 0 16 6,-8-4-3-6,8 4-1 10,0 0-12-10,0 0 0 5,0 0 0-5,-8 0 0 10,4-3 0-10,4 3 0 5,0 0 0-5,0 0 0 10,-8 0 0-10,8 0 11 5,0 0-2-5,0 0 0 11,-12-4-1-11,5 4 0 5,7 0 0-5,0 0 0 11,0 0-8-11,0 0 8 3,-4 0-8-3,4 0 8 8,0 0-8-8,0 0 0 8,-8-3 0-8,8 3 0 7,0 0 0-7,0 0 0 9,0 0 0-9,0 0 0 6,-16 3 0-6,16-3 0 10,0 0 0-10,0 0 0 5,-12 0 0-5,8 0 0 12,4 0 0-12,0 0 0 3,0 0 0-3,0 0 0 7,0 0 0-7,0 0 0 8,0 0 17-8,0 0-1 7,-8 0-1-7,8 0 0 9,0 0 11-8,0 0 2 4,0 0 1-5,-11 0 0 10,-1 0-29-9,4 0 0 3,8 0 0-4,0 0 0 11,-8 0-17-11,8 0-3 6,0 0-1-6,0 0 0 20,0 0-16-20,0 0-3 0,0 0-1 0,0 0 0 14,12 4-54-14,-12-4-10 0,0 0-3 3,0 0 0-2</inkml:trace>
    </iact:actionData>
  </iact:action>
  <iact:action type="add" startTime="45780">
    <iact:property name="dataType"/>
    <iact:actionData xml:id="d16">
      <inkml:trace xmlns:inkml="http://www.w3.org/2003/InkML" xml:id="stk16" contextRef="#ctx0" brushRef="#br0">9887 12698 291 0,'-24'-4'12'1,"24"4"4"-1,0 0-16 0,0 0 0 4,0 0 0-3,-11 0 0 7,-1 0 17-8,12 0 0 6,0 0 0-6,0 0 0 9,-12 0-17-9,4 0 0 8,8 0 0-8,0 0 0 6,0 0 12-6,0 0 0 9,-8 0-1-9,8 0 0 7,0 0 10-7,0 0 3 10,-8 0 0-10,8 0 0 6,0 0-24-6,0 0 8 5,0 0-8-4,-3 4 0 8,-9-4 0-9,4 3 9 8,8-3-9-8,-8 7 0 7,-8 0 0-7,8 0 0 7,5 4 0-7,-1-4 0 8,-8 0 23-8,0 3-3 7,0-3 0-7,8 4 0 10,4-1-6-10,-12-3-2 4,-3 4 0-4,3-4 0 11,8 7-12-11,-4-4 0 6,-4 1 8-6,-3-1-8 9,-1-3 0-9,4 4 0 4,0 2 0-2,-3-2 0 7,-5-4 0-8,4 3-8 4,5 1 8-3,-5-1-13 15,0 1-14-16,4-1-2 2,-3 1-1-1,3 3-204-2</inkml:trace>
    </iact:actionData>
  </iact:action>
  <iact:action type="add" startTime="48737">
    <iact:property name="dataType"/>
    <iact:actionData xml:id="d17">
      <inkml:trace xmlns:inkml="http://www.w3.org/2003/InkML" xml:id="stk17" contextRef="#ctx0" brushRef="#br0">8248 14154 403 0,'0'0'17'1,"0"0"5"-1,0 0-22 0,0 0 0 6,0 0 0-6,0 0 0 7,0 0 90-7,0 0 14 7,0 0 2-7,0 0 1 9,0 0-61-9,0 0-12 7,-4 0-2-7,4 0-1 10,0 0-16-10,0 0-3 4,0 0-1-4,0 0 0 13,0 0-11-13,-8 7 0 3,8-7 0-3,0 0 8 7,0 0-8-7,0 0 0 8,0 0 0-8,0 0-11 8,0 0 11-8,0 7 0 7,0-7-9-7,0 0 9 7,0 0 0-7,0 0 0 10,0 11 0-10,0-11 0 5,0 0 8-5,0 0-8 12,0 0 8-12,8 7-8 5,-8-7 12-5,0 0-4 5,4 7 0-5,-4-7 0 9,0 0 1-9,4 6 0 7,-4-6 0-7,0 0 0 8,0 0 0-8,4 11 0 7,-4-4 0-7,4 3 0 9,0-3-9-9,-4-7 0 5,0 0 0-5,0 11 8 11,4-4-8-11,0 3 0 6,-4-3 0-6,4 4 0 11,-4-4 0-10,0 3 0 2,0-10 0-3,0 11 0 8,0-1 0-8,0-3 0 7,0 4 0-6,0-1 0 5,0 1 0-6,0-1 8 9,0 1-8-9,4-1 8 7,-4 1 4-7,4-4 0 9,-4 0 0-9,0 3 0 5,0-3-23-5,0 3-4 10,0-3-1-9,0 0 0 4,3 4 16-5,-3-11 0 6,-3 7 0-6,3 3 0 8,0-3 0-7,0 4 0 4,0-11 0-5,0 0 0 10,0 7 0-10,0 3 0 5,-4-3 0-5,4-7 0 11,0 0 0-10,0 7 0 3,0-7 0-3,0 11 0 9,0 3 0-10,0-4 0 5,0-10 0-5,0 11 0 11,0-4 0-11,-4 3 0 2,4-3 0-1,0 0 0 7,-4 0 0-8,4 0 0 8,0 0 0-7,-4 0-9 5,4 3 9-6,-4-3 0 8,4 0-9-8,0-7 9 6,0 7 0-5,-4 0-11 9,0 0 11-10,4-7-8 5,0 7 8-5,-4 0 0 11,0-3 0-11,4-4 0 4,0 0 0-4,-4 7 0 7,-4 0 0-7,8-7 0 8,-4 7 18-8,1-4 6 7,3-3 0-7,-8 7 1 9,0 0-25-9,8-7 0 6,-4 4-14-6,4-4 5 9,-8 7 17-9,0 0 3 6,8-7 1-6,-8 3 0 11,0 4-12-11,1 0 0 4,-1-3 0-4,0 3 0 12,4 0 0-12,-4-4 12 3,4 4-4-2,-4 0 0 6,0-3-8-7,1 3 0 7,-1 0 0-6,0-4 0 6,0 4 0-7,0 0 0 8,0-3 0-8,0-1 0 7,4 1 8-7,-7-1 0 10,7-3 0-10,-4 3 0 5,0-3 11-5,4-3 1 12,-4 3 1-12,0 0 0 3,8 0 9-2,-7 0 2 5,-1 0 0-6,-8-3 0 8,8-1-12-8,0 1-3 6,-4 3 0-6,1 0 0 10,-1-4 16-10,4 1 3 6,0-1 1-6,-4 1 0 9,4-1-23-8,-3 1-5 4,-1-1-1-4,4 1 0 9,-8 3 3-10,8-4 0 4,1-3 0-4,-1 4 0 11,0-1-2-11,0 1 0 4,4-1 0-4,-4 1 0 9,0-4-1-8,1 3 0 4,-1-3 0-4,0 0 0 7,-4 0-8-8,4 0 0 7,0 0 0-6,0 0 8 5,1 0-8-6,-1 0 0 9,0 0 9-9,0 4-9 8,-4-4 0-8,8 0 8 8,-4 3-8-8,1-3 0 5,3 0 0-5,-4 0 0 7,0 4 0-7,4-4 0 8,0 0 0-8,4 7 0 8,-8-4 0-8,4-3 0 8,-4 0 0-8,4 1 0 6,-3-1 0-6,3 0 0 10,0 3 0-10,0-3 0 7,4-3 0-7,-8 3 0 10,0-4 0-10,8 1 0 3,-4-1 0-2,0 1 0 10,0-1 0-11,0-3 8 3,4 4-8-2,-4-1 0 6,4-3 0-7,0 4 0 7,-3-1 0-6,3-3 0 6,-4 4 21-7,4-4 0 8,0-3 0-8,0 3 0 7,0 0-21-7,0 0 0 11,0 0 0-10,0 3 0 2,0-3 0-3,0 4-15 12,0-1 3-11,4 1 0 1,-4-1 12-1,3-3 16 5,1 4-3-6,-4-1-1 8,4-3-12-7,0 4-12 5,-4 3 3-5,4-4 0 7,0-3 9-8,4 4 0 6,-8 0 0-6,8 3 0 9,-8-7 0-9,8 3 8 7,-4 1-8-7,3-1 0 11,-3 4 0-10,4-3 8 1,0 3-8-1,0-4 0 11,-4 1 0-12,4 3 0 3,0 0 0-3,-1 0 0 10,-3-4 0-9,4 4 0 3,0 0 0-3,0 4 8 5,0-1-8-6,0 1 0 8,0-4 0-8,-1-4 0 7,1 4 0-7,0 0 11 10,0 4-11-10,0-4 12 6,0 3-12-5,0 1 10 9,-4 0-10-10,3-1 10 4,1 1-10-3,0-4 10 6,-4 3-10-7,-4 4 10 6,8-3-10-6,0-1 8 7,0 4-8-7,3-3 8 8,9-1-8-8,-12 4 0 7,-8 0 9-7,8 0-9 10,7-3 10-10,-3 3-2 5,-4 0-8-5,0 0 12 12,4 3-12-11,-4-3 9 2,3 4-9-2,1-1 8 10,-4-3-8-11,0 4 10 2,8-1-10-1,-8 1 10 6,3 3-10-7,1-7 0 7,-4 3 0-6,0-3 8 7,4 4-8-7,-5-1 0 6,5-3 9-7,0 0-9 6,-4 0 8-6,4 3-8 11,-12-3 8-10,8 4-8 3,7-1 0-4,-11 1 0 10,-4-4 0-10,12 0 8 5,-4 3-8-4,0 1 8 5,0-1-8-6,3-3 8 8,-3 4-8-7,-8-4 0 5,0 0 0-6,8 3 0 8,4 4 12-6,-4-3-1 3,-8-4-1-4,8 7 0 7,-1 0-10-8,1 3-11 6,0-3 3-6,0 4 0 11,-4-1 8-11,4 1 0 4,0-4 0-3,-4 3 0 10,0 4 0-11,-1-7 0 3,5 4 0-2,-4-1 0 5,0 1 0-6,-4-1 14 8,4-3-3-7,0 0-1 7,-4-7-10-8,4 11-17 7,-4-11 4-7,0 10 1 7,4 0 12-7,0 1 0 9,-4-4 0-8,0-7 0 4,0 10 0-5,0-3 0 11,0-7 0-11,-4 11 0 4,0-4 0-4,4-7 12 6,0 0-3-6,0 7 0 9,-4 3-19-9,0-3-4 6,4 4-1-6,0-4 0 9,0-7 5-8,-4 10 1 5,0 1 0-6,4-1 0 9,-4 1-1-9,4-4 0 6,-4 3 0-6,0 1 0 10,4-4-5-10,-3 3-1 5,3 1 0-5,-4-4 0 21,4-7-8-19,-4 10-3-2,4-10 0 0,-4 7 0 12,4-7-5-12,0 10 0 0,0-3-1 1,0-7 0 13,0 0 1-14,0 0 0 0,-4 7 0 0,4-7 0 15,0 0-8-15,0 0 0 0,0 0-1 0,0 0-380 14,0 0-76-14</inkml:trace>
    </iact:actionData>
  </iact:action>
  <iact:action type="add" startTime="54666">
    <iact:property name="dataType"/>
    <iact:actionData xml:id="d18">
      <inkml:trace xmlns:inkml="http://www.w3.org/2003/InkML" xml:id="stk18" contextRef="#ctx0" brushRef="#br0">10048 9021 345 0,'0'0'31'2,"0"0"-31"6,0 0 0-8,0 0 0 6,0 0 190-6,0 0 32 8,8 7 6-8,-8-7 2 7,0 0-183-7,8 10-37 8,0 1-10-8,0-1 0 8,3 1 0-8,1-4-14 9,-4 0 2-9,8 0 1 5,7 3-1-5,-3-6-1 8,-4-1 0-8,7 1 0 9,13-4 13-9,-1 0-9 4,-4-4 9-3,5 4-8 7,3 4 28-8,0-4 5 9,5-4 2-9,-1 4 0 6,-4 4 3-6,0-4 1 8,13 0 0-8,-1 0 0 10,-4 0-20-10,8 0-11 4,-4 3 12-2,8 1-12 8,-4-4 8-10,0 3-8 4,-4 1 0-3,0-1 0 9,0-6 12-10,4 3-12 4,-4 0 12-4,8-4-12 8,-4 4 28-8,0 0 0 7,-4 0-1-6,4 0 0 6,0 0-2-7,-4-3 0 8,1-1 0-7,-5 1 0 6,4-1 4-7,-4 1 1 9,0-1 0-9,0 4 0 5,0 0-6-5,-3 0 0 9,-1 0-1-9,0 4 0 6,-4-1-7-6,-3-3-2 7,-1 4 0-7,1-1 0 9,-5 1-6-9,-4-1 0 6,5 1-8-6,-1-1 12 8,-3 4-4-7,-1 0-8 4,1-7 11-5,3 0-11 11,5 7 8-10,-9-4-8 2,1-3 0-2,3 4 0 10,1-1 8-11,3-3-8 3,-4 4 0-2,1-1 0 12,3 4 8-13,-3-3-8 2,-1 3 12-1,1-4-12 5,-1-3 12-6,0 4-4 7,-3-8 0-5,3 8-8 4,1-1 11-6,-1-3-11 9,1 0 10-9,-1-3-10 8,8 3 15-8,1 0-3 9,-9 0-1-9,5 3 0 4,-1-3-3-2,4 4 0 8,1-1 0-10,-5-3 0 3,4 0 10-3,-3 0 2 7,-1-3 0-7,0-1 0 8,1 1-10-8,3-1-2 7,0 1 0-7,-3-1 0 10,-1 1-8-10,4 3 0 6,1 0 0-6,-1 0 0 10,-4 0 14-10,5 0-2 5,-5-4-1-5,-4 4 0 11,5 4-11-11,-5-4 0 4,1 0 0-4,-1 0 0 10,1 3 0-10,-1-3 0 5,0 0 0-5,5 0 8 7,-9 0-8-7,9-3 0 7,-1-1 0-6,0 4 0 7,1 0 9-8,-1-3-9 8,-3-1 10-8,3 4-10 6,-4-3 12-6,5 3-3 10,-9 0-1-9,1-4 0 4,-1 1 0-5,-3-4 0 11,-1 7 0-11,-3-3 0 4,4-1 2-4,-5 1 0 6,1-1 0-6,0 4 0 8,-5-3-10-8,1 3 12 8,-4-4-12-8,4 4 12 8,-5 0-12-8,1-3 0 6,-4 3 9-6,4 0-9 10,-12 0 0-10,0 0 0 5,4 0 0-4,-4 0-12 19,12 0-20-19,-12 0-5-1,0 0-1 0,0 0 0 14,0 0-171-14,0 0-35 0,0 0-6 3,0 0-2-3</inkml:trace>
    </iact:actionData>
  </iact:action>
  <iact:action type="add" startTime="59425">
    <iact:property name="dataType"/>
    <iact:actionData xml:id="d19">
      <inkml:trace xmlns:inkml="http://www.w3.org/2003/InkML" xml:id="stk19" contextRef="#ctx0" brushRef="#br0">8079 14758 745 0,'-12'4'32'2,"12"-4"8"-1,0 0-32-1,-4 0-8 5,4 0 0-5,0 0 0 9,-11 3 40-8,7-3 5 3,0 0 2-3,-4 0 0 9,0 0-21-10,4 0-4 5,0 0-1-5,4 0 0 10,0 0 15-8,-4 0 4 2,-4 0 0-4,8 0 0 7,0 0-16-7,-3 0-4 7,-5 0 0-7,0 0 0 8,8 0 2-8,0 0 0 9,-8 0 0-9,4 0 0 6,-4 0 10-6,4 0 1 9,-4 0 1-9,4-3 0 6,-3 3-2-6,3 0 0 12,4 0 0-12,-4 0 0 3,-4 0-8-3,8 0-1 9,-12 3-1-9,12-3 0 6,0 0-5-6,-4 0-1 7,-8 0 0-7,4 0 0 8,5 0 2-8,-5 4 0 7,-4-4 0-7,4 0 0 9,-4 0 6-9,4 0 0 7,-3 0 1-7,3 0 0 10,0 0-9-10,8 0-3 4,-8 0 0-4,0-4 0 12,4 4 8-12,-8 0 2 3,5-3 0-3,-5-1 0 10,8 4 0-10,-4-3 0 6,-4-1 0-6,4 1 0 8,4 3 1-8,-7-4 0 7,3 1 0-6,-4-4 0 5,0 3-7-6,4 1-1 10,0-1 0-10,1 1 0 7,-9-4-4-7,8 3 0 9,0 1-1-9,-4-1 0 5,5-3 0-5,-1 4 0 8,0-1 0-5,0 1 0 0,0-4-11-3,0 3 8 9,0-3-8-9,1-3 8 6,-1 3 0-5,4-4 0 6,-4 5 0-7,4-1 0 9,0 0-8-9,4-4 10 6,-12 1-10-6,8-1 10 10,0 1-10-10,0-1 0 5,0-3 9-5,4 4-9 11,-7-1 0-11,3-3 9 4,0 4-9-4,0-4 0 10,4 3 9-10,-4 1-9 4,0-4 0-3,4 0 9 7,0-4-9-8,-4 5 0 7,4-1 9-6,0 3-9 6,0-3 0-7,0 0 0 9,0 4 0-8,4-4 8 5,-4 0-8-6,0 0 0 9,4 0 0-7,0 3 8 0,-4-3-8-2,4 4 0 13,-4-1 0-13,4 1 0 3,0-1 0-2,3 1 0 5,-7-1 0-6,8 1 0 8,-4 3 0-7,0-3 0 6,0 3 0-7,4 0 0 8,-4-4 0-7,0 4 0 4,0 0 0-5,0 0 0 11,4 0 0-11,-4 0 0 3,3 0 0-3,-3 4-8 13,4-4 8-13,-4 3 0 3,4 1 0-2,0-4 0 7,-4 0 0-8,0 3 0 6,7 1 0-5,-3-4 0 6,4 3 0-7,-4 1 0 7,0-4 0-6,4 3-8 6,-5 1 8-7,5-4 0 9,-4 0 0-9,0 3 0 7,4 1 0-7,-4-1 0 9,3 1 0-9,1-4 0 6,0 3 0-6,0 1 0 10,0-1 0-10,-1-3 0 4,-3 4 0-4,12-1-8 7,-4 1 8-7,-5-1-8 8,9 1 8-8,-12 0 0 6,0 3 8-6,4-4-8 10,-1 1 0-10,1-1 8 6,-4 1-8-6,4 3 0 11,0 0 0-11,-5-4 0 4,5 4 0-3,-8 0 0 10,-4 0 0-11,12-3 9 4,4 3-9-4,-16-4 0 9,0 4 8-9,11-3-8 5,-3 3 0-4,4 0 0 6,-12 0 0-7,0 0 0 8,12 0 0-8,-4 3 0 7,7 1 0-7,-15-4 0 9,0 0 0-9,8 3 0 7,4 1 0-7,0 3 0 9,-12-7 0-8,12 3 0 3,-4 4 0-4,7 0 0 9,-15-7 0-9,4 7 0 7,4 0 0-7,0 0 0 6,0-4 0-6,0 8 0 8,0-4 0-8,-1 0 0 8,-7-7 0-8,8 7 0 8,0 0 0-8,0 0 0 7,-8-7 0-7,8 7 0 10,0 0 0-10,0 0 0 4,-1 0 0-3,1 0 0 9,0 0 0-10,-8-7 0 4,8 3 0-4,-4 4 0 9,4 0 0-9,-4 0 0 5,4 0 8-3,-5 0-8 5,1 4 0-7,0-4 0 7,0 0 0-6,0 0 0 6,0 3 0-7,0-3 0 10,0 4 0-10,4 2 0 6,-8-2 0-6,4-1 0 10,0 1 0-10,0-1 0 4,0 1 0-3,-4-1 0 7,4 1 0-8,-1-1 0 6,1 1 8-6,-4-1-8 8,0 4 0-8,4-3 0 7,-4-1 0-6,4 1 0 5,0-1 0-6,-4 1 0 10,0-11 0-10,0 10 0 6,4-3 0-6,-4 4 0 10,0-1 0-9,0 0 0 2,0 1 0-2,0-4 0 10,0-7 0-11,0 10 0 3,-4 1 0-2,4-4 0 9,0-7 8-10,-4 10-8 4,4-10 0-3,0 11 0 6,0-11 0-7,-4 10 0 8,4-3 8-7,0-7-8 5,-8 7 0-6,5 4 0 9,-1-4 0-9,-4 0 0 7,8 0 8-7,-8 3-8 9,0-6 0-9,4 3 0 5,0 0 8-5,0 0-8 10,-4 0 0-10,4 0 0 6,-3 3 0-6,-1 1 0 7,4-4 0-7,-4 3 0 7,0-3 0-6,0 0 0 6,0 0 0-6,0 3 0 6,-3-3 0-6,3 0 0 4,0 0 0-5,0 0 0 10,0 0 0-10,0 0 0 5,1-3 0-5,-1 3 0 12,0 0 0-12,0-4 0 3,0 4 0-3,0-3 0 10,4-1 0-9,-7 1 0 3,3 3 0-3,0-4 0 6,0 1 0-7,0-4 0 7,0 3 0-6,0-3 0 6,0 4 8-7,-7-1-8 9,3 1 0-9,4-4 0 7,0 3 0-7,-4 1 0 10,1-4 0-10,3 3 0 4,0 1 0-3,0-4 0 9,-4 3 0-10,4 1 0 4,8-4 0-4,-11 3 0 7,-1-3 0-7,4 4 0 8,-4-4 0-8,4 3 0 7,0-3 0-7,-3 0 0 10,-1 4 8-10,-4-1-8 6,4-3 0-6,1 0 0 10,-5 4 0-9,4-4 0 2,4 0 0-2,0 0 0 10,1 0 16-11,-5 0 0 4,4 0 0-3,-4 0 0 9,4-4-26-10,4 4-6 4,-4-3 0-3,-7-1-1 5,7 4 17 2,0-3 0-7,0-1 0-1,-4-3 0 7,1 4 0-7,7-4 0 8,-12 0 0-8,4-4 0 7,0 4 0-7,1-3 0 9,3-1 0-9,0 1 0 5,-8-1 0-5,4 1 0 12,4-1 0-12,1 4 0 4,-1-7 0-4,0 4 0 7,0-1 0-7,0 4 0 8,0-3 0-8,0 0 0 7,4-4 0-6,-7 3 0 6,3 4 0-6,0-3 0 4,0-1 0-5,4-3 0 10,-8 4 0-10,8-1 0 6,1 1-8-6,-5-1 8 11,0-3 0-11,0 0 0 4,4 4-8-4,4-4 8 11,-4 0 0-11,0-4 0 3,0 1-8-3,4 3 8 9,0 0 0-9,0-3-8 6,-4-1 8-4,4 1 0 5,0 3 0-7,0-4-8 10,0 1 8-10,4-1 0 5,-4 1 0-4,0 3 0 8,4 0-8-9,4-4 8 4,-8 5 0-3,4-1-8 9,4 0 8-7,0 3 0-1,-8-3-9-1,8 4 9 5,-5-1 0-6,5 1-9 8,0-1 9-7,0 1 0 4,0-1 0-5,0 4 0 10,0-3 0-8,-1 3-8 1,1 0 8-2,0 0 0 9,4 0 0-9,-4 0-10 3,4-4 10-4,-1 4 0 12,-3 0-10-12,4 0 10 3,4 4-8-2,0-4 8 9,-1 0 0-9,-3-3-8 2,4 3 8-2,-1-4 0 8,1 1 0-9,0 3 0 6,4-4 0-5,-5 8 0 5,1-1 0-6,4-3 0 9,-5 4 0-9,5-4-8 6,0 3 8-6,-1 1 0 10,-3 3 0-10,4 0-8 5,-5 0 8-4,1 3 0 7,0 1 0-8,4-1 0 6,-5 1-8-6,1-1 8 8,4 4-8-8,-1 0 8 7,-3 0 0-6,4 0-10 5,-9-3 10-5,5 6 0 7,0-3-9-7,-4 0 9 4,7 4 0-5,-11-5-9 10,4 5 9-10,-4-1-12 5,4-3 12-5,-5 4-12 12,-3-1 4-11,4 4 0 1,0 0 0-1,0 0 0 9,-8 0-8-10,4 4 0 3,0-1-1-3,-4 1 0 22,-4-1-15-22,4 1-4 0,-4 3 0 2,4-1 0 10,-4-2-24-12,0 3-4 0,0-4-2 1,4 1-494 11,-4-1-98-11</inkml:trace>
    </iact:actionData>
  </iact:action>
  <iact:action type="add" startTime="62730">
    <iact:property name="dataType"/>
    <iact:actionData xml:id="d20">
      <inkml:trace xmlns:inkml="http://www.w3.org/2003/InkML" xml:id="stk20" contextRef="#ctx0" brushRef="#br0">20011 7404 115 0,'0'0'0'2,"0"0"10"-2,0 0-10 0,-4 0 0 4,-4 3 0-4,4-3 0 10,-4 0 123-10,0-3 22 5,8 3 5-5,0 0 1 9,0 0-97-9,-4 3-19 6,-8-3-4-6,8 4-1 11,4-4-3-11,-7 0-1 5,-1 3 0-5,0-3 0 12,8 0 2-12,-8 4 0 4,0-4 0-4,0 0 0 6,4 3 9-6,-3-3 3 8,-5 4 0-8,4-4 0 7,0 0-9-7,-4 0-2 8,0 0 0-8,5 0 0 8,-9 3-3-8,4-3-1 9,0-3 0-9,1 6 0 7,-1-3-7-7,0 4-2 9,0-8 0-9,-4 4 0 4,1 0 7-3,3-3 1 5,0-1 0-6,-4 4 0 9,5-7 12-9,-5 4 4 6,4-4 0-4,0-3 0 5,1 3 1-5,-1 3 1 2,4-3 0-4,-4 0 0 11,0-3-5-10,0 3-1 2,5-4 0-3,-1 1 0 12,-4-1-3-12,4 1-1 4,-4-4 0-4,4 0 0 13,1 3 0-13,-1-3 0 3,0 4 0-2,0-1 0 7,0-3-17-8,4 4-4 6,-4-4-1-5,4 3 0 6,1-2 17-7,-1 2 3 8,4-3 1-7,-4 4 0 4,4-1-23-5,4 1-8 10,-4-4 0-10,4 0 0 5,-1 0 0-4,1 0 0 8,4 3 0-9,-4-6 0 5,0 3 0-4,4 0 0 5,-4 0 0-6,4 0 0 8,0-4 0-8,-1 1 0 7,-3 3 0-7,4-3 0 9,-4-1 0-9,4 1 0 6,-4 3 0-6,4 0 0 10,0 3 0-9,0 1 0 2,-5-8 0-1,5 1 0 8,0 6 0-10,0-3-12 5,0 4 1-5,-4-4 0 10,4 4 19-10,0-1 3 4,-1 1 1-2,1 3 0 5,4-4-20-7,-4 4-4 7,0 0-1-6,0 4 0 6,3-4 13-7,-3 0 0 7,4 3 0-6,0-3-9 6,-4 4 9-7,4-1 0 8,-1 1 0-7,1-4 0 4,0 3 0-5,4 1 0 12,-5 3 0-12,5-4-8 3,0 4 8-1,-4-3 0 6,-1-1 0-8,9 4 0 5,-4-3 0-5,0 3-8 6,-1-4 8-6,1 4 0 9,0 0 0-9,3 0 0 6,-3 4 0-6,0-1 0 10,0-3 0-10,-1 0 0 6,1 0 0-6,0 7 0 11,-5-3 0-10,5-1 0 1,-4 1 0-1,4-1-8 11,-5 1 8-12,1 3 0 3,0-4 0-2,0 8-8 6,0-4 8-7,-4 0 0 6,3-4 0-5,-3 8 0 7,0-1-8-8,0 4 8 8,-4-3-8-8,4 2 8 8,-4 1 0-8,3 0 0 9,1 0 0-9,0-3-8 5,-4 3 8-5,4-4 0 11,-4 4 0-11,4 0 0 5,0 0 0-5,-1-3 0 7,1 3 0-7,0-4 0 7,-4 4 0-7,4-3 0 7,-4-1 0-7,4 1 0 8,-4-4 0-7,0 3 0 6,-4-10 0-7,7 14 0 8,-3-7 0-8,-4 3 0 7,4 1 0-7,-4-1 0 10,0 1 0-10,0-1 0 3,-4 1 0-1,4-1-8 9,0 1 8-11,-4-1-10 2,1 1 10 0,-1-1-10 5,0 4 10-7,0-3 0 7,-4-1-9-6,4 4 9 6,-4-3 0-7,4 3 0 8,-8-4-9-7,8 0 9 5,-3 1 0-6,-5-1 0 10,4 1 0-9,0-1 0 3,-4 1 0-4,4-1 0 12,1-3 0-12,-5 4 0 3,0 3 0-2,4-4 0 7,-4 1 0-8,1-1 0 6,-1 1 0-6,0-1 0 7,-4-3 0-7,4 0 0 8,1 0 0-8,-5 0 0 7,0 0 0-7,1 0 0 10,-1-3 0-10,0 3 0 5,0-4 8-5,-3 4-8 11,3 0 0-11,0-4 0 4,1 1 0-3,3 3 0 11,-4-4-15-12,4 1 1 2,4-1 0-1,-3 1 0 20,3-1-46-21,-4 1-8 0,12-4-3 0,-4 0-498 8,-4 0-100-7</inkml:trace>
    </iact:actionData>
  </iact:action>
  <iact:action type="add" startTime="64685">
    <iact:property name="dataType"/>
    <iact:actionData xml:id="d21">
      <inkml:trace xmlns:inkml="http://www.w3.org/2003/InkML" xml:id="stk21" contextRef="#ctx0" brushRef="#br0">19838 7551 748 0,'-20'-7'67'2,"12"3"-54"-1,-4 1-13 2,-3-1 0 3,3-3 120-6,0 4 22 7,-4-1 4-7,1 1 1 8,3-4-100-8,-4 0-20 6,4 3-4-6,-3 1-1 10,-1-4-14-10,4 0-8 6,0 0 8-6,-3 0-8 11,3-4 12-11,0 1-1 3,0 3-1-3,4-7 0 8,-3 0 10-8,-1 3 3 7,4 1 0-7,-4 0 0 8,4-4 16-8,0-4 3 8,1 4 1-7,-1-3 0 5,0-1 5-6,0 4 0 9,0-3 1-9,0 3 0 7,-4-4-22-7,5 4-5 10,3 0-1-10,-4 4 0 5,0-4 0-4,0 0 0 6,4 0 0-7,0 0 0 6,-4-3 1-6,1 3 0 7,3 0 0-7,0 0 0 8,4 0-10-8,0 3-3 7,-4-6 0-7,0 6 0 10,4-3-1-9,0 0 0 4,0 0 0-5,0 0 0 10,4-3-8-9,0 3 8 2,-4 0-8-2,4 0 8 11,0 0-8-12,3 0 0 2,1 0 0-1,-4 4 0 6,0-8 0-7,4 4 0 7,0 0 0-6,0-3 8 6,3 6-8-7,-3-3 0 8,0 4 0-8,4-1 0 7,0 4 0-7,-4-3 0 10,-1 0 0-10,5-1 0 5,0 4 0-5,-4-3 0 11,4 3 0-10,-1 0 0 2,1 0 0-3,0 0 0 7,0 0 0-7,-4 3 0 8,0 1 0-8,3-1 0 7,1-3 0-7,-4 4 0 9,4-1 0-8,0 1 0 4,-1-4 0-5,1 7 0 9,-4-4 0-9,0 4 0 7,4-7 0-7,-1 4 0 10,-3-1 0-10,4 4 0 4,0-3 0-4,-4-1 0 13,4 4 0-13,-1-3 0 3,1 3 0-2,0 0 8 5,0 0-8-6,0-4 0 8,3 4 0-7,-3 0 0 5,0 4 0-6,4-1 0 9,-5-3 0-9,5 4-11 7,0-4 11-7,-4 3 0 10,3 4 0-10,-3-3 0 4,4-1 0-4,0 1 0 12,-1-4 0-12,1 7 0 5,-4-4 0-5,0 4-8 6,3 0 8-6,-3 4 0 8,-4-8 0-8,8 4 0 8,-5 0 0-8,1 4 0 7,0-4 0-6,0 3 0 6,-4-3 0-7,3 4 0 8,-3-4 0-7,4 3-8 3,-4 0 8-3,4 1 0 10,-4-1 0-11,3-3 0 5,-7 4 0-5,8-1 0 13,-4 1 0-13,0-4 0 1,0 3 0-1,0 4 0 8,-5-7 0-8,5 4 0 7,-8-11 0-6,4 7 0 5,-4-7 0-6,8 10 0 9,-4 1 0-9,-4-11 0 6,4 10 0-6,-4-10 0 10,0 0 0-10,0 11 0 5,0-1 0-4,0-10 0 10,0 11 8-11,0-11-8 3,0 10 0-2,0-10 0 6,0 7 0-7,0-7 0 8,0 10 0-8,0-10 0 6,0 11 0-6,-4-4 0 9,0 0 0-9,4-7 0 6,0 0 0-6,0 0 0 11,-4 10 0-11,4-10-8 5,0 0 8-4,0 0 0 8,-4 7-9-9,0 0 9 5,0 0-10-5,4-7 10 12,-4 7-12-12,1 0 3 3,3-7 1-3,-4 7 0 7,-4 0-3-7,4 0 0 8,0 0 0-7,4-7 0 6,-8 7-4-7,4-3-1 8,4-4 0-8,-4 7 0 20,-4 0-10-20,8-7-2 1,0 0-1-1,0 7 0 14,0-7-119-14,-4 7-24 0</inkml:trace>
    </iact:actionData>
  </iact:action>
  <iact:action type="add" startTime="69891">
    <iact:property name="dataType"/>
    <iact:actionData xml:id="d22">
      <inkml:trace xmlns:inkml="http://www.w3.org/2003/InkML" xml:id="stk22" contextRef="#ctx0" brushRef="#br0">19971 7467 403 0,'0'0'17'1,"0"0"5"-1,0 0-22 0,-8 0 0 7,-3-4 0-7,3 4 0 7,8 0 88-7,-8-7 14 10,-12 4 2-10,5-1 1 5,7 1-32-5,-4-1-6 10,0 1-2-10,0-1 0 5,1 4-18-5,-1-3-4 6,0-1-1-6,0-3 0 9,4 4-22-9,-3-1-5 7,-1 1-1-7,0-4 0 9,0 3-1-9,0-2 0 5,4 2 0-5,1-3 0 11,-5 0-4-11,4 4-1 4,-4-1 0-4,0-3 0 11,1-3 10-11,3 3 2 5,-4 0 0-5,4 0 0 11,-4-4-6-10,4 1-1 3,1-1 0-4,-5 1 0 7,4-1 24-7,0-3 5 8,4 4 1-8,0-4 0 7,-4-4-19-6,0 1-4 6,1 3-1-7,3-3 0 8,0 3 17-8,-4 0 3 9,4-4 1-9,0 4 0 5,-4-3-16-5,4-1-2 10,0 4-1-9,0-3 0 5,0-1-5-3,4 4-2 2,0-3 0 1,0-1 0-5,0 1-14 0,0 0 9 7,0 3-9-8,0 0 8 8,0 0-8-4,4 0 0-3,4 0-12-1,-4 0 12 11,4-4-12-11,0 4 12 4,0 0-10-1,4 0 10 6,-1-3-12-5,1 3 12-4,0 0-13 0,0 0 5 7,0 4 8-4,7-1-10 4,-3-6 10-2,0 6-10-4,3 1 10-1,1-1-8 10,0 4 8-5,3-3-8-5,-3-1 8 0,3 1 0 10,1-1 0-6,3 4 0-4,-7 0 0 0,4 0 0 12,-5 0 0-8,5 4 0-4,-4-4 0 0,-1 3 0 13,-3 1 0-9,0-1 0-4,-1 1 0 0,5-1 0 12,-8 4 8-5,4 0-8-7,-5 0 0 0,5 0 0 1,-4 0 0-1,0 0 0 8,-1 4 0-3,1-1-12-4,0 1 4 0,0 3 0 9,0-4 8-10,-5 1-13 5,5 3 5-2,0 0 8 9,-4 0-18-8,0 0 4-4,0 0 1 0,3 0 0 12,-7 3 0-9,4 1 0-3,0-4 0 0,0 3 0 12,-4 4 1-9,4 0 1-3,-4-7 0 0,-4 7 0 3,4 3 0-2,-1 1 0 9,5-8 0-5,-8 4 0-4,0 0 0-1,4 0 0 11,-4 0 0-7,4 0 0-4,-4 0-8 0,0 0-1 12,0-3-1-9,0 3 0 10,4-4-32-13,0 1-7 2,-4-1 0-2</inkml:trace>
    </iact:actionData>
  </iact:action>
  <iact:action type="add" startTime="79244">
    <iact:property name="dataType"/>
    <iact:actionData xml:id="d23">
      <inkml:trace xmlns:inkml="http://www.w3.org/2003/InkML" xml:id="stk23" contextRef="#ctx0" brushRef="#br0">22082 8679 115 0,'0'0'10'2,"0"0"-10"7,0 0 0-9,0 0 0 4,0 0 114-4,0 0 21 8,0 0 4-8,0 0 1 9,0 0-78-9,0 0-15 5,0 0-3-5,0 0-1 9,0 0-26-9,0 0-5 6,0 0 0-6,0 0-1 10,0-4 0-10,0-3 0 5,0 0 0-5,4-3 0 10,-4 10 15-10,0 0 3 6,0 0 1-6,-4-4 0 11,0-6 5-11,0 3 1 4,4 7 0-4,-8-4 0 8,0 4 9-8,0 0 3 7,0-7 0-7,8 7 0 8,-7 0 0-8,-1 0 0 7,4 0 0-7,-4-3 0 9,0-1-10-9,0 1-2 8,0-1 0-8,8 4 0 7,0 0-20-7,-8 0-5 9,1-3-1-9,-1 3 0 6,0 0 0-6,4 0 0 5,-4 0 0-5,0-4 0 10,8 4-10-10,-8 0 0 5,8 0 0-5,-8 0 0 10,1-3 0-10,7 3 0 6,0 0 0-6,-8 3 0 9,0-3 0-9,0 4 0 5,8-4 0-5,0 0 0 11,-8 0 0-11,0 3 0 5,-3 1 0-5,3-4 0 12,8 0 15-12,-8 0 1 3,-4 3 0-2,4-3 0 6,0 4 8-7,0-4 1 6,8 0 1-5,-11 0 0 7,-1 0-26-8,4 0 0 7,8 0 0-6,-8 0 0 6,-4 0 13-7,4 0-2 9,8 0-1-9,-7 3 0 7,-5-3-10-7,4 0 0 9,0-3 0-9,0 3 0 5,0 0 0-4,8 0 0 5,-7 3 0-6,3 1 0 8,-8-1 0-8,8-3 0 7,4 0 0-5,-8 4 0 4,4-1 0-5,-4 1 8 4,0-1-8-5,4 1 0 10,-3-4 0-9,3 7 8 5,-4-4-8-6,8-3 0 10,-4 4 0-9,4-4 0 2,-4 3 8-3,4-3-8 12,0 0 0-12,-4 7 0 3,0-3 0-3,4-4 0 8,-8 3 0-8,8-3 8 8,0 0-8-8,0 0 8 7,-4 4-8-7,4-4 0 7,-4 3 0-7,4-3 8 8,0 0-8-8,0 0 0 9,0 0 0-9,0 0 0 7,0 0 0-7,0 0-16 9,0 0 4-9,0 0 1 18,0 0-44-18,0 0-9 0,0 0-1 1</inkml:trace>
    </iact:actionData>
  </iact:action>
  <iact:action type="add" startTime="80341">
    <iact:property name="dataType"/>
    <iact:actionData xml:id="d24">
      <inkml:trace xmlns:inkml="http://www.w3.org/2003/InkML" xml:id="stk24" contextRef="#ctx0" brushRef="#br0">21979 8651 903 0,'0'0'40'2,"0"0"8"-2,0 0-38 0,0 0-10 4,0 0 0-4,0 0 0 9,0 0 21-9,0 0 3 7,-3-7 0-7,-1 3 0 9,0-3-24-9,0 4 0 5,0-1 0-5,4 4 0 12,0 0 0-12,-4-3 0 3,4 3 0-3,-8-4 0 8,4 4 0-8,4 0 0 7,0 0 0-7,-8-3 0 8,0-1 30-8,4 1 2 7,4 3 0-6,0 0 0 7,0 0-3-8,-3 0 0 9,-5 0 0-9,8 0 0 6,0 0 5-6,0 0 1 10,-8 0 0-10,0 0 0 5,4 0 6-5,4 0 2 6,0 0 0-6,-8 0 0 10,-4 3-10-10,5-6-1 7,7 3-1-7,-4 0 0 7,-4-4-2-7,8 4 0 6,0 0 0-6,-4 0 0 9,4 0-3-8,0 0-1 4,-8-3 0-5,4-4 0 11,4 7-25-11,-8-4 0 4,8 4 0-4,0 0 0 12,-4-3 0-12,4 3 0 4,-4-4 0-4,4 4 0 8,0 0 0-8,0 0 10 7,0 0-1-7,0 0 0 8,0 0-9-8,0 0 0 7,0 0 9-7,-11 4-9 8,-1-1 0-8,12-3 0 9,-12 4 0-9,12-4 0 6,0 0 0-6,-8 7 8 10,0-4-8-9,-4 1 0 4,12-4 0-5,-7 7 9 6,-9 3-9-6,8-6 0 8,0-1 14-8,0 4-4 8,0-3-1-8,4 3 0 7,-3 3-1-6,-1-6-8 4,0-1 12-5,0 4-4 11,0 0-8-11,4 0 10 6,-4 0-10-6,4 0 10 9,1-3-10-9,-1 2 12 5,-4-2-12-5,0 3 12 12,0 0-1-12,0-4 0 3,4 4 0-2,-4 0 0 8,1 0 1-9,3-3 0 5,-4 3 0-4,4 0 0 6,-4 0-4-7,4 0-8 7,0-4 12-6,0 4-4 6,-4-3-8-7,0 3 0 9,4 0 9-9,1 0-9 7,3-7 0-7,-4 10 8 10,0-3-8-9,0 4 0 3,0-8 0-4,0 8 0 7,4-4 0-7,0 3 0 7,0-10 0-7,0 11 9 9,-4-1-9-9,4-3 0 6,-4 7 8-5,4-4-8 4,-4-3 0-4,4 4 0 8,0-1 8-8,0 4-8 5,0-7 0-6,0 7 0 9,-4-7 0-9,4 4 10 5,0-1-10-5,0 1 8 12,0-4-8-12,-4 0 10 3,4 3-10-2,0 4 10 8,0 4-2-9,0-4 0 5,4 0 0-4,-4 0 0 6,4-4 1-7,-4 4 0 7,4-7 0-6,0 3 0 6,-4 1-1-7,4 3-8 10,-4-14 12-10,4 10-4 5,-4-10-8-4,8 11 12 9,-4-1-12-10,0 1 12 4,3-4-12-3,-3 3 10 6,4 1-10-7,0-1 10 7,-4 1-10-7,4-4 0 8,0 3 9-8,0-3-9 8,-1 4 0-7,1-4 9 4,0 0-9-5,0 3 0 10,4-3 10-10,-4 0-10 5,3-3 8-5,-3-1-8 11,0 4 14-11,4 0-2 5,0-4-1-5,0 1 0 12,-1-1-11-12,1 1 0 3,0-1 9-2,0 1-9 7,-1-4 14-8,1 3-2 5,-4-3 0-4,0 4 0 7,4-1-12-8,-4 1 8 7,0-4-8-6,-8 0 0 7,11 0 13-8,-3 3-3 8,4-6-1-7,0 3 0 3,0 0-1-4,-1 0-8 11,1 0 12-11,0-4-4 6,0 1-8-6,-1 3 12 8,-3 0-12-8,4-4 12 5,4 4-12-5,-8-3 0 7,3-1 9-7,-3 4-9 9,4-3 0-8,0-1 9 5,-4 1-9-6,0-1 0 8,0 1 0-8,3-1 0 7,1 4 0-7,-4-3 0 10,-8 3 0-10,12-4 0 4,0-2 0-4,-1 2 0 13,1 1 0-12,-4-4 0 1,0 3 0-1,0 4 0 6,3-7 8-7,1 7-8 6,-12 0 0-5,8-7 0 6,0 4 0-7,4-4 0 8,-12 7 0-7,0 0 0 5,8-4 9-6,-4-3-9 10,3 0 0-10,-3 0 9 5,-4 7-9-5,4-10 8 9,8-1-8-9,-4 1 8 6,-4-4-8-6,0 3 0 9,8-3 9-9,-1-3-9 6,1 6 8-6,0-3-8 7,-12 0 8-7,8 0-8 8,4 4 0-8,-1 0 0 8,-11-4 0-8,4 7 0 9,4-4 0-9,0 1 0 5,0-1 0-4,-8 4 0 8,-4 0 0-8,8 0 0 3,8-3 0-4,-8-1 0 13,-4 4 0-13,0 0 0 2,4-3 0-1,-1 3 8 7,1-4-8-7,0 1 0 4,-4 3 0-4,4-4 8 6,4 4-8-7,-4-3 8 8,-8 3-8-7,0-4 8 6,8-2-8-7,-4 2 0 8,0 1 8-8,-4 3-8 8,-4-4 11-8,4 4-3 10,12-3 0-10,-12 3 0 4,-7-4-8-4,3 1 0 10,8-1 0-10,0-3 0 4,-12 4 0-4,4-1 0 9,-4 1 8-9,4-1-8 6,8-3 0-5,-7 4 0 5,-5-1-14-5,0 1 5 8,8-1 17-9,-4-2 4 5,-8 2 1-5,5 1 0 11,-5 3-13-11,4-4 0 4,4 1 0-4,-3 3 0 12,-5 0 0-12,0-4 0 3,8 4 0-3,-8 0 0 11,5 0 0-11,-5 0-16 5,4 0 3-5,0 0 1 8,1 0 12-8,-1 0 0 7,0 4 0-6,-4-1 0 6,5 1 0-7,-1 3 0 9,-4 0 0-9,0-4 0 7,4-3 0-7,-3 4 0 9,-1 3 0-9,0 0 0 4,1 0 0-3,-1 3 0 6,0 1-9-5,-3-1 9 4,3 1-15-6,-4-1 3 6,4 1 0-6,-3-1 0 9,-1 4-6-9,0 0-1 7,-3 7 0-7,-1-3 0 25,1-4-114-25,-1 3-23 0,-3 8-5 1</inkml:trace>
    </iact:actionData>
  </iact:action>
  <iact:action type="add" startTime="87682">
    <iact:property name="dataType"/>
    <iact:actionData xml:id="d25">
      <inkml:trace xmlns:inkml="http://www.w3.org/2003/InkML" xml:id="stk25" contextRef="#ctx0" brushRef="#br0">22109 16015 288 0,'0'0'25'2,"0"0"-25"3,0 0 0-5,0 0 0 10,-8 0 115-10,8 0 17 6,0 0 4-6,0 0 1 8,0 0-85-8,-8-3-18 6,-3-1-3-6,11 4-1 10,0 0-2-10,0 0-1 5,-8-3 0-4,0 3 0 8,4-7 5-9,4 7 0 5,-8 0 1-5,0-4 0 12,0 1-17-12,8 3-3 3,0 0-1-3,0 0 0 8,-7-4-3-8,-1 4-1 8,0-3 0-8,8 3 0 7,-12 0 0-7,4 0-8 7,-4-4 12-7,5 4-4 9,-1 0 1-9,0 0 0 8,-4 0 0-8,0 0 0 7,0 0-1-7,1 0 0 10,-1-3 0-10,0 3 0 6,0-4 0-6,1 4 0 10,3 0 0-10,-4 0 0 4,-4 0-8-2,4 0 0 2,1 4 0-4,-1-1 0 10,0-3 10-10,-4 4 0 7,1-4 0-7,3 3 0 7,0-3-10-5,0 4 0 4,-4-4 0-6,9 3 8 10,-5 1-8-10,4-1-11 3,0 1 3-2,0-4 0 11,0 3 8-12,1 1-12 3,-1-1 12-2,8-3-12 6,-8 4 12-7,-4 3-12 7,4 0 12-6,0 0-12 7,4 0-1-8,-3 0-1 8,-1 3 0-7,0-3 0 4,0 4 14-5,4-1 0 9,-8 1 9-9,4 6-9 7,4 4 0-7,0 0-15 10,-3 0 2-10,3 0 0 4,0-4 2-4,-4 1 1 11,4-4 0-11,0 3 0 18,0 1-18-17,0-1-3-1,4 1-1 0,-4-1 0 16,4 1-4-16,0-1 0 0,0-3-1 2,4 3 0 9,-4-3 6-11,4 0 2 1,-4 0 0 0,0 0 0 1,4 0 5-1,-4 0 2 2,4 0 0-2,-4 0 0 12,0 0-2-12,4 4-1 0,4-4 0-1,-4 0 0 20,4 0-6-20,-1 3-1 0,1-7 0 2,0 4-134 6,0-3-27-8</inkml:trace>
    </iact:actionData>
  </iact:action>
  <iact:action type="add" startTime="88194">
    <iact:property name="dataType"/>
    <iact:actionData xml:id="d26">
      <inkml:trace xmlns:inkml="http://www.w3.org/2003/InkML" xml:id="stk26" contextRef="#ctx0" brushRef="#br0">22090 16941 115 0,'19'0'10'1,"-3"-4"-10"3,-4 1 0-4,3-4 0 12,5 0 49-12,0 0 8 3,-5 0 2-3,1-4 0 9,0 4-39-9,4-3-7 7,3-1-1-7,-7 1-1 8,-8-8 9-8,7 1 1 8,5-4 1-8,0 0 0 7,-12-3 6-7,-1 3 2 8,9 0 0-8,4 0 0 7,-4 0-18-7,-5 0-4 10,-7 0-8-10,8 0 12 6,4-3-12-6,-4 3 0 5,-12 0 0-5,3 3 0 10,5-3-17-10,-4 4 3 5,0-1 1-5,-4 4 0 8,-4-3 13-7,4 3 0 5,0 0-10-6,0-4 10 10,-4 5-24-10,0 2-1 6</inkml:trace>
    </iact:actionData>
  </iact:action>
  <iact:action type="add" startTime="93147">
    <iact:property name="dataType"/>
    <iact:actionData xml:id="d27">
      <inkml:trace xmlns:inkml="http://www.w3.org/2003/InkML" xml:id="stk27" contextRef="#ctx0" brushRef="#br0">21956 12859 115 0,'0'0'10'2,"0"0"-10"4,0 0 0-6,0 0 0 9,0 0 118-9,0 0 22 6,0 0 4-6,-8 3 0 12,8-3-64-12,0 0-12 3,-8 0-4-3,8 0 0 7,0 0-36-7,0 0-8 8,0 0-2-8,-8 0 0 7,0-3-2-7,8 3-1 8,0 0 0-8,0 0 0 8,0 0 14-8,0 0 3 9,0 0 1-9,0 0 0 5,0 0-20-4,0 0-4 10,-7-4-1-11,7 4 0 5,0 0 4-5,0 0 0 8,-8-3 0-8,0-1 0 6,8 4-2-6,0 0 0 6,0 0 0-6,-8-3 0 9,0 3 19-8,0-4 4 6,8 4 1-7,-8-3 0 8,1 3-21-8,-1-4-4 5,8 4-1-5,0 0 0 11,-8-3 15-11,0-1 2 4,-4 4 1-4,8-3 0 12,-4-1 2-11,1 1 1 1,-1-1 0-2,-4 4 0 11,4-3-16-11,-4-4-3 6,0 3-1-6,1 1 0 8,-1-1-1-8,0 1-8 7,-4-1 12-5,5 4-4 3,-1-7 4-5,-4 4 1 10,4-1 0-10,1 1 0 5,3-4 6-5,-4 3 1 11,-4 1 0-11,4-4 0 4,-3 3 1-4,3-3 1 9,0 0 0-9,0 0 0 7,-3 0-6-7,3 0-2 7,0 0 0-7,0 0 0 7,0 0-3-6,1-3-1 5,3-4 0-6,-4 0 0 9,0 4-10-9,4 3 0 7,0-7 0-7,1 3 8 9,-1 1-8-6,0-1 0-1,4 4 0-1,-4-3 0 11,0 3 0-12,4-4 8 2,0 1-8-2,-4-1 8 8,8 4 0-8,-3-3 0 6,3-1 0-5,0 1 0 7,0-4 10-8,0 3 2 8,3 1 0-7,-3-4 0 5,4 4-20-6,0-1 0 9,0-3 0-8,0 0 0 5,0 4 0-6,4-1 0 10,-4-3 0-9,0 4 0 2,0-1 0-2,0 1 0 4,0-4 0-5,4 3 10 10,-5-3-10-9,1 0 10 4,4 4-10-5,0-4 10 7,-4 3-10-6,4-3 10 6,0 4-10-7,-4-4 10 9,4 4-10-9,-1-4 0 5,1 0 9-5,-4 3-9 11,8-3 0-10,-4 4 0 3,0-1 0-3,0 1 0 10,-1-8 0-11,5 4 0 3,-4 0 0-2,4 4 0 6,0-4 0-7,-1 3 0 6,1 1 0-5,0-1 0 7,4 1 0-8,-1 0 0 8,5-1 0-7,-4 1 8 5,0-1-8-6,3 1 0 9,1 3 0-9,-1-4 0 7,-7 4 0-7,4-3 0 10,0 3 0-8,-1 3 0 0,1-3 0-1,4 4 0 7,-4-4 0-8,3 3 0 6,-3 1 0-6,0-4 9 7,-1 3-9-7,-3 4 0 8,0-3 0-8,0 3 0 7,-1-4 0-7,1 4 0 9,0 0 0-8,0 0 0 4,0 4 0-5,-1-1 0 10,-11-3 0-9,12 7 0 3,0-3 0-4,4-1 0 13,-4 1 0-13,-5-1 0 2,5 1 0-1,4-1 0 6,4 4 8-7,-9 0-8 7,-3-3 0-6,8 3 0 6,0 0 8-7,-1-4-8 8,-7 4 0-7,0 0 0 5,8 0 0-6,0 0 8 9,3 4-8-8,-11-4 0 5,-4 3 0-6,0 1 0 10,16-4 0-9,-9 3 0 2,-7 4 0-3,4 0 0 7,12 0 0-7,-5 3 0 8,-3-3 0-8,-4 4 0 8,0-4 0-8,4 3 0 7,4 4 0-6,-5-3 0 5,-11-4 0-5,4 3 0 7,0 1 0-8,0-1 0 6,0 0 0-6,-4-3 0 11,0 4 0-11,0-1 0 4,4-3 0-3,-4 0 0 12,-8 0 0-11,4 4 0-2,4-4 0 0,4 0 0 7,-8 0 0-7,0-4 0 8,0 8 0-7,4-8 0 5,0 4 0-6,-4 0 0 9,-7-4 0-8,3 1 0 5,8 3 0-6,-8-4 0 9,-8 1 0-9,0 3 0 6,1-4 0-6,3 4 0 11,-4 0 0-11,0 0 0 3,-7 0 0-3,3 4 0 10,8-4 0-9,-3 3 0 5,-9-3 0-5,5 0-9 3,3 0 9-4,4 0 0 8,0 0 0-7,0 0 0 6,-7-4 0-7,3 1 0 8,0-1 0-8,1 1 0 6,-1-4 0-6,4 3 0 11,-4-3 0-11,5 0 0 5,-1 0 0-5,-4-3 0 10,0-1 0-9,1 1 0 2,3-1 0-2,-4 1 0 6,0-1 0-7,1 1 0 7,3-1-11-6,0-3 11 6,0 0-14-7,4-3 3 9,-3 3 1-8,3-4 0 17,0 1-45-18,4-1-9 1,-4-3-1-1,0 0-781 5</inkml:trace>
    </iact:actionData>
  </iact:action>
  <iact:action type="add" startTime="104632">
    <iact:property name="dataType"/>
    <iact:actionData xml:id="d28">
      <inkml:trace xmlns:inkml="http://www.w3.org/2003/InkML" xml:id="stk28" contextRef="#ctx0" brushRef="#br0">18238 8099 1036 0,'0'0'92'2,"0"0"-73"3,0 0-19-5,0 0 0 9,0 0 145-9,4-7 26 8,-4 7 5-8,4-11 0 7,4 4-117-7,0 0-24 10,-8 7-5-10,8-7-1 5,-1 4-12-5,5-4-2 12,-4 0-1-12,4 4 0 3,-4-1-2-3,4 1-1 6,-12 3 0-5,11-4 0 7,1 1 1-8,4 3 0 7,-8-4 0-7,4 4 0 8,-1 4-4-7,1-1-8 5,-12-3 12-6,12 7-4 9,0 0-8-9,3 4 0 7,-7-8 0-7,4 7 8 10,-4 1-8-10,0-1 0 3,0 1 0-3,-8-4 0 13,4 3 0-13,-1 1-11 2,-3-1 1-2,-3 1 0 9,-1-4 10-8,0 3-13 5,-4-3 5-5,0 4 8 6,0-4 0-7,-4 3 0 9,1-3 0-9,-5 4 0 7,0-4 0-7,0 0 0 10,1-4 11-10,-5 1-11 4,4 3 16-4,-3-4-4 10,-1 1 0-10,0-1 0 5,1 1 7-5,3-1 1 7,-4-3 0-7,5 0 0 8,3 4 0-8,0-1 0 7,0-3 0-7,4 0 0 10,8 0-4-10,0 0 0 5,-7 0 0-5,7 0 0 11,0 0-16-11,0 0 10 4,11 3-10-4,1 1 8 12,4-1-8-12,3-3 8 3,1 0-8-2,8 0 8 9,-5 0-8-9,5 0 0 3,-1-3 0-4,5 3 8 7,3 0-8-7,-4 0 0 9,1 0 0-8,3 0 0 5,1 0 0-6,-5-4 0 8,1 4-12-6,3 0 12 15,-4 0-44-17,-3 4-2 0,-1-4 0 2,-3 0 0 11,0 0-109-13,-5 0-21 1,1 0-5-1,-4-4-1 1</inkml:trace>
    </iact:actionData>
  </iact:action>
  <iact:action type="add" startTime="105084">
    <iact:property name="dataType"/>
    <iact:actionData xml:id="d29">
      <inkml:trace xmlns:inkml="http://www.w3.org/2003/InkML" xml:id="stk29" contextRef="#ctx0" brushRef="#br0">18415 8396 979 0,'-43'7'43'5,"19"-7"9"-5,-3-4-41 0,-9 1-11 3,5 3 0-1,-4-4 0 3,-1-3 192-5,1 0 37 7,-1-3 7-6,1 3 2 6,8-7-136-7,-1 0-27 9,4-4-6-9,1 1-1 6,7-4-29-6,4 0-7 9,-3 0 0-9,3 0-1 5,8-7-31-5,-4 0 8 7,4-7-8-7,4 0 0 8,4-3 9-8,4 0-1 8,4-4 0-8,7-4 0 8,1 4-8-6,8 0-11 2,3 4 3-4,8 3 0 11,12 4-9-11,-3-1-2 4,3 8 0-4,4-1 0 13,0 4 0-13,8 4 0 3,-1 10 0-2,5 4 0 11,0 6 4-11,4 4 1-1,-4 10 0 0,-1 1 0 22,-7 6-10-22,0 8-3 0,-8 3 0 0,-3 3 0 14,-9 11 0-14,-4 0 0 0,-3 0 0 0,-9 3 0 2,-7-3 7-1,0 0 0 10,-8-4 1-11,-8 1 0 4,0-4 27-3,-4 0 4 10,-4-4 2-11,4 0 0 3,-4-3 0-2,4 4 0 7,0-4 0-8,4 0-554 13,4-4-112-13</inkml:trace>
    </iact:actionData>
  </iact:action>
  <iact:action type="add" startTime="105894">
    <iact:property name="dataType"/>
    <iact:actionData xml:id="d30">
      <inkml:trace xmlns:inkml="http://www.w3.org/2003/InkML" xml:id="stk30" contextRef="#ctx0" brushRef="#br0">28735 12757 2073 0,'-4'-7'184'2,"-4"0"-147"3,0 4-29-5,8 3-8 9,0 0 82-9,0 0 15 6,0 0 3-6,0 0 1 8,4-7-101-8,8 3-20 7,0 1-4-7,4-1 0 11,3 1 2-11,5-1 1 4,7 4 0-3,1 0 0 9,-1 4 12-10,5 3 9 3,-1-4-12-3,-4 8 12 13,1-1-10-13,-9 1 10 3,1 3-8-2,0 3 8 6,-9-3 0-7,1 7-10 7,-8-3 10-7,0 3 0 8,-4-4 0-8,-4 4 0 8,-4-4 0-8,0 1 9 7,0-4-1-7,-8 3 0 10,0-3 0-10,4 4 0 5,-3-8 8-5,3 4 0 10,-4-3 1-10,4-1 0 7,0-3 3-7,0 0 1 6,1-3 0-6,7-4 0 7,0 0-1-6,0 0 0 5,0 0 0-6,0 0 0 10,0 0-8-10,4 7-1 5,3 0-1-5,-7-7 0 10,4 3-10-10,4 4 0 5,0 3 0-5,0-3 0 13,4 0 0-13,-4 0 0 3,3 0 0-2,-3 4 0 11,0-4-12-12,0 7 12 0,0 0-10 0,-4 3 10 9,0 1 0-8,0-4 0 6,-4 3 0-6,0 1 0 18,0-4-32-19,-4 0-1 0,-4-4 0 0,0 4 0 3,-4 0 14-2,4-4 3 7,-7 1 1-7,3-1 0 4,-4-3 15-5,-4 4-12 9,1-4 12-9,-5 0-12 6,-3-4-8-6,7 4-2 6,-4 0 0-6,5-3 0 25,-5-1-10-25,1 1-3 0,3 3 0 0,0-7 0 15,5 3-7-15,-1 4-2 0,-4-3 0 2,4-1 0 6,5-3 12-7,-5 0 1-1,0 0 1 0,4 0 0 6,-3 0 30-5,3-7 0 1,-4 4 11-1,4-1-3 10,-3 1 13-10,-5-4 3 2,4 0 1-3,1-4 0 7,-1 4 10-7,4-7 1 7,-8 4 1-6,5-1 0 7,-1 1-5-8,0-1-2 7,1-3 0-7,-1 4 0 8,4-4-8-8,0 0-2 9,1 0 0-9,-1 4 0 7,0-1-9-7,0-3-3 8,0 0 0-8,4-3 0 7,5-1 11-7,-1-3 1 7,-4 7 1-7,4-3 0 6,4-8 6-4,0 5 1 4,0-5 0-6,0 1 0 8,0-1-4-7,0-3-1 5,4 0 0-6,0 0 0 9,0-3-7-9,0 0-2 6,3-1 0-5,5 1 0 9,-4-4-14-9,4 3 8 1,0 1-8-1,-1 3 0 11,1-3 8-11,4 6-8 1,4 1 0-1,-1-1 9 5,1 1-9-6,3-1-14 7,9 4 3-6,-1 0 1 7,1 0 10-8,7 7 0 7,8 1 0-6,4-1 0 6,8 0-9-7,4 7 0 10,0 3 0-10,0 4 0 5,-4 4 9-5,0-1-13 11,-4 4 5-10,0 7 8 2,0 4-15-2,0 2 5 4,0 5 1-5,-4 6 0 25,-4 4-28-25,-4 0-6 0,-7 7-1 0,-5 3 0 16,-7 1 15-16,-5 3 2 0,-11 3 1 1,0-3 0 0,-8 0 10 0,-4 0 1 3,-8 3 1-4,1 1 0 9,-5-1 14-9,-4-3 0 3,1 0 0-2,-5-7 0 11,-3 0 0-12,-5-4 12 2,5 0-3-1,-5-6 0 7,1-4-9-8,3-4 10 7,-3-6-10-6,3 3 10 6,1-4-10-7,-5-6-16 7,5 2 4-7,-1-6-643 19,-3 4-129-19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9:54:34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96">
    <iact:property name="dataType"/>
    <iact:actionData xml:id="d0">
      <inkml:trace xmlns:inkml="http://www.w3.org/2003/InkML" xml:id="stk0" contextRef="#ctx0" brushRef="#br0">5136 6754 1094 0,'0'-17'97'1,"-12"-4"-77"5,4 4-20-6,0-1 0 9,0 4 64-8,0 0 8 4,4 4 3-5,-3 3 0 10,7 0-38-10,0 7-7 4,0 0-2-4,0 0 0 13,0 0-28-13,0 0 0 3,0 0-13-3,0 0 4 9,0 0 9-9,7 3-10 6,5 4 10-6,0 4-10 8,-4-1 10-8,8-3 0 8,-5 4 0-8,-3-1 0 7,4 4 0-7,4 0 0 9,-8 4 0-9,3-5 0 6,1 5 0-6,4-4-10 10,-4 0 10-10,-4 3-10 5,3 1 0-5,-3-4 0 11,4 0 0-10,-4 0 0 2,0 0 0-3,4-4 0 8,-8 1 0-8,3-4 0 7,-3 3 10-7,-4-10 0 8,0 0 0-8,0 7 0 8,-4 4 0-8,0-1 0 6,-3-3 0-6,-1 0-8 10,0 3 8-10,-4-3 0 5,0-3 0-5,0 3 0 12,1 0 0-12,-1 0 11 3,0-4-3-2,4 1 0 11,-4-4 9-12,5 3 2 3,7-3 0-2,0 0 0 5,0 0 4-6,0 0 1 8,0 0 0-8,0 0 0 8,0 0 0-8,0 0 0 7,7-7 0-7,5 0 0 8,0 4-4-8,4-4-1 10,-4 3 0-9,7 4 0 2,1-7-19-3,0 7 0 8,-5-3 8-6,5 3-8 4,0 3 0-6,-1-3 0 7,1 4 0-7,-4-1 0 7,-5 4 0-6,1-3 0 5,-4 3 0-6,8-4-9 10,-12 4 9-10,3 0 0 6,-7-7 8-6,-7 11-8 10,7-1 9-9,-4-3-9 2,4 4 12-3,-12-4-12 12,4 3 8-12,0-3-8 3,-4 0 0-2,1 0 0 11,-1 4 0-12,0-4 0 2,0 3-12-1,4-3 3 20,1 4-96-21,-1-1-19 0,-4 14-4 2,12-6-1-1</inkml:trace>
    </iact:actionData>
  </iact:action>
  <iact:action type="add" startTime="3853">
    <iact:property name="dataType"/>
    <iact:actionData xml:id="d1">
      <inkml:trace xmlns:inkml="http://www.w3.org/2003/InkML" xml:id="stk1" contextRef="#ctx0" brushRef="#br0">5163 7460 345 0,'-16'-14'31'2,"-11"0"-31"6,-1 0 0-7,-3-4 0 1,3 1 256 0,-3 0 44 4,-4 3 10-6,3 0 2 7,-3 0-220-7,3-4-43 7,-3 4-9-7,4-3-1 9,-5-4-23-9,1 3-4 6,11 1 0-6,-3-4-1 9,-9 3 0-9,9 1 0 6,3-4 0-6,5 0 0 10,-9 0 12-10,9-3 2 6,3-1 1-6,0 1 0 11,4-1-4-11,8-3-1 3,-4 1 0-3,5-5 0 10,6-3-11-10,5 4-2 6,4-4-8-5,4-4 12 6,4 1-12-7,7 0-8 8,4-4 8-7,1 0-13 6,3 0 2-5,5 0 1 5,3 0 0-7,8 4 0 5,-8-4 10-5,8 7 0 11,4 7 0-11,-12-4 0 4,1 8-12-4,3 3-3 10,-4 4-1-10,0 6 0 5,4 4 16-5,-7 4 0 6,-1 6-10 2,-4 4 10-7,-3 7 0-1,3 7 12 7,1 0-2-7,-9 10 0 8,1 1-23-8,-9 6-5 7,-3 4-1-7,-4 0 0 10,-4 3 2-3,-8 1 0-7,0 3 0 0,0 3 0 14,-8-3 17-14,0 3 0 0,-8-6 0 0,0-1 0 12,5-3 0-12,-13 0 0 4,4-4 0-4,1 1 0 20,-5 3-31-20,1-7-2 4,3 3-1-4</inkml:trace>
    </iact:actionData>
  </iact:action>
  <iact:action type="add" startTime="6089">
    <iact:property name="dataType"/>
    <iact:actionData xml:id="d2">
      <inkml:trace xmlns:inkml="http://www.w3.org/2003/InkML" xml:id="stk2" contextRef="#ctx0" brushRef="#br0">9470 8989 115 0,'0'0'10'2,"0"0"-10"3,0 0 0-5,0 0 0 7,0 0 101-7,0 0 19 9,0 0 3-9,0 0 1 7,0 0-61-7,0 0-12 12,0 0-3-12,0 0 0 3,4-7-26-3,-4 7-6 6,-4-7 0-6,4 7-1 8,8-7-15-8,0 0 0 7,-8 0 8-7,0 7-8 9,4-7 0-9,4 0 0 7,-4 0 0-7,0 1 0 9,-4 6 0-9,8-7 0 5,0-4 0-5,-1 4 0 12,-11 0 0-12,8 0 8 3,8-3-8-3,0-1 0 13,0 4 0-13,-4 0 0 2,3-3 0-2,5-1 0 9,8 4 0-9,-5-3 0 9,-7-4 0-9,4 3 0 7,7 1 0-7,1-4 0 7,-4 3 0-6,-5-6 0 5,5-1-8-6,4 1-8 9,7 0-2-9,-3-4 0 19,-5-4-14-19,5-3-4 0,7-3 0 2,-4-1 0-1,1-3 18-1,-1 1 3 8,1 2 1-8,7 4 0 6,8-7 14-6,-4 7 0 7,-11 0 0-7,3 4 0 8,8-8 0-8,-7 8 0 8,-5 7 9-8,-3-4-9 8,7-4 16-8,-7 8-2 6,-5-1-1-4,-3 4 0 7,0 0-13-9,-1 4 0 3</inkml:trace>
    </iact:actionData>
  </iact:action>
  <iact:action type="add" startTime="8028">
    <iact:property name="dataType"/>
    <iact:actionData xml:id="d3">
      <inkml:trace xmlns:inkml="http://www.w3.org/2003/InkML" xml:id="stk3" contextRef="#ctx0" brushRef="#br0">9565 8755 57 0,'-24'0'0'1,"24"0"0"2,0 0 0-3,0 0 0 8,0 0 82-8,0 0 11 8,0 0 3-8,0 0 0 8,0 0-56-8,0 0-12 8,0 0-1-8,0 0-1 8,0 0-2-8,0 0-1 8,0 0 0-8,0 0 0 7,0 0 9-7,0 0 1 8,0 0 1-8,0 0 0 6,0 0-1-6,0 0 0 6,8-7 0-6,0 4 0 9,-8 3-7-9,0 0-2 6,4-7 0-6,0 3 0 9,4 1 2-9,-8 3 0 6,-4-7 0-6,4 7 0 10,11-4-4-10,-3 1-1 5,-8 3 0-4,0 0 0 10,8-7-1-11,-4 0-1 4,4 0 0-4,-4 4 0 7,-4-4-4-7,8-4-1 8,7 1 0-8,-3-1 0 10,-8 1 4-10,8-1 1 5,4 1 0-5,3-4 0 9,-3 3 7-9,4-3 2 9,-1 0 0-8,5-3 0 3,3-4-13-3,-3 3-3 9,-4-6 0-10,3 3 0 4,5-3-12-3,-1-1 0 6,-3 1 8-7,3-1-8 7,-3 1 12-7,7-1-1 6,5-3 0-6,-1 1 0 9,-7-1 0-9,3-4 0 6,8 1 0-6,5-1 0 10,-9-3-1-10,4 7 0 6,-7-3 0-6,7 0 0 10,0 6 8-10,-3-3 2 6,-13 0 0-6,9 0 0 10,-1 4-7-10,-3 3-1 3,-5 0 0-3,-7 4 0 10,4-1-12-10,-1 4 9 6,5 0-9-5,-8 4 8 6,-9-1-8-7,9 1 0 7,0 6 0-6,0-3 0 6,-5 4 0-7,-3-1-9 9,0-3 9-9,4 4-13 7,4 3-6-7,-5-4-1 10,-11 4 0-9,12 0 0 15,4 0-50-16,0 4-10 1,-16-4-3 0,7 0-529 3</inkml:trace>
    </iact:actionData>
  </iact:action>
  <iact:action type="add" startTime="9287">
    <iact:property name="dataType"/>
    <iact:actionData xml:id="d4">
      <inkml:trace xmlns:inkml="http://www.w3.org/2003/InkML" xml:id="stk4" contextRef="#ctx0" brushRef="#br0">11298 7641 345 0,'0'0'31'2,"0"0"-31"5,0 0 0-7,-4 7 0 5,4-7 68-4,-4 4 7 5,0 3 1-6,0 0 1 9,-4-4-61-9,4 4-16 7,0-3 0-7,4-4 0 8,-7 7 10-8,3-7-10 7,-4 3 10-6,4 4-10 7,4-7 17-8,-8 0-2 6,0 0-1-6,0 0 0 11,4 4 38-11,4-4 8 3,-8 0 2-2,1 0 0 7,-1 0-11-7,4 0-3 5,4 0 0-6,-8-4 0 8,0 4-7-8,0 4-1 9,4-4-1-9,4 0 0 6,0 0-11-6,-8 3-3 8,1-3 0-8,7 0 0 8,0 0-13-8,-8 0-4 9,0 0 0-9,0 0 0 5,8 0-8-5,0 0 0 11,-8 4 0-11,0-4 0 4,0 0 8-4,8 0 0 7,0 0 0-7,0 0 0 8,-11-4 10-8,3 4 2 6,8 0 0-5,0 0 0 9,-8-3 11-10,0-1 2 5,0 1 1-5,8 3 0 10,0 0-6-10,0-4-2 5,-12-3 0-4,8 4 0 9,1-1 8-10,-1-3 2 4,0 4 0-3,-4-1 0 8,0-3-23-9,4 4-4 5,0-4-1-5,0 3 0 8,-12 1 0-8,9-1 0 7,3-3 0-5,0 4 0 4,-4-4 5-6,0 0 1 9,4-3 0-9,4 3 0 8,0 0 6-8,-8 3 2 8,-4-6 0-8,8 3 0 5,4 0-2-5,-3 0-1 9,-9 0 0-9,4 0 0 7,4 0-7-7,0 0 0 6,-4 0-1-4,0-4 0 4,-3 4-3-5,3 0 0 6,8 4 0-7,-4-4 0 8,-8 0-8-7,8-4 0 3,4 4 0-4,0-3 0 11,0 3 0-11,0-4 0 4,-4 4 0-4,4-3 8 13,8-4-8-12,-4 4 8 1,-12-1-8-1,8 1 8 9,4-1 2-10,0 1 0 4,-8-1 0-4,4 4 0 9,-8-7-10-9,4 4 0 7,8-4 0-6,-8 3 8 6,-4 1 0-7,0-1 0 8,8-3 0-8,0 4 0 6,0-4 2-6,0 3 0 10,-3 1 0-10,6-1 0 6,5 1-10-6,-8 0 12 8,-8-1-12-8,8 1 12 8,8-1-12-8,-4 4 0 6,-8-3 0-6,0-1 0 7,4 1 0-6,0 3 8 5,8-4-8-6,-8 4 0 10,-4-3 0-10,4 3 0 6,8 0 0-6,-4 0 0 9,-4-4 0-9,4 1 0 5,0-1 0-5,8 4 0 12,0-3 0-11,-5-1 0 1,-3 4 0-1,4 0 0 9,12 0 0-10,-12-3 0 4,-4 3 0-4,0 0 0 8,-1-3 0-8,5 3 0 8,0 0 0-7,0 0 8 5,-8 0-8-6,8 3 0 9,4-3 0-9,-4-3-11 7,-4 3 11-7,-1 0 0 10,9 3 8-10,0 1-8 4,0-1 0-4,-4-3 0 10,0 4 0-10,-1-1 0 6,9 1 0-6,-4 3 0 8,-12 0-12-8,8-4 4 7,4 1 8-7,-1-1 8 7,1 1-8-7,-4-1 11 8,4 4-11-7,-4-3 0 3,3-1-12-2,1 4 12 7,-4-3-9-9,4-1 9 5,-4 1 0-4,4-1 0 10,-1 1 0-10,1 3 0 1,-4-7 0-1,4 3 0 9,-4 4 0-10,3 0 0 4,-3 0 0-4,4 0 0 10,0-3 0-10,0-1 0 6,-1 4 0-5,1-3 0 5,-4-1 0-5,4 1-8 7,4 3 8-7,-5 0 0 5,1-4 0-6,4 4 0 10,-4-3 0-9,3 3 0 2,-3-4 0-3,0 4 0 10,0-3 0-10,-4 3 0 7,3 0 0-7,1-4 0 6,-4 4 0-6,4 0 0 9,0 0 0-8,-1 4 0 4,1-4 0-5,0 0 0 9,-4 3 0-9,4 1 12 5,-4-1-1-5,3 1-1 11,-3-1-10-11,4 1-17 5,-4-1 4-5,0-3 1 11,0 7 12-11,3-7 0 3,1 4 0-2,-4-1 0 8,4 1 0-9,-4-4 0 6,-1 3 8-5,5 1-8 7,-4-4 0-8,0 3 0 7,0 4 0-6,0-7-9 5,-8 0 9-5,12 7 0 6,-5-3 0-6,1 3 0 5,0-4 0-6,-8-3 0 10,12 4 0-10,-12-4 0 5,4 10 0-5,4-3 0 11,-8-7 0-11,8 7 0 3,-8-7 0-1,7 7 0 4,1 4 0-6,-4-1 0 8,0-3 0-7,0 4 0 4,0-4 0-5,0 3 0 10,-4-3 0-9,4 4 0 3,0-1 0-4,0 0 0 10,0 1 0-9,0-1 0 3,-4 1 0-4,7 3 0 12,-3-4 0-12,0 4 0 3,-4-3 0-1,4-1 0 9,0 1 0-11,-4 3 0 3,4-4 0-2,-4 1 0 8,-4-1 0-9,4 4 0 5,4-3 0-4,-4 3 0 6,0-4 0-7,0 1 0 8,0 2 0-8,0-2 0 7,4 3 0-7,-4 0 0 10,0 0 8-10,-4 0-8 5,4 3 0-5,0 1 0 11,-4-4 0-11,0 0 0 4,4-4 0-4,-4 4 0 6,-4-3 0-6,4 3 0 8,-3 0 0-7,3 0 0 6,-4-4 0-7,4 4 0 8,-4-4 0-8,4 4 0 7,-4-3 0-7,4-1 8 10,-4 1-8-10,1-1 0 5,-1 1 0-5,0-1 0 12,4-3 0-11,-4 4 0 1,0-1 0-1,0 1 0 8,1-4 0-9,-1 3 8 4,0 1-8-3,-4-4 0 6,4 0 0-6,0 0 0 6,-4 0 0-6,5 3 0 6,-5-3 0-7,4 0 0 8,-4 0 0-8,4-4 0 8,-3 4 9-8,3 0-9 9,-4 0 12-9,0-3-12 5,4 3 8-5,0 0-8 9,-7-4 0-9,7 8 0 6,-4-8 0-6,4 1 0 6,-4-1 0-6,1 4-9 9,-1 0 9-9,4-3 0 6,0-1 0-6,0 1 0 11,4-4 0-11,-8 3 9 6,1 1-9-6,3-1 10 8,0-3-10-8,-4 7 0 5,0-7 9-4,1 4-9 10,-1-4 12-11,0 0-1 4,4 0-1-3,-4 0 0 10,1 0-10-11,3 0 0 3,-4 0 0-2,0 0 8 6,0 0-8 0,1 0 12-6,-1 0-12-1,4-4 12 7,-4 4-12-7,0 0 10 9,1 0-10-8,-1 0 10 5,0 0-10-6,4 0 8 9,-8-3-8-9,9-1 8 5,-5 1-8-5,0-1 8 12,4 1-8-12,-4 3 8 3,1-7-8-2,-1 3 12 4,4-3-12-5,-4 0 12 9,0 4-12-9,0-4 12 7,1-4-12-7,-1 4 12 8,4 0 0-7,-4 4 1 6,0-8 0-7,1 4 0 9,7 0-13-9,-8-3 0 5,-4 3 8-5,4-3-8 12,5 3 8-11,-1-4 0 1,-4 1-8-1,-4 3 12 8,0-4-2-9,1 1-1 4,7-1 0-4,-4 1 0 9,-8-4 0-9,5 3 0 7,11-3 0-6,-4 4 0 6,-4-1-9-7,4-3 0 8,0 0 0-7,8 0 8 5,-3-3-8-6,-1 3 12 10,-4 0-12-10,4 0 12 5,8-3-12-5,-4 3 0 12,-8-4 9-12,4 1-9 3,-4-1 0-2,8 1 0 6,4-1 0-7,-4 4 8 7,-8-3-8-6,8 3 0 7,8-4 0-8,0 1 0 6,-8 3 0-5,0 0 0 5,8-3 0-6,0 3 0 10,3 0 17-9,-3 0-1 3,-8-4 0-4,12 4 0 11,4 0-16-11,-4 0 0 4,-9 0 0-4,5 0 0 13,4 4-13-13,0-8-3 2,0 5-1-1,-4-1 0 6,-5 0 17 1,9 0 0-7,4-4-8-1,0 8 8 6,-8-4 0-4,7 0 0 4,1 0 0-5,4 7 0 5,-5-4 0-6,1 1 0 11,0 3 0-10,0-4 0 2,3 1 0-2,-3 6-8 10,0 1 8-11,-5-4 0 3,5 3 0-2,0 1 0 7,0-4 0-8,-1 3 0 6,1 4-8-5,0-3 8 4,3-1 0-5,-3 1 0 9,4 0 0-8,-1 3 0 5,-3-4 0-5,4 4 0 8,-1-3 0-9,1 3 0 5,0 0 0-5,-5 0 0 13,-3-4 0-13,4 4 0 2,0 7 0-2,-5-3 0 13,1-4 0-13,0 3 0 2,0 0 0-1,0 1 0 6,-1-1 0 0,-3 4 0-6,4 0-9-1,0 0 9 8,-4 4 0-8,0-1-9 8,-1 1 9-7,1-1 0 4,4 4 0-4,-4-3 0 10,0 3 0-11,0 0-8 3,3 0 8-3,-3 0 0 12,0 0 0-12,4 3-8 4,-8-3 8-3,4 4 0 6,4-5 0-7,-5 1 0 7,1 4 0-6,4-4 0 6,-8 0 0-7,4 0 0 7,0 3 0-6,0-3 0 4,-4 0 0-5,-1 0 0 10,5 4 0-10,-4-4 0 5,0 3 0-4,0 1 0 10,0-1 0-11,-4 0 0 3,4 4 0-2,0 0 0 9,-8 0 0-10,4 0 0 5,0 0 0-5,0 0 0 7,-4 4 0-6,0-4 0 6,4 0 0-6,-4-4 0 5,0 4 0-6,0 0 0 9,-4-7 0-9,5 3 0 7,-1 1 0-7,-4-4 0 11,-4 0 0-11,4-4 0 4,-4 4 0-3,0 0 0 9,1-7 0-9,-1 4 8 2,-4-4-8-2,4 3 0 4,-3-3 0-5,3 0 0 9,-4 3 0-9,0 1 0 6,5-4-11-6,-5 0 11 9,4 0 0-8,-4 0 0 5,5-4 0-6,-1 4 10 9,12-7-26-9,-8 4-4 5,0-1-2-5,8-3 0 22,-8 4-84-22,8-4-17 0,0 0-3 0,0 7-1 6</inkml:trace>
    </iact:actionData>
  </iact:action>
  <iact:action type="add" startTime="16434">
    <iact:property name="dataType"/>
    <iact:actionData xml:id="d5">
      <inkml:trace xmlns:inkml="http://www.w3.org/2003/InkML" xml:id="stk5" contextRef="#ctx0" brushRef="#br0">11294 7634 820 0,'0'0'36'2,"0"0"8"-2,0-3-35 0,-8-4-9 3,4 0 0-3,0 4 0 10,4 3 48-10,-4-4 8 6,0-3 2-6,4 7 0 8,0 0-24-8,-4-3-5 9,-3-1-1-9,-1 1 0 6,4-1-17-6,0 1-11 8,-4 3 12-7,4-4-12 6,-4 4 12-7,4 0-12 9,4 0 12-9,-8 0-12 5,1-3 24-5,3-1-3 9,-4 4 0-9,0 0 0 7,0 0 6-7,4 0 1 6,-4 0 0-6,0 0 0 8,8 0-4-8,-7 0-1 7,-5 0 0-7,4-3 0 10,0 3-9-10,0 0-2 6,0 0 0-6,0 3 0 9,-3-3 9-9,-1 0 2 5,4 0 0-5,0 0 0 12,-8-3-23-12,5 3 8 4,3-4-8-4,0 4 0 9,0-3 9-9,0-1-9 5,0 1 12-4,4-1-12 6,4 4 30-7,-4-7-1 8,-3-3 0-8,3 3 0 8,4-4-2-8,-8 1-1 9,-8-4 0-8,4 0 0 4,8 3-2-4,0-3 0 8,4-3 0-9,-4-1 0 5,-7 1 1-5,3 0 0 9,8-1 0-9,-4 1 0 6,-4-1-2-6,4 1-1 6,0-4 0-6,4 0 0 8,8 3-5-8,-8 1-1 8,-8-1 0-8,8-3 0 9,8 4-3-9,-4 0-1 5,-8-1 0-5,0 1 0 11,4-1-12-10,-4 4 9 2,4-3-9-3,0-1 8 12,-8 4-8-12,4-3 12 3,8-1-12-3,-4 1 12 10,-8 3-12-10,8 0 0 5,4 0 0-4,0 0 8 7,4 0-8-8,-8 0 0 7,4-3 0-6,8 3 8 6,0 0-8-7,-1-4 0 9,-3 8 0-9,-4-4 0 5,0 3 0-5,8-3 0 11,-4 4 0-11,4-1 0 5,-4 1 0-5,3 3-9 10,5-4 9-10,0 4 0 4,-4 0 0-4,3 1-8 9,5-1 8-8,0 3 0 5,-1-3 0-5,1 4-10 5,0-4 10-6,3 3-8 8,1 1 8-7,-1 3 0 4,1 0 0-5,3 0 0 11,-3 0 0-11,3 0-8 4,-3-4 8-4,0 4 0 12,3-3 0-12,-3 3 0 3,-1 0 0-3,1 3 0 11,-1 1 0-11,1-4 0 4,-4 3 0-3,3 1 0 7,-3-1 0-8,3 1-8 7,-7-1 8-6,4 4 0 7,-4 0 0-8,-1 3 0 7,1-3 0-7,0 4 0 7,-5 3 0-6,5-4 0 8,-4 4 0-9,0 0-8 4,4 4 8-3,-5-8 0 9,1 4 0-10,0 4 0 5,0-4 0-5,-4 0 0 8,-1 3 0-8,1-3 0 7,0 4 0-6,-4-5 0 5,4 5 0-6,-4-1 0 8,-4 1 0-7,0-1 0 6,0 1 0-7,0 3 0 10,-4-4 0-10,-4 4 0 4,4 4 0-4,-4-4 0 11,0 3 0-11,1-3 8 4,-5 3-8-4,4 1 8 10,-4-1-8-10,0 1 0 5,-3-1 8-5,-1-3-8 8,0 0 8-8,0 0-8 7,1 3 10-6,-1-3-10 7,0 0 0-8,1 4 8 9,-1-8-8-8,4 1 0 3,0 3-10-3,4-4-5 9,1 4-1-10,3 0-621 14,4 4-125-13</inkml:trace>
    </iact:actionData>
  </iact:action>
  <iact:action type="add" startTime="17997">
    <iact:property name="dataType"/>
    <iact:actionData xml:id="d6">
      <inkml:trace xmlns:inkml="http://www.w3.org/2003/InkML" xml:id="stk6" contextRef="#ctx0" brushRef="#br0">11031 15223 403 0,'0'0'36'3,"0"0"-36"-1,-4 3 0-1,-4 1 0 6,-4-1 185-7,12-3 31 11,0 0 5-11,0 0 2 3,-8 4-143-3,8-4-29 7,0 0-6-7,0 0-1 10,0 0-22-10,0 0-5 6,0 0-1-6,0 0 0 9,0 0-16-9,0 0 0 6,0 0 0-6,0 0-9 9,0 0-3-9,0 0 0 5,0 0 0-5,0 0-397 15,0 0-80-14</inkml:trace>
    </iact:actionData>
  </iact:action>
  <iact:action type="add" startTime="18760">
    <iact:property name="dataType"/>
    <iact:actionData xml:id="d7">
      <inkml:trace xmlns:inkml="http://www.w3.org/2003/InkML" xml:id="stk7" contextRef="#ctx0" brushRef="#br0">11251 7708 518 0,'-12'-7'23'3,"4"3"5"-3,4-3-28 0,-4 4 0 7,4-4 0-6,0 0 0 4,4 7 111-5,-7-4 17 6,3 1 3-6,-4-1 1 9,8 4-91-9,-4-7-17 5,-4 0-4-5,0 4-1 12,4-8-19-12,-4 4 10 5,4-3-10-5,-3 3 8 9,-1-3 14-9,-4-1 2 6,0-3 1-6,0 4 0 11,-3-1 24-11,-1-3 5 3,4-3 1-3,-4 6 0 13,8-3-4-13,-3 0-1 2,-5 0 0-2,0 0 0 8,12 0-1-8,-7 0 0 8,-5 0 0-8,0 0 0 7,8 1-15-7,-4-5-3 8,1 4-1-7,-5 0 0 6,-4 0-7-7,5-3-2 9,7-1 0-8,-4 1 0 4,-4-1 0-5,4 1 0 9,5-1 0-9,-1 4 0 7,4-3-6-7,-4 3-2 8,0-3 0-8,4 3 0 6,12 0-13-6,-8 0 11 7,-8 3-11-7,4-3 10 7,12 0-10-6,-4 0 12 5,-4 0-12-6,0 0 12 10,-4-3-12-10,8 3 0 5,12-4 0-5,-8 1 0 12,-8 0 0-12,7 3 0 3,13-4 0-3,-4 1 0 14,-1-4 0-13,1 3 0 4,-4 4 0-1,8-3-11-2,-1 3 11-2,5 3 0 13,-8-6 0-6,3 6 0-7,5 1 0 0,-1-1 0 8,1 4 0-8,0-3 0 2,-1 0 0-2,1 3-12 7,3-4 4-3,1 8 0 8,-1-1 8-5,1 1 0-7,-1-4 0 0,-3 3 0 0,3 8 0 1,1-4-8 13,-5 3 8-7,1 1 0-7,4-1 0 0,-9 4 0 0,1 0 0 0,3 4-8 9,1-1 8-3,-4 4-8-6,-1 0 8 0,-3 0-8 15,4 0 8-11,-5 3 11-4,1 1-3 0,-4-1 0 14,4 1-8-6,-5-1 0-8,-3 1 0 0,0 6 0 0,0-3 0 0,-4 3-17 13,4-3 4-7,-8 4 1-5,4 3 12-1,-4 0 16 0,0 3-3 0,0 1-1 8,-4-1-12 0,0-3-16-8,4 7 3 0,-4-4 1 6,0-3 12 0,-4 4 16-3,0-8-3-2,0 4-1 3,1-4-12 0,-1 1-16 9,-4-4 3-11,0-4 1-2,0 1 12 0,1-4 0 10,-5-4 0-8,0 4 0-2,4-3 0 0,-3-4 0 5,3-4 0-2,-4 4 10 6,4-3-10-4,-3 3 0-5,-1-4-12 1,0 1-578 13,0-1-115-9</inkml:trace>
    </iact:actionData>
  </iact:action>
  <iact:action type="add" startTime="23866">
    <iact:property name="dataType"/>
    <iact:actionData xml:id="d8">
      <inkml:trace xmlns:inkml="http://www.w3.org/2003/InkML" xml:id="stk8" contextRef="#ctx0" brushRef="#br0">10952 6988 1029 0,'-4'-3'45'2,"-4"3"11"-2,0-4-45 0,4 1-11 4,4 3 0-4,0 0 0 8,-4-7 51-8,4 7 8 8,0 0 1-8,0 0 1 8,4-7-29-8,-4 7-7 5,0 0-1-5,0 0 0 9,0 0-24-9,0 0-14 7,0 0 2-7,0 0 0 8,0 0 12-7,0 0-9 4,0 0 9-5,-4-4-8 11,-7 1 8-11,3 3 0 5,8 0 8-5,0 0-8 11,-4 0 0-11,4 0-8 4,0 0 0-4,0 0 0 21,0 0-19-21,0 0-3 0,0 0-1 0,0 0 0 14,12 0-9-14,-1 0-3 0,-11 0 0 0,0 0 0 15,12 3-28-15,-4-6-5 0,-8 3-2 0,0 0 0 15,0 0-11-15,0 0-3 0,12-3 0 0,-4-4 0 15,-8 7 28-15,0 0 6 0,4-4 1 0,4 1 0 3,-8 3 39-3,0 0 8 7,0 0 2-7,7-7 0 8,1 3 62-8,-8 4 13 7,0-7 2-7,0 7 1 10,0 0 15-10,0 0 3 5,0 0 1-5,-4-7 0 10,-3 4-18-10,7 3-4 6,0 0-1-6,0 0 0 12,-8-4-21-12,-4 1-4 2,12 3-1-1,-4-4 0 7,-8 4-10-8,4 0-2 7,4 0-1-7,4 0 0 7,-4 0-2-7,-3 0 0 8,-5 4 0-8,8-4 0 7,4 0-10-7,0 0-3 8,-8 3 0-8,0 1 0 7,4-4-3-7,4 0-1 10,0 0 0-10,-8-4 0 6,-3 4 9-6,11 0 2 7,0 0 0-7,0 0 0 7,-4-3 16-7,4 3 3 7,7-11 1-7,5 1 0 8,0-1-7-8,0 1 0 7,-8-1-1-7,8 1 0 10,3 3-11-10,-3-4-3 5,-8 1 0-3,8-1 0 7,4 4-9-7,-5-3-8 2,1-1 9-3,-4 4-9 8,0 4 12-8,4-4-3 2,3 0-1-2,-3 3 0 8,0 4-8-9,0-3-14 5,3-1 3-5,1 1 1 9,-4 3 10-9,4 0 0 6,3 0 0-5,-3 0 0 6,0-3 0-7,-1 3 0 8,1 3 0-8,4-3 0 7,-4 0 0-7,-5 0 0 10,5 3 0-10,0-3 0 5,3 4 0-5,1-1 8 9,0 1-8-9,-5-1 11 6,1 1 1-6,0-4 1 7,4 3 0-7,-5 1 0 7,-3-4-13-5,0 7 0 4,0-4 0-5,-1 4 0 6,1 0 0-6,4-3 9 6,-4 3-9-7,-4 3 12 8,3 1-4-8,1-1-8 6,-4 4 12-6,0 0-4 11,4-3-8-11,-4 6 10 4,-1-3-10-3,5 4 10 8,-8-1-10-9,4 1 0 5,0-1 9-5,-4 0-9 8,4 1 0-8,-1 3 8 7,-3-4-8-6,4 1 0 6,-4 3 0-7,0-4 8 8,4-3-8-8,-4 4 0 7,0-4 0-7,0 3 0 10,0-3 0-9,-4-4 0 3,4 4 0-4,-4 0 8 10,4 0-8-10,-4 0 0 6,-4 0 0-6,4-3 0 7,-4-1 0-7,0 4 0 6,-4-3 0-4,4 3 0 3,-4-4 0-5,4 8 8 10,-4-8-8-10,0 4 0 5,1-3 0-5,-5-1 0 11,4 0 0-11,0-3 0 5,-4 0 0-5,4 4 8 11,1-4-8-11,-5 3 0 3,4-3 0-3,0 0 8 11,0 0-8-11,-4 0 0 4,5 4 0-3,-5-4 0 7,0-4 0-8,0 4 8 7,4-3-8-7,-3 3 8 8,-1 0-8-8,0 0 0 8,-4-4 0-8,1 1 0 8,-1-1 0-8,-4-3 0 9,4 4 0-9,-3-1 0 5,-1-3 0-5,0 4 0 9,1-1 8-9,-1 1-8 7,1-4 9-7,-1 0-9 5,0 0 12-5,1 0-12 9,-1 0 10-9,4 0-10 8,1 0 8-8,-1-4-8 7,0 4 0-6,0 0 0 5,1-3 0-5,3-1 0 22,0 4-18-22,0 0-9-1,0 0-1 0,1 0-1 10,11 0-50-10,-8 0-9 0,-8-3-3 0,4-4-660 8</inkml:trace>
    </iact:actionData>
  </iact:action>
  <iact:action type="add" startTime="24929">
    <iact:property name="dataType"/>
    <iact:actionData xml:id="d9">
      <inkml:trace xmlns:inkml="http://www.w3.org/2003/InkML" xml:id="stk9" contextRef="#ctx0" brushRef="#br0">11035 6880 403 0,'0'0'17'1,"0"0"5"0,0 0-22 1,0 0 0 4,-4-3 0-5,4 3 0 5,0 0 135-6,0 0 22 8,-12-7 5-8,0 3 1 7,12 4-87-7,-4-7-16 6,0 0-4-6,-4 7-1 10,0 0-11-10,1 0-3 6,7 0 0-6,0 0 0 10,-8-3-14-10,4 3-3 5,4 0-1-5,0 0 0 13,0 0 23-13,0 0 5 3,0 0 1-3,0 0 0 8,0 0-26-8,0 0-5 6,0 0-1-6,0 0 0 8,0 0 9-8,0 0 2 7,0-4 0-7,0 4 0 8,0 0-17-8,-4 4-3 8,0-4-1-8,0 0 0 8,-8 0 0-8,12-4 0 8,0 4 0-7,0 0 0 4,-8 0 6-4,8 0 2 7,0 0 0-8,0 0 0 6,0 0 8-6,0-3 2 8,-11-1 0-8,7 1 0 7,4 3-28-7,0-4 0 6,-8-3 0-6,4 4 0 11,-4-1 15-11,4 4-3 4,0-7 0-4,-4 4 0 11,-7-1 4-11,7 1 0 5,8 3 0-5,-8-7 0 11,-4 0-3-11,0 0 0 4,12 7 0-4,0 0 0 9,-8-7-4-9,4 0-1 7,-7 3 0-6,7 1 0 5,4 3-8-6,0-7 0 7,-12 3 9-6,8 1-9 6,0-4 0-7,0 0 9 10,-4 0-9-10,0 4 0 5,1-1 0-5,7 4 0 10,0 0 0-10,-8-3 0 5,-4-4 9-5,4 3-9 11,8 4 0-11,0 0 9 4,0 0-9-4,-4-3 10 9,-4-4-10-9,8 7 10 6,0 0-10-6,0 0 0 7,-8-4 9-7,1-3-9 10,7 0 0-10,-4 4 0 6,-4-4 0-6,0 3 0 9,4-3 0-9,4 7 8 5,-8-3-8-5,4-4 0 13,-8 0 12-12,5 3-3 1,3-3 0-1,-4 0 0 10,-4 0 3-11,4 4 0 3,-4-4 0-2,8 0 0 5,0 0-1-6,1 0 0 7,-9 0 0-5,8 0 0 5,4 0-11-7,-8 0 0 8,-4 3 9-8,4-3-9 7,0 0 0-7,5-3 0 10,-5 3 0-8,-4 4 0 1,-4-4 0-2,4 0 9 9,4-4-9-10,1 1 0 3,-9-1 24-3,4 1-1 7,4-4-1-7,0 0 0 9,-3 0-7-9,-1 0-2 7,-4 0 0-7,4 3 0 8,8-6-1-7,-11 3-1 4,-1-4 0-5,0 4 0 11,12 0-11-11,-4 1 8 4,-7-1-8-4,-1 0 8 12,0-4-8-12,1 4 0 3,3 0 9-3,0 0-9 14,-4 4 0-14,1-4 0 1,3 0 0-1,0 0 0 9,0 0 0-9,0 0 9 6,1-4-9-5,-1 4 0 7,8-3 11-8,-4 3-11 8,-8 0 10-8,8 0-10 7,1 0 9-7,-5 0-9 10,0 0 8-9,0 0-8 3,-4 0 8-4,5 0-8 9,3 0 0-9,-4 4 8 7,-8-4-8-7,9 0 8 6,3 3-8-6,-4 1 8 8,-4-4 5-8,4 4 1 7,5-1 0-7,-1 1 0 8,0-1-14-8,0 4-16 6,-4 0 3-6,4 0 1 10,4 0 12-10,-3 4 13 5,-1-4-2-5,4 0-1 12,0 0-21-11,0 3-4 1,-4 4-1 0,-4-3 0 8,4-4 2-10,8 7 0 3,0 0 0-2,0 0 0 6,-11 0 14-7,7-4 0 8,4 4 0-7,0 0 0 6,0 0-13-7,0 0-10 8,0 0-1-8,0 0-1 21,11-3-89-21,-3 3-18 0,-8 0-3 0,16 7-531 12,4 0-106-12</inkml:trace>
    </iact:actionData>
  </iact:action>
  <iact:action type="add" startTime="28445">
    <iact:property name="dataType"/>
    <iact:actionData xml:id="d10">
      <inkml:trace xmlns:inkml="http://www.w3.org/2003/InkML" xml:id="stk10" contextRef="#ctx0" brushRef="#br0">9191 5679 874 0,'-19'-14'39'2,"11"7"8"-2,-4 3-38 0,0 1-9 4,-3-1 0-4,-1 1 0 13,0 0 44-13,4-1 6 2,-7-3 2-2,3 7 0 12,4-3-17-12,-4-1-3 3,5 1-1-3,-5-4 0 8,4 0-5-8,0 3-1 7,1-3 0-7,-1 0 0 8,0 0 6-8,0 0 1 7,4-3 0-6,-3-1 0 7,3 1 4-8,-4-1 0 8,0-3 1-8,0 4 0 6,4-4-9-5,-3 3-1 9,3 1-1-9,0-4 0 4,0-4-14-5,0 4-2 8,0 1-1-8,1-1 0 6,-1 0 3-6,0-4 0 6,0 1 0-1,0 3 0-1,8-4 7-3,-8 1 1 5,0-1 1-6,4 1 0 8,1-1-5-7,-1 1 0 5,0 3-1-6,0-3 0 10,4-1-7-10,-8-3 0 4,8 4-8-3,0-1 12 10,0 1-12-10,0-4 8 1,4 3-8-2,0 1 0 13,0-1 0-13,0 4 0 3,3-3 0-2,5-1 0 6,-4 5 0-5,4-5 0 4,0-3 0-5,-1 4 0 6,5 3 0-7,4-4 0 8,-4 1 0-8,3-1-10 7,5-3 10-7,3 4 0 9,-3 3 0-8,3 0-8 3,5-4 8-4,-5 8 0 7,5-4 0-7,3 0 0 8,1 4 0-8,-5 3 0 8,4-7 0-8,-3 7 0 6,3 0 0-5,-3 3-8 6,-1-3 8-7,0 4-12 9,-7 3 12-9,7 0 8 6,1 3-8-6,-5-3 11 10,-3 7-11-9,4 0 0 3,-1 4 0-4,4 3 0 12,-3-4 0-12,-4 4 0 3,-1 4 0-2,1 2 0 5,11 1-12-6,-11 4 12 8,-5 3-12-7,1 3 12 6,4-3-14-7,-5 7 5 8,-3-7 1-8,-4 3 0 7,-4 1 8-7,-1-1 0 9,1 4 0-9,-4-14 0 7,-4 7 0-7,0 0 0 10,0 0 0-10,-4 0 0 4,-4-4 0-4,1-3 0 8,-1 0 0-8,0 0 0 7,0-3-16-7,-4 3-7 7,-7-11-1-7,7 8-1 24,8-1-57-24,-8 1-11 0,-19 20-3 2,7-17-555-1</inkml:trace>
    </iact:actionData>
  </iact:action>
  <iact:action type="add" startTime="32153">
    <iact:property name="dataType"/>
    <iact:actionData xml:id="d11">
      <inkml:trace xmlns:inkml="http://www.w3.org/2003/InkML" xml:id="stk11" contextRef="#ctx0" brushRef="#br0">10677 13501 691 0,'0'0'30'3,"0"0"7"-3,0 0-29 0,0 0-8 6,-12 7 0-6,12-7 0 5,0 0 68-5,0 0 12 7,0 0 2-7,0 0 1 9</inkml:trace>
    </iact:actionData>
  </iact:action>
  <iact:action type="add" startTime="33612">
    <iact:property name="dataType"/>
    <iact:actionData xml:id="d12">
      <inkml:trace xmlns:inkml="http://www.w3.org/2003/InkML" xml:id="stk12" contextRef="#ctx0" brushRef="#br0">10818 13267 345 0,'28'0'31'2,"-28"0"-31"0,0 0 0-1,0 0 0 6,0 0 72-7,0 0 9 7</inkml:trace>
    </iact:actionData>
  </iact:action>
  <iact:action type="add" startTime="42620">
    <iact:property name="dataType"/>
    <iact:actionData xml:id="d13">
      <inkml:trace xmlns:inkml="http://www.w3.org/2003/InkML" xml:id="stk13" contextRef="#ctx0" brushRef="#br0">11435 14259 172 0,'0'0'16'2,"0"0"-16"0,-7-4 0-1,-5-3 0 6,-4 0 294-7,4 4 56 8,0-4 11-8,1 3 3 7,-1 1-284-7,0-4-56 8,0 3-11-8,0 1-2 8,5-1-11-8,-5-3 0 8,-4 4 0-8,4-4-11 6,-3 4 11-6,3-1-8 11,0-3 8-11,-4 0-8 5,1 0 8-5,3-3 16 7,-4-1-4-7,4 1-1 7,1 3 23-7,-1 0 5 7,0 0 1-7,0 0 0 9,4 0-8-9,0 3 0 6,-7 4-1-6,-1-3 0 9,8-1-11-9,-4 4-3 6,-3 0 0-6,3 4 0 11,-4 3-8-11,0 0-1 6,9 3-8-6,-5-3 12 11,-8 4-12-11,4 6 0 2,5 4 0 0,3 0 0 7,-8 3 0-9,4 1 0 5,4 3-10-4,4 3 10 6,4 1 0-6,0-1-8 6,-7-3 8-7,7 3 0 8,7 1 0-8,1-1 0 8,-4-6 0-8,4 6-8 6,-4-3 8-6,8 0 0 11,3-3 0-10,1-1 0 1,-4 0 0-1,4-3 0 5,7 4 0-5,5-4 0 7,-1 0 0-8,1 0 0 6,7 3 0-6,-3-6 8 9,3 3-8-9,-4-1 8 7,5-2-8-7,-5-1 8 9,5-3-8-9,-1 0 0 6,0-3 0-6,-3-1 0 11,-1-3 12-10,1-3-3 1,-5-1 0-1,1 1 0 11,3-8 12-12,-3 1 3 2,-5-4 0-1,1-4 0 7,3 4 2-8,-3-3 1 6,3-1 0-5,-3-3 0 7,-4 4-7-8,-1-4-2 7,1 0 0-6,0-3 0 5,-9-1-3-6,5 1-1 10,0-1 0-10,-8 1 0 5,0-1 5-5,-1-3 1 12,-3 0 0-11,0-3 0 1,-4-1 11-1,-4-2 2 5,-4-1 1-6,-3-4 0 9,-1-3-3-9,0 0-1 7,-8-3 0-7,1 3 0 8,-1 4-20-6,-3-1-10 2,-1 4 10-3,0 4-10 8,-3-1 0-8,-1 4-12 3,1 0 1-4,-1 0 0 22,1 4-32-22,-1 3-6 0,-3 7-2 0,3-3 0 14,1 6-180-14,-1 1-36 0</inkml:trace>
    </iact:actionData>
  </iact:action>
  <iact:action type="add" startTime="43443">
    <iact:property name="dataType"/>
    <iact:actionData xml:id="d14">
      <inkml:trace xmlns:inkml="http://www.w3.org/2003/InkML" xml:id="stk14" contextRef="#ctx0" brushRef="#br0">11019 14102 979 0,'0'0'43'1,"0"0"9"-1,0 0-41 0,-4-4-11 9,-8-3 0-9,0 4 0 5,12 3 132-5,-4-7 25 6,0 3 5-6,-7 1 1 10,-1 3-117-10,4-4-23 5,8 4-5-4,-8-3-1 8,-4-1-1-9,4 4 0 7,8 0 0-7,0 0 0 10,-3-3 19-10,-5-1 3 3,4 1 1-3,4 3 0 10,0 0-11-10,0 0-1 6,-12-7-1-6,4 3 0 8,8 4-9-8,0 0-1 8,-12-7-1-8,4 4 0 8,-3-1 3-8,7 1 1 7,0-4 0-7,-8 3 0 7,-4-3 1-7,5 4 1 9,3-1 0-9,0-6 0 6,-4 3 1-6,0 0 0 11,0 0 0-11,5 0 0 5,7 0 2-5,-12-3 0 6,-4 3 0-6,4 0 0 8,8-4-5-7,-4 4-1 7,-7-3 0-8,-1 3 0 6,4-4 0-5,0 1 0 6,1-4 0-7,-5 0 0 8,0 3 4-8,1-6 1 6,3 3 0-6,-4-7 0 10,-4 3 7-10,1 1 2 5,3-4 0-5,0 4 0 12,-3-4-2-12,-1 3 0 3,-4-3 0-3,5 0 0 8,7 0-17-8,-12 4-3 7,-7-4-1-6,-1 3 0 6,9 1-9-7,-1 0 12 8,-3 3-12-7,-1-4 12 5,1 4-12-6,-1 0 0 11,9 4 0-11,-1-4 0 6,-8 0 0-6,9-4 0 11,-1 4 0-6,4-3 0-5,1 3 0 0,-1-4 0 14,0 1 0-11,5 0 0-3,3-1 0 0,-4-3 0 13,-4 0 0-7,4 0 0-6,4-7 0 1,1 4 0-1,-5 3 0 0,-4 0 0 10,4 3 0-5,4 1 0-5,5 0 0 0,-5 3 0 27,-4 0-35-26,4 0-2-1,8 7-1 1,0 7-758-1,0 0-152 1</inkml:trace>
    </iact:actionData>
  </iact:action>
  <iact:action type="add" startTime="46685">
    <iact:property name="dataType"/>
    <iact:actionData xml:id="d15">
      <inkml:trace xmlns:inkml="http://www.w3.org/2003/InkML" xml:id="stk15" contextRef="#ctx0" brushRef="#br0">10944 15013 115 0,'-16'0'10'3,"1"4"-10"1,11-4 0-1,-4 3 0 3,0 4 175-6,-4-3 33 9,4-4 6-9,8 0 2 6,0 0-167-6,0 0-33 8,0 0-6-8,0 0-2 8,0 0 18-8,0 0 3 9,-4 0 1-9,1 0 0 5,-1 0 18-5,4 0 3 11,0 0 1-11,0 0 0 4,-16 0-3-4,12 0 0 6,4 0 0-6,0 0 0 9,-4 3-24-9,-4-3-5 6,8 0 0-6,0 0-1 11,0 0-19-11,0 0 0 5,-12 7 8-5,8 0-8 10,1 4 0-10,-1 3 0 5,-12-4 0-5,4 4 0 11,0 0 0-11,1 3-9 5,3 1 9-5,-8-4-8 8,-8 7-12-5,5 0-3 0,-1 3 0-3,4 1 0 22,-7 3-24-22,3-1-5 0,0 1 0 0,5 4-1 14,-5-1-31-14,0 4-5 0,-23 32-2 3,20-15 0-2</inkml:trace>
    </iact:actionData>
  </iact:action>
  <iact:action type="add" startTime="49059">
    <iact:property name="dataType"/>
    <iact:actionData xml:id="d16">
      <inkml:trace xmlns:inkml="http://www.w3.org/2003/InkML" xml:id="stk16" contextRef="#ctx0" brushRef="#br0">11176 15090 1220 0,'0'0'27'2,"0"0"5"-2,-8 3 2 0,0-3 0 0,8 0-34 0,-8 0 0 4,-3 4 0-4,-1-4 0 11,-4 3 32-11,0-3 0 4,12 0 0-4,-7 0 0 14,-5 0-16-14,4 0-3 1,-4-3-1-1,5-1 0 8,-1 1 32-8,0-1 5 8,-8 1 2-8,13-1 0 7,7 4-11-7,-8-6-3 8,-12-1 0-8,4-4 0 7,5 4-1-7,-5 0 0 9,-4 0 0-8,4-3 0 5,-3-1-7-6,3 4-1 10,8-7-1-10,-4 7 0 4,-7-3-1-4,3-1 0 6,8 1 0-5,-4-1 0 7,1 1-6-6,3 3-2 3,0-4 0-5,0 1 0 8,8-1-2-7,0 1 0 5,-12-1 0-6,8-3 0 10,4 1 7-9,0-1 1 3,-4 0 0-4,-3-4 0 12,-1 4 2-12,4-3 1 4,4-1 0-3,0 1 0 11,-8-4-9-12,4 3-2 3,12-3 0-2,-8 0 0 7,0 1-6-8,4-1-2 6,4 0 0-5,-1 0 0 4,1-4-8-4,4 4 0 7,-4-3 0-8,4 3 8 6,4-7-8-6,-5 7 0 10,-3 4 0-10,0-4 0 6,4-4 0-6,0 8 0 11,3 3 0-11,-3-4 0 5,-4 4 0-5,8-3 0 5,-1 3-9-5,5 0 9 9,-8 3-12-8,7 4 0 6,5-3 1-7,0-1 0 7,-1 1 11-6,1 3 0 6,-1-3 10-7,5 3-10 8,-1 0 0-8,-3 0 0 5,4 3 0-5,-5 1 0 11,5-1 0-10,-9 4 0 3,9 0 0-4,-5 0 0 14,1 0-9-14,-1-3 9 0,1 3 0 0,0 0-9 9,-1 0 9-9,5 3 0 8,-5-3-9-7,5 7 9 4,-9-3 0-5,9 3 0 9,-8-4-9-9,3 4 9 6,-3 3 0-6,0 4-8 10,-1-3 8-9,-3 6 0 3,0 1-10-4,-1 6 10 12,-3 1-8-12,0 3 8 3,4 3 0-2,-5 4-10 7,1-4 10-8,-4 1 0 7,0 3-16-7,0-7 4 7,-4 3 1-7,0-3 0 8,0 4 11-8,-4-5 0 6,0-2-9-6,-4-4 9 10,4 0 0-10,-4 0 0 6,0 0 0-5,0-7 0 8,-4 0 0-9,-4 3 0 4,4-6 0-3,-3 3 8 12,-1 0-8-13,-4-4 0 2,-4 0 9-2,5 1-9 8,-9-1 8-8,4 1-8 7,-3-4 10-6,-1 0-10 6,-3 0 8-7,7 0-8 8,-3 3 0-8,-1-3 0 7,0 0 0-7,5-3 0 9,-1-1 0-8,0 1 0 5,9 3 0-6,-5-4 0 9,0 4 0-9,4 4-10 19,1-8-49-19,3 1-9 0,8-4-3 0,-4 7-562 8,-8-4-113-8</inkml:trace>
    </iact:actionData>
  </iact:action>
  <iact:action type="add" startTime="50215">
    <iact:property name="dataType"/>
    <iact:actionData xml:id="d17">
      <inkml:trace xmlns:inkml="http://www.w3.org/2003/InkML" xml:id="stk17" contextRef="#ctx0" brushRef="#br0">11365 14859 673 0,'0'0'29'1,"0"0"7"-1,0 4-28 0,-4 3-8 5,-4-4 0-2,4 1 0 2,0 3 36-5,-4 0 7 7,4 0 1-7,-4 0 0 7,4 0-29-7,0 0-6 8,-7 0-1-8,3 3 0 9,-4 1 0-9,4-4 0 6,0 7 0-6,-3-4 0 11,3 1 2-11,0-1 0 5,0 1 0-5,0-4 0 11,-4 0 6-11,4-4 2 4,1 1 0-4,-5-1 0 7,4-3 30-7,0 0 7 8,-4 4 1-8,4-4 0 7,8 0-4-7,-11-4 0 8,-5 1 0-8,4-1 0 7,4 1 0-7,-4-4-1 9,1 3 0-9,-5-3 0 7,-4 0-19-7,9 0-4 11,-1-3-1-10,-4-1 0 1,0 4 5-1,1 0 0 7,3 0 1-8,4 0 0 6,-4 0 0-6,0 0 0 8,1-3 0-8,-1 3 0 7,12 0 2-5,-12-4 0 4,-8-3 0-6,9 4 0 8,11-1-3-8,-8 1 0 6,-8 0 0-6,4-4 0 12,0 3-4-12,1 1-2 3,7-4 0-3,-8 3 0 13,-4 1-9-13,8-1-1 3,8-3-1-2,-4 4 0 5,-3-4-3-6,-1 0-1 7,0 3 0-6,4-3 0 7,8 0 0-8,-8-3 0 8,0 3 0-7,0-3 0 6,4 3-3-7,0-4-8 7,-4 1 12-5,0-1-4 4,0 1-8-6,0-1 10 10,4 4-10-9,0 0 10 2,-4-3-10-2,0-1 0 8,8-3 0-9,-4 7 0 5,-4 1 0-5,4-5 0 6,4 8 0-6,4-4 0 9,0 3 0-8,-4 1 0 4,-8-4 0-5,12 3 0 9,4 1 0-9,-4-1 0 8,-4 4 0-8,-1 0 0 9,9-3 0-8,-4 3 0 2,0-4 0-2,-4 4 0 11,-4 0-9-12,8 0 9 3,4 0 0-2,-1 0 0 5,-7 0-9-6,8 4 9 8,4-4 0-8,3 0-9 8,-3 4 9-8,0-4 0 8,-4 0 0-7,7 3 0 6,1 1 0-7,0-4 0 8,-9 3 0-8,5-3 0 7,0 4 0-7,0-1-8 10,-5-3 8-9,1 4 0 1,-4-1 0-1,4 1 0 8,0-1 0-6,-1 1-8 1,-3-1 8-4,0 4 0 6,4 0 0-6,0 0-8 8,-1-3 8-7,-3 3-8 5,0 0 8-6,0 0-8 9,4 3-1-8,-12-3 0 3,8 0 0-4,0 4 0 12,3-4-1-12,-11 0 0 3,8 3 0-2,0 1 0 11,-8-4-4-12,8 7-1 3,4 0 0-2,-4-4 0 5,-8-3 15-6,7 7-11 8,-7-7 11-7,8 7-10 6,0 0 10-7,4-3 0 7,-8 3 0-6,4-4 0 6,-8-3 0-7,8 7-8 9,-1-3 8-9,-7-4 0 6,12 3 8-6,-4-3 6 11,-8 0 2-10,0 0 0 2,0 0-25-2,8 3-5 5,-8-3-1-6,0 0 0 8,0 0 25-7,12 4 5 4,-12-4 1-5,4 3 0 9,-4-3-16-9,0 0 0 6,0 0 0-5,8 7 0 8,-1 0 0-9,-7-7 0 7,0 0 0-7,8 4 0 10,-4 3-12-10,-4-7-6 3,0 0-1-2,4 7 0 11,-4-7 8-12,4 10 2 2,-4-3 0 0,0-7 0 5,4 7 9-7,-4-7-13 7,0 0 5-5,0 11 8 4,0-1-20-6,0-10 3 8,0 0 1-7,0 0 0 17,0 7-167-18,0 4-33 0</inkml:trace>
    </iact:actionData>
  </iact:action>
  <iact:action type="add" startTime="51732">
    <iact:property name="dataType"/>
    <iact:actionData xml:id="d18">
      <inkml:trace xmlns:inkml="http://www.w3.org/2003/InkML" xml:id="stk18" contextRef="#ctx0" brushRef="#br0">9679 16375 345 0,'-40'4'31'2,"40"-4"-31"-2,8 3 0 0,-8-3 0 0,0 0 104 0,0 0 16 3,0 0 2-3,0 0 1 8,0 0-90-8,0 0-17 7,0 0-4-7,0 0-1 10,8 4 26-10,-8-4 6 5,0 0 1-5,0 0 0 11,0 0 42-11,0 0 9 5,0 0 1-5,0 0 1 11,-8 0-28-11,8 0-5 3,0 0-2-3,0 0 0 9,0 0-26-9,0 0-4 7,4 0-2-7,-4 0 0 8,0 0-20-8,0 0-10 8,0 0 10-8,0 0-10 7,12 3 0-7,-8 4 0 8,-4-7 0-8,0 10 0 7,8 1 0-7,0-1 0 10,-4-3 0-10,-4 7 0 5,0-3 0-5,3-1 0 7,5 4-8-7,-4-3 8 7,-8-1 0-6,4 1 0 6,12-1 0-6,-4 4 0 6,-4-3 0-7,4-1 0 6,-4 4 0-6,4-3 0 11,7 3 0-11,-11-4 0 6,-8 4 0-6,8-4 9 9,8 4-1-9,-4 0-8 5,-12-3 12-5,0 3-4 13,0 3 14-13,4-3 2 2,0 4 1-1,-8-4 0 8,-4 3-25-8,5-3 0 3,7 4 0-3,-8-4 0 6,-4 3 0-7,0-3 0 7,-4 0 0-6,5 0 0 6,3 0 9-7,-8-4 0 9,-4 4 0-9,5-3 0 6,3-1 3-6,-8 1 0 11,1-4 0-11,-5 3 0 6,0-3 8-6,5 0 1 8,-1 0 1-8,-3-3 0 6,-1-1 6-6,0-3 0 7,5 4 1-7,-5-1 0 7,1-3-5-6,-1 4 0 5,4-4-1-6,-3 0 0 11,-1 0-8-11,1 0-2 4,-1 0 0-4,0-4 0 11,5 4 4-11,-5-3 1 4,1-1 0-4,3-3 0 12,-4 4-2-12,5-4-1 3,3 0 0-2,0-4 0 8,1-3 3-9,3 0 1 5,4-3 0-4,-4-4 0 6,4-4 9-7,0-3 1 8,1-6 1-7,3-1 0 6,-4 3-30-7,8-3 0 8,-4 4 0-8,4-4 0 6,-4 4 0-5,4-1 0 9,4 1 0-10,-4 3 0 5,0 0 0-4,4 3 0 7,0-3 0-8,4 4 0 5,-4-4 0-5,3 4 0 7,1-1 0-7,0 1 9 8,4 3-9-7,0-4 0 5,-1 1 0-6,-3-1 8 9,4 4-8-9,0-3 0 6,4 0 0-6,3 3 0 12,-3 3 0-12,4 1 0 3,-5-1 0-2,5 4 0 11,-4 0-10-12,3 0-4 2,-3 4-1-1,0-1 0 9,3 4 7-10,1 0 8 4,-4 4-13-3,0-1 5 6,-1 4-3-7,1 0 0 8,4 4 0-7,-5-1 0 5,-3 1 1-6,4 3 0 9,0 0 0-9,-1 3 0 6,5-3 2-6,-4 7 0 11,-1-3 0-11,5-1 0 4,0 4 8-2,-5-3-12 4,-7 6 12-5,4-3-12 5,4 4 12-6,-8-4 0 7,3 0 0-7,-7-4 0 9,0 4 0-9,0-4 0 6,0 1 0-6,-4-4 0 10,-4 3 0-10,4-10 8 6,4 4-8-6,-4-4 8 10,0 0-8-9,0 0 11 2,-4 10-11-3,4-10 12 12,4 7-12-12,-4-7 0 3,0 0 9-3,0 0-9 9,0 0 0-9,-4 11 0 7,-4-4 0-7,1-4 8 7,7-3-8 1,0 0 0-7,0 0 0-1,0 0-8 6,-12 0 8-6,4 0-13 9,8 0 5-9,0 0 8 7,-8 0-12-7,8 0 12 9,0 0-10-8,0 0 10 3,0 0-12-4,0 0 12 9,0 0-13-9,0 0 5 7,0 0 8-7,0 0 0 6,0 0 0-6,0 0-8 26,0 0-16-26,0 0-4 0,0 0 0 0,-8-3 0 0,0-1 4 0,8 4 0 4,0 0 0-4,0 0 0 10,0 0 9-10,0 0 3 5,0 0 0-5,0 0 0 12,0 0 12-12,0 0 0 4,0 0 0-4,0 0 0 9,0 0-15-9,0 0-3 6,0 0-1-6,0 0 0 8,0 0 19-8,0 0 0 7,0 0 0-6,0 0 0 5,0 0 0-6,0 0-12 9,0 0 12-9,0 0-10 19,-11 0-24-19,11 0-5 0,0 0-1 0,0 0-780 6</inkml:trace>
    </iact:actionData>
  </iact:action>
  <iact:action type="add" startTime="53954">
    <iact:property name="dataType"/>
    <iact:actionData xml:id="d19">
      <inkml:trace xmlns:inkml="http://www.w3.org/2003/InkML" xml:id="stk19" contextRef="#ctx0" brushRef="#br0">9439 16186 1695 0,'0'0'37'2,"0"0"8"-2,0 0 2 0,8-7 1 0,0-6-39 0,7-1-9 4,5 3 0-4,0-3 0 8,-1-3-13-8,9-4-5 12,11-4-1-12,0 4 0 4,-3-7 19-4,-1 0 0 8,5 0 0-8,-1-3 0 6,4 3 16-6,-4-3 6 7,-3-1 2-7,-1-3 0 8,8 0 20-8,-7 0 5 6,3-3 1-6,-4 3 0 10,5-3-17-10,3-1-3 6,4 4-1-6,-4 0 0 12,-7 4 1-12,3 0 0 3,4-1 0-1,-4 8 0 7,-3-1-9-9,-5 8-1 5,-3-4-1-4,3 3 0 7,-3 4-9-8,-5 1-2 7,-7 2 0-5,0-3 0 2,3 7-8-3,-7 0 0 8,-4 0 9-8,-8 7-9 3,4-7-16-3,-4 7-7 8,0 0-1-9,0 0-1 18,-8 0-139-18,8 0-28 0,0 0-6 0,-8 7-1 2</inkml:trace>
    </iact:actionData>
  </iact:action>
  <iact:action type="add" startTime="54434">
    <iact:property name="dataType"/>
    <iact:actionData xml:id="d20">
      <inkml:trace xmlns:inkml="http://www.w3.org/2003/InkML" xml:id="stk20" contextRef="#ctx0" brushRef="#br0">9333 16019 1904 0,'-12'-4'84'1,"12"4"18"-1,-4-7-82 0,4 0-20 8,-4 4 0-7,4-8 0 4,-4 4 13-5,0-3-1 6,8-4-1-6,0-3 0 9,-4-1 9-9,0 1 3 6,-4-8 0-6,0-3 0 11,4 0 31-11,-4-7 6 3,0-3 2-3,-3-7 0 12,3-4 2-11,-4 0 0 8,0 0 0-9,4 0 0 3,-4 4-32-3,4-1-7 11,0 4-1-11,0 0 0 4,0 7-24-4,1 1 0 8,3 2 0-7,-4 4 0 6,4 0 0-4,-4 4-14 6,0 3 5-5,4 3 1 9,0 4-36-9,-4 0-6-4,4 4-2 0,0 0 0 13,0 10-166-10,0 0-34-2,0 0-6 0,0 0-2 0</inkml:trace>
    </iact:actionData>
  </iact:action>
  <iact:action type="add" startTime="54809">
    <iact:property name="dataType"/>
    <iact:actionData xml:id="d21">
      <inkml:trace xmlns:inkml="http://www.w3.org/2003/InkML" xml:id="stk21" contextRef="#ctx0" brushRef="#br0">9042 16291 1580 0,'-16'0'70'1,"16"0"14"-1,-8 0-67 0,-3-3-17 6,3-1 0-5,-4 1 0 6,4-1 48-7,0 1 5 8,0-4 2-8,-3 0 0 6,3 0 19-6,-4-4 4 9,0-3 1-9,-4-3 0 7,5-1 7-7,-5 1 2 9,4-4 0-8,-4 0 0 5,-3 0-13-6,3 0-3 8,-4 0 0-8,5 0 0 6,-5 0-27-6,-3-3-5 8,-1-1-2-8,4 1 0 8,-3 0-19-8,-1 3-4 6,4-4-1-5,1 1 0 7,-1-1-14-8,-3 1 0 8,3-1 8-8,0 4-8 11,-3 0 0-6,7 1 0-5,-4-1 0 0,5 3 0 13,-1 1-21-10,8 3 2-3,-8 0 1 0,8 0 0 18,1 3-149-17,7 4-29-1,0 7-7 9</inkml:trace>
    </iact:actionData>
  </iact:action>
  <iact:action type="add" startTime="56190">
    <iact:property name="dataType"/>
    <iact:actionData xml:id="d22">
      <inkml:trace xmlns:inkml="http://www.w3.org/2003/InkML" xml:id="stk22" contextRef="#ctx0" brushRef="#br0">9785 16616 748 0,'0'0'67'3,"0"0"-54"0,0 0-13-2,0 0 0 8,0 0 109-9,0 0 19 8,0 0 4-8,0 0 1 7,0 0-119-7,0 0-24 9,0 0-5-9,12 0-1 5,-5 0 16-5,-7 0-12 6,0 0 12-6,8 0-12 8,4 0 12-7,-8 0 8 6,-4 0 0-7,0 0-8 8,0 0 20-8,0 0-2 7,0 0-1-7,0 0 0 8,0 0-7-8,0 0-2 6,0 0 0-6,0 0 0 11,0 0 21-11,0 0 4 6,0 0 1-6,0 0 0 11,0 0 13-11,0 0 2 2,0 0 1-2,0 0 0 9,0 0-21-9,0 0-4 8,0 0-1-8,0 0 0 7,0 0-13-7,0 0-3 7,0 0-8-7,0 0 12 8,-4-4-12-8,4 4 0 9,0 0 8-9,0 0-8 6,-12-3 0-6,12 3 9 10,0 0-9-10,0 0 8 5,0 0 14-5,0 0 2 6,0 0 1-6,0 0 0 10,0 0-17-10,0 0-8 5,0 0 8-5,0 0-8 9,0 0 11-8,0 0-3 4,0 0-8-5,0 0 12 10,0 0-12-10,0 0 9 6,0 0-9-6,0 0 8 10,-8-3-8-10,8 3 0 5,0 0 0-5,0 0 0 12,0 0 0-12,0 0 0 3,0 0 0-3,0 0 0 8,4-4 14-8,-4 4-2 8,0 0-1-8,0 0 0 7,12-3-2-7,-12 3 0 7,-8-4 0-7,8 4 0 8,0 0-9-8,0 0 0 9,0 0 0-9,0 0 0 6,-4-3 0-6,4 3-9 11,0 0 9-11,0 0-13 5,0 0-2-5,0 0 0 6,0 0 0-6,0 0 0 23,0 0-9-23,0 0-1 0,0 0-1 0,0 0 0 16,8 0-6-16,-8 0 0 0,0 0-1 0,0 0 0 11,12-4-29-11,-12 4-6 0,0 0 0 0,-8 0-1 5</inkml:trace>
    </iact:actionData>
  </iact:action>
  <iact:action type="add" startTime="56990">
    <iact:property name="dataType"/>
    <iact:actionData xml:id="d23">
      <inkml:trace xmlns:inkml="http://www.w3.org/2003/InkML" xml:id="stk23" contextRef="#ctx0" brushRef="#br0">9702 16616 403 0,'28'7'36'0,"-28"-7"-36"2,0 0 0 0,-12 3 0 5,-4-3 58-7,8 4 5 6,8-4 1-6,-7 0 0 10,-13 3-22-10,8-3-4 6,8 0-1-6,0 4 0 9,-8-4 19-9,5 3 4 5,7-3 1-5,0 0 0 11,0 0-1-11,0 0 0 5,-8 0 0-5,4 4 0 12,4-4-13-12,0 0-3 3,-4 0-1-3,0 0 0 8,-4 0-7-8,8 0 0 7,0 0-1-7,0 0 0 9,-4 0-7-9,4 0 0 7,0 0-1-7,0 0 0 6,0 0 4-6,0 0 1 9,0 0 0-9,0 0 0 6,8-4-11-6,-8 4-1 11,0 0-1-11,0 0 0 6,12-3-5-6,-12 3-1 7,0 0 0-7,0 0 0 7,0 0-5-7,0 0 0 6,0 0-8-6,0 0 12 9,-4 0-12-9,4 0 11 7,12-4-11-7,-12 4 10 9,0 0 2-9,0 0 0 5,0 0 0-5,0 0 0 11,0 0 19-11,0 0 4 4,0 0 1-3,0 0 0 8,15-3-21-9,-15 3-4 7,-4-4-1-7,4 4 0 6,0 0 10-6,0 0 3 8,0 0 0-8,0 0 0 8,0 0-11-8,0 0-1 7,16-7-1-7,-16 7 0 9,0 0 9-9,0 0 1 7,12-7 1-7,0 4 0 7,-12 3-21-7,0 0 0 10,8-10 0-10,3 6 0 5,1 1 0-5,-12 3-10 8,0 0 10-8,12-7-13 7,4 3 13-7,-4-3 8 7,-12 7 0-7,0 0-8 8,0 0 8-6,7-3-8 4,9-4 0-6,-4 3 0 8,-4 1 0-7,-8 3 0 4,12-4 0-5,-5-3-9 11,-7 7 9-11,8 0 0 4,8-7 0-3,4 4 0 10,-1-1 0-11,1-3 0 3,-4 4 0-2,7-4 8 6,5-4-20-7,-1 4-4 7,-3 0-1-6,3-3 0 6,5-1 5-7,7 1 2 8,0-4 0-8,5 0 0 7,-5 0 10-7,4 0-12 10,12 3 12-10,-4-2-12 6,-11-1 12-6,7 0-10 10,-4-4 10-9,4 4-10 2,0 0 10-2,-4 0 0 7,1-3 0-8,7 6 8 6,4-6-16-6,-4 3-4 7,-8 0 0-7,0-4 0 8,1 1-4-8,-5 3-2 7,0 0 0-7,-7 0 0 24,-1 0-52-24,-3 4-10 1,-1-4-3 0,1 3 0 8,-5 4 16-9,1-3 3 0,-1 3 1 8,1-4 0-7,-4 4 35-1,-1 0 8 1,-3 4 0-1,0-4 1 10,-1 3 19-8,-3-3 0 1,-12 7 0-2,12-3 0 6,-4-1 12-7,-8 4 0 8,0 0 0-7,0 0 0 6,0 0 17-7,0 0 3 8,0 0 1-8,0 0 0 6,0 0-10-6,0 0-3 10,0 0 0-10,-8 0 0 18,0 0-48-18,0 0-11 0,-11 0-1 6,7 0-660-6</inkml:trace>
    </iact:actionData>
  </iact:action>
  <iact:action type="add" startTime="57812">
    <iact:property name="dataType"/>
    <iact:actionData xml:id="d24">
      <inkml:trace xmlns:inkml="http://www.w3.org/2003/InkML" xml:id="stk24" contextRef="#ctx0" brushRef="#br0">11086 15959 1378 0,'0'0'30'2,"11"0"6"-2,1-3 2 1,4-1 2-1,-4 4-32 0,0-3-8 3,7 0 0-3,1 3 0 8,-1 0-8-8,1 0-4 8,-4-4 0-8,3 4 0 7,1 0 12-7,-4 0 0 7,-4 0 0-7,3 0 0 10,-3 4 0-10,-4-1 0 7,-8-3 8-6,8 3-8 5,0 4 64-6,-8-7 9 10,4 11 2-10,-4-1 0 4,-4-3-34-4,4 4-6 8,-8-1-2-8,4 4 0 7,-4-3-8-7,-4 3-1 8,-3 0-1-8,3 0 0 8,-4 0-7-8,0 3-2 7,1 4 0-7,-1-3 0 23,4-1-105-23,-4-7-21 0,-15 11-4 3,7-14 0-2</inkml:trace>
    </iact:actionData>
  </iact:action>
  <iact:action type="add" startTime="59071">
    <iact:property name="dataType"/>
    <iact:actionData xml:id="d25">
      <inkml:trace xmlns:inkml="http://www.w3.org/2003/InkML" xml:id="stk25" contextRef="#ctx0" brushRef="#br0">22365 9555 230 0,'0'0'20'3,"0"0"-20"7,0 0 0-9,-16 0 0 1,-8 0 197-2,9 0 35 12,3 0 8-12,4 0 0 5,-12 4-184-5,5-1-36 5,3 1-8-5,4-4-2 8,-4 7-10-7,0-7 10 6,1 3-10-7,-1 1 10 8,12-4 8-8,-4 3 2 6,-8-3 0-6,0 0 0 10,8 0 16-10,-4 0 4 7,1 0 1-7,-1 0 0 9,-4-3 3-9,4-1 0 4,0 1 0-4,-4-1 0 9,1 1-10-9,-1-4-2 7,8 0 0-7,-8-4 0 7,0 1 7-7,1-1 1 8,3-3 0-8,-4 0 0 8,4 0 8-8,0-3 3 8,0 3 0-8,0-4 0 8,1 1-15-8,-1-4-2 11,0 0-1-11,0 0 0 4,4-3 12-2,-4-1 3 4,4 4 0-6,-4-3 0 6,1 3-28-6,7 0-4 8,-4-7-2-8,4 3 0 7,0 1-2-6,4 0-1 5,-4 3 0-5,7-4 0 7,1 4-11-7,0 0 0 4,0 4 9-5,4-1-9 11,0 1 0-10,7-1 0 1,-3 1 0-1,8 0-12 11,-1-1 12-12,9 1 0 3,-5-1-9-2,5 4 9 9,-5 0 0-10,8 0-11 3,9 0 11-2,-5 7-8 7,-8-3 8-8,9 6 0 7,-5-3 0-6,0 4-8 6,-3 10 0-7,-5 0 0 8,-7 3 0-8,8 1 0 7,-1 3-12-7,-3 7-3 10,-9 3 0-10,-3 4 0 5,4 3 4-4,-4 4 1 7,-4 4 0-8,-5-1 0 6,1 1 18-6,-4-4-8 6,4-4 8-6,-4-3 0 9,-4-4 0-9,0-3 0 7,4 0 0-7,4-7 0 24,-4 0-40-24,0-7 0 0,0-7-1 0,8 4-864 2</inkml:trace>
    </iact:actionData>
  </iact:action>
  <iact:action type="add" startTime="59823">
    <iact:property name="dataType"/>
    <iact:actionData xml:id="d26">
      <inkml:trace xmlns:inkml="http://www.w3.org/2003/InkML" xml:id="stk26" contextRef="#ctx0" brushRef="#br0">22538 9276 1209 0,'0'0'108'1,"0"0"-87"8,3-7-21-9,5 0 0 6,0 3 49-6,0 1 6 10,4-8 1-10,4 4 0 4,3-3-32-4,-3 3-7 7,0-4-1-7,7 1 0 9,1-4-16-9,-1 0 10 6,1 3-10-6,3-6 8 8,-3 3-8-8,4-3 0 8,11 3 0-8,0-4 0 9,-7 1 20-9,7-1 3 5,4 1 0-5,4 3 0 12,-3-4-23-12,-1 1-12 3,0-1 2-3,12 1 0 11,4 0 10-10,-4-1 8 2,0 1-8-2,4-1 11 6,4 1-11-7,0-1-11 8,-4 1 3-7,0-4 0 6,-4 0-12-7,4 3-3 9,0 1 0-9,3-4 0 5,5 0 11-5,-4 4 3 11,4-4 0-10,-4 0 0 2,0-4 9-2,0-3 0 7,-1 4 0-8,5-4 0 8,-4 0 0-8,4 0-12 5,4 0 12-5,-5 0-12 8,5 4-1-8,-4-4-1 8,-4 3 0-8,4 1 0 25,0-4-60-25,3 3-12 0,1 5-2 0,0-1-255 5,3 0-50-5</inkml:trace>
    </iact:actionData>
  </iact:action>
  <iact:action type="add" startTime="61010">
    <iact:property name="dataType"/>
    <iact:actionData xml:id="d27">
      <inkml:trace xmlns:inkml="http://www.w3.org/2003/InkML" xml:id="stk27" contextRef="#ctx0" brushRef="#br0">27635 7634 568 0,'0'0'25'2,"0"0"6"-2,0 0-31 0,0 0 0 5,0 0 0-5,0 0 0 7,0 0 10-7,0 0-10 12,-8 4 10-12,0-1-10 3,4 1 0-3,4-4 0 8,-8 3 0-8,0 1 0 8,0-4 0-8,-3 3 0 6,7-3 0-6,-8 4 0 8,4-1 22-7,0-3-2 5,0 0 0-6,1 0 0 9,-1 4-4-9,0-1-2 7,0 1 0-7,-4-1 0 8,12-3-14-7,-12 0 0 3,1 4 8-2,3-4-8 8,-4 0 0-10,0 0 0 4,0-4 8-4,-3 1-8 10,3-1 40-10,0 1 4 5,0-4 2-4,0-4 0 6,-3 1 22-7,3-1 4 9,-4-2 0-9,1-1 1 6,-1-4-6-6,4 4-2 9,-8-7 0-8,5 0 0 5,-1 0-12-5,0-3-2 8,-3-1-1-9,7 4 0 4,-4-3-34-4,4 0-6 11,0 3-2-11,1-4 0 4,-1 1-8-4,0 6 10 7,4-3-10-7,4 0 10 9,-4 0 10-9,5 0 3 6,6 0 0-6,-3-3 0 9,0 3-6-9,4-3-1 8,0-1 0-8,4 1 0 9,4-1 0-9,0 1 0 5,0 3 0-5,-1-4 0 12,5 1-1-12,0 0-1 3,-1 3 0-2,5-4 0 10,0 8-14-11,-1-1 0 3,5 1 8-2,4 3-8 5,-1 0 0-6,1 3 0 8,3-3-12-7,-3 7 12 6,3 0-9-7,4 4 9 8,1-1 0-8,3 1-9 6,0 3 9-6,1 7-10 10,-1 3 10-9,0-3-10 4,0 0 10-5,1 4 0 8,-5 6 0-7,1 4-8 4,-5 0 8-5,0 0-8 7,-7 4 8-7,3-4-8 9,-3 3 8-9,-4 0 0 7,-5 4 0-7,1 4-8 25,-4-4-18-25,0 3-3 0,-8-3-1 2,0 4 0-2,-8-1 19 0,4 0 11 3,-8 4-12-2,0-3 12 9,0 3-10-10,-4-7 10 3,1 3-8-3,-1-3 8 21,0-7-35-21,-4 3-1 1,0 1-1 0,1-4-428 9,-1-4-86-10</inkml:trace>
    </iact:actionData>
  </iact:action>
  <iact:action type="add" startTime="63007">
    <iact:property name="dataType"/>
    <iact:actionData xml:id="d28">
      <inkml:trace xmlns:inkml="http://www.w3.org/2003/InkML" xml:id="stk28" contextRef="#ctx0" brushRef="#br0">23092 9140 921 0,'-24'-11'40'2,"12"11"10"-2,8 0-40 0,-3-3-10 4,-5 3 0-4,-4-4 0 8,-4 1 12-8,1-1 1 6,7 1 0-6,-4 3 0 8,-7 3 0-7,3 1 0 5,8-4 0-6,0 3 0 10,-3 1-13-10,3-4 0 7,0 0 8-7,4 3-8 14,8-3 0-13,-8 0 11-1,-3 0-11 0,7 0 10 11,4 0 5-11,0 0 1 3,-8 0 0-3,4-3 0 8,0 3-16-8,4 0-13 8,0 0 2-7,0 0 1 5,0 0 27-6,0 0 6 7,16-7 1-6,-1 3 0 6,1 1 22-7,0-4 5 9,0 0 1-9,3 0 0 6,9-4-19-6,-1 1-3 11,-7-4-1-11,3 7 0 4,13-4 5-2,-5-3 1 6,-3 0 0-8,-1-3 0 5,5 3-19-4,-1 0-3 5,5-4-1-6,-1 4 0 9,-4 1 0-8,13-5 0 4,-1 1 0-5,8-1 0 10,4 1 10-10,-4-1 2 5,8 1 0-5,0-1 0 11,-4 1 0-11,8-1 1 4,-4-3 0-2,8 0 0 8,-1 4-11-9,5-4-2 1,4 4-1-1,-5-1 0 6,-3 1-11-7,0-4 10 8,0 3-10-7,0-3 10 5,7 0-10-6,1-3 0 9,4-1 0-9,-5 5 8 7,-3-5 0-7,4 1 0 9,-1 3 0-9,5-4 0 6,4 1 16-6,-1-1 2 11,1 4 1-10,-5 0 0 1,-3-3-27-1,0 3 8 6,-1 0-8-7,1 0 0 7,3-3 11-7,1 3-3 7,-4 3-8-7,-5 1 12 9,1-4-12-9,0 3 8 6,-4 1-8-6,0-4 0 10,3 4 12-10,-3-1-3 7,0-3-1-7,0 4 0 9,0-4-8-9,-8 3 0 5,-1-3 0-4,-3 4 0 9,-3-4 0-10,-1 3 8 3,-4 1-8-3,4 0 8 9,0-1-8-9,-8 1 12 7,4 3-12-6,-3 0 12 5,-5-7-12-6,-4 7-17 9,1 0 4-9,-9 3 1 20,5-3-38-20,-5 4-7 0,-3 3-2 0,-1 0-809 6</inkml:trace>
    </iact:actionData>
  </iact:action>
  <iact:action type="add" startTime="65965">
    <iact:property name="dataType"/>
    <iact:actionData xml:id="d29">
      <inkml:trace xmlns:inkml="http://www.w3.org/2003/InkML" xml:id="stk29" contextRef="#ctx0" brushRef="#br0">27662 7725 1357 0,'0'0'60'2,"0"0"12"-2,-4-3-57 0,0-4-15 4,0 0 0-4,1 0 0 8,-5 3 32-8,0 1 4 9,0-4 1-9,0 7 0 5,8 0-11-4,-8-4-2 9,-4 1-1-10,1-4 0 6,3 3-15-6,0 1-8 8,-4-4 8-8,0 3-8 5,-3-3 8-5,3 4-8 9,-4-1 10-9,0-3-10 6,1 4 16-6,-1-4-2 9,-4 0-1-9,1 0 0 7,-5 0-4-5,0-3-1 5,-3 3 0-7,-1-4 0 8,1 4 5-8,-1-3 1 7,1-4 0-7,-1 3 0 11,1-3 16-11,-1 0 3 2,1 0 1 0,-5-3 0 6,9 3 10-8,3-4 3 6,1-3 0-5,-1 4 0 5,0-4-7-6,8 0 0 8,5-3-1-8,-1 3 0 9,0-7-11-9,4 3-3 8,4 1 0-7,4-1 0 3,0 1-17-2,4 0-8 7,0-1 0-9,7 1 8 5,5-1-8-5,0 1 0 8,-1-1 0-8,9 1 8 6,-1-1-8-5,9 1 0 6,-1 0 0-6,0-1 0 5,1 4 0-5,3-3 0 6,0 6 0-7,1 1 0 8,-1-1 0-7,4 4-12 5,0 0 4-6,8 4 8 10,-3 3-9-10,3 0 9 4,-4 3 0-4,4 4 0 13,-4 7-9-13,-4 7 9 2,-3 7 0-1,-5 0-9 8,-4 4 9-9,1 3-8 5,-9 3 8-4,1 4-8 6,-8 0 0-7,3 3 0 8,-7 8 0-7,-4-1 0 5,0 4 8-6,-4-4-10 9,0 4 10-8,-8 0-10 5,0-3 10-6,-4-4 0 9,0-1 0-7,-4-2 0 1,1-8 0-3,-9 4 0 12,0-7 0-12,-3-3 8 3,-1-1-8-3,-3 0 0 9,-5-6 8-9,1 3-8 21,3-11-21-20,-3 4-9 1,3-7-2-1</inkml:trace>
    </iact:actionData>
  </iact:action>
  <iact:action type="add" startTime="67646">
    <iact:property name="dataType"/>
    <iact:actionData xml:id="d30">
      <inkml:trace xmlns:inkml="http://www.w3.org/2003/InkML" xml:id="stk30" contextRef="#ctx0" brushRef="#br0">27800 7495 115 0,'0'0'0'1,"0"0"10"-1,0 0-10 0,0 0 0 6,0 0 0-6,0 0 0 7,0 0 185-7,0 0 35 11,0 0 8-11,0 0 0 5,0 0-130-5,-4-4-26 6,-4 4-6-6,4-3-1 8,-4-1-3-8,0 1-1 7,0-1 0-7,1 1 0 8,-5-1-5-7,0-3 0 4,-4 7-1-5,1-7 0 11,-5 4-11-11,0-4-3 6,5 0 0-6,-1 3 0 11,-4-3-9-11,4 0-1 3,-3 4-1-3,-1-4 0 9,1-4-7-9,3 5-2 6,-4-5 0-6,1 4 0 10,3-3 5-10,0-1 1 6,0 1 0-5,1-4 0 5,-1-4-15-6,4 4-2 9,-4 0-1-9,5-3 0 8,-1-1 5-8,0 1 1 9,4-1 0-9,0-3 0 5,0 1-3-5,1-1-1 9,-1 0 0-9,4-4 0 6,4 4-11-6,-4-3 0 6,4-1 9-6,0 1-9 9,8-1 0-9,4 8 0 7,-9-4 0-7,9 0 0 8,0 4-9-7,4-1-3 5,3 1-1-6,1 3 0 21,4 3-14-21,-1 1-2 0,1 3-1 0,3 0 0 14,-3 3-19-14,3 4-4 0,5 0-1 0,-1 4 0 15,1 3-39-15,-1 7-8 0,1 0-2 0,-1 7 0 3</inkml:trace>
    </iact:actionData>
  </iact:action>
  <iact:action type="add" startTime="70273">
    <iact:property name="dataType"/>
    <iact:actionData xml:id="d31">
      <inkml:trace xmlns:inkml="http://www.w3.org/2003/InkML" xml:id="stk31" contextRef="#ctx0" brushRef="#br0">27536 15073 1364 0,'-11'3'60'2,"11"-3"13"-2,-4 3-58 0,-4 1-15 4,0-4 0-4,0 3 0 12,0 1 0-11,4-1 9 1,4-3-9-2,-4 0 8 13,-3 0-8-13,7 0 0 2,0 0 0-2,0 0 0 9,-8 7 0-9,8-7 0 8,-8 0 0-8,8 0 0 7,0 0 8-7,0 0 0 7,-8 4 0-7,8-4 0 9,-8 0 34-9,8 0 6 9,-8-4 2-9,0 4 0 5,1 0-21-5,7 0-4 12,-4 0-1-12,4 0 0 4,-8 0 20-4,8 0 3 6,-8-3 1-6,8 3 0 8,-8-4-28-8,4 1-6 7,-4-1-1-7,4 4 0 8,-4-3-1-8,1-1 0 7,-1 1 0-7,0 0 0 9,0-1-4-9,0 1 0 5,4-1-8-5,-8 1 12 11,9-4-12-11,-9 3 0 6,4-3 0-6,-4-3 0 12,4-1 26-12,-4 1-1 2,9 3 0-2,-9-4 0 8,4 1-10-8,0-1-3 8,0 4 0-7,-4-3 0 5,8 3 3-6,-3-4 0 8,-1-3 0-6,0 4 0 3,0-1-15-5,4 1 11 10,0-1-11-10,-4 1 10 5,4-1 11-5,0 5 3 12,0-5 0-12,1 4 0 3,-9-3-24-2,8 3 0 5,0-4 0-6,0 4 0 8,0-3-9-8,0 3-3 7,0-4-1-7,4 1 0 8,0-1 13-7,0 1 0 6,-4-1 0-7,4 4 0 8,4-7 0-7,0 4 0 4,-4-1 0-5,-4 1 10 10,0-4-10-10,8 3 12 5,0-6-12-5,0 3 12 13,0 0-12-13,0 0 0 3,0-3 9-2,0-1-9 5,4 1 9-6,-4 3-9 7,3-4 12-6,-3 4-12 6,4 0 9-6,-4 0-9 6,4 0 0-7,-4 0 9 8,4 4-9-8,0-1 0 9,-1 1 9-9,1 0-9 7,4-1 0-7,-4 1 8 9,4-1-8-8,4 1 0 2,-5-1 0-2,1 1 9 5,4 3-9-6,-4 0 0 8,3 0 8-8,1 0-8 7,0 0 0-7,-1-4 0 9,5 4 0-9,-4 0 0 6,4 0 0-6,-1 0 0 10,5 0 8-9,-5-3-8 3,5 3 0-4,-4 0 0 11,-1 0 0-9,5 0 0 0,-1 0 0-1,1 0 0 10,0 0 0-11,-5 0 0 3,5 0 0-2,-1 4 0 6,-3-1 0-7,0 1 0 7,-1 3 0-6,1-4 0 6,-4 4 0-7,3 0 0 8,-3 0 0-8,0 4 0 8,0-1 0-8,-1 1 0 9,-3 3-8-9,4 0 8 7,-1 3 0-7,1-3 0 9,-4 3 0-9,0-3 0 5,3 7 0-5,-3-3 0 6,0 3-10-6,0 0 10 8,0 0 0-8,-4 0 0 8,3 7 0-8,-3 0 0 7,4 0 0-6,-4 3 0 5,0-3 0-5,0 0 0 7,-5-4 0-8,5 4 0 6,-4 0 0-6,4-3 0 11,-4-1 0-11,0 1 0 5,-4 3 0-5,-4-4 0 13,8 4 0-13,-8-3 0 2,0-1 0-1,0 0 0 5,0 1 0-6,-4-1 0 7,1 1 8-6,-1-1-8 7,-4 1 0-8,4-1 0 7,0 4 0-7,-4-3 0 8,5-1 0-8,-5 4-9 9,4-4 9-9,-4 1-10 6,4-1 10-6,0 1 0 10,-3-4-9-8,-1 3 9 0,0 1 0-2,4-1-9 7,-4-3 9-7,-3 0 0 9,3 0-9-9,0 0 9 6,-4-7 0-6,5 4-9 8,-5-4 9-7,4 0 0 5,0 0 0-6,-3-4 0 10,3 4 0-10,0 0-8 5,0-4 8-5,0 1 0 21,1-4-26-21,-5 3 0 1,4-3 0 8,4 4 0-8,8-4 5-1,-8 0 1 0,-3 0 0 0,-1 0 0 20,8 0-13-20,-4 0-3 0,0 0 0 1,0-4 0 12,4 4-140-13,4 0-28 0</inkml:trace>
    </iact:actionData>
  </iact:action>
  <iact:action type="add" startTime="72829">
    <iact:property name="dataType"/>
    <iact:actionData xml:id="d32">
      <inkml:trace xmlns:inkml="http://www.w3.org/2003/InkML" xml:id="stk32" contextRef="#ctx0" brushRef="#br0">27529 14276 115 0,'0'0'10'2,"0"0"-10"0,0 0 0-1,0 0 0 7,0 0 168-7,0 0 31 3,0 0 6-3,0 0 2 9,-8-7-121-10,8 7-24 4,0 0-5-4,0 0-1 9,-8-3-19-9,8 3-4 7,0 0-1-7,0 0 0 7,-8-7-6-7,8 7-2 8,0 0 0-8,0 0 0 9,0 0 5-9,0 0 1 7,0 0 0-7,0 0 0 7,-8 0 19-7,8 0 4 9,0 0 1-9,0 0 0 5,0 0-24-5,0 0-5 8,0 0-1-8,0 0 0 9,-8-7-8-9,8 7-3 6,0 0 0-6,0 0 0 8,0 0-5-8,0 0-8 6,0 0 11-6,0 0-11 10,0 0 14-10,0 0-4 5,-8 0-1-4,8 0 0 8,0 0 6-9,0 0 1 5,0 0 0-5,-7 3 0 12,-5 1-4-12,12-4 0 3,-4 3 0-3,4-3 0 8,-12 4-12-8,12-4 11 8,0 0-11-8,0 0 10 7,0 0-2-7,0 0-8 9,0 0 12-9,0 0-4 6,0 0-8-6,-4 3 0 9,4-3-10-9,0 0 10 7,0 0 0-7,0 0 0 9,0 0 0-9,0 0 0 6,0 0 0-6,0 0 0 8,0 0 0-7,-8 0 0 4,8 0 0-5,0 0 8 7,0 0-8-7,0 0 10 9,-11 0 1-9,11 0 0 6,0 0 0-6,0 0 0 9,0 0 3-9,0 0 1 6,-8 4 0-6,8-4 0 10,0 0-4-10,0 0-1 6,-8 0 0-6,4 0 0 10,4 0-10-10,0 0 0 4,0 0 0-4,0 0 8 8,0 0-8-8,0 0 0 8,-12-4 0-8,12 4 0 7,-8-3 0-7,8 3 8 9,0 0-8-9,0 0 8 7,-8-4-8-7,0 1-11 9,5-4 3-9,-5 3 0 6,8 4 8-6,-4-3 0 10,-4-1 0-7,0-3 0-1,8 7 14-1,-8-3-2 6,4-4 0-4,-4 3 0 1,8 4 2-4,-7-3 0 7,-1-1 0-7,0-3 0 7,0 4-2-5,0-1 0 3,8 4 0-5,-8-3 0 9,0 0-12-9,4-1 9 6,-3 4-9-5,-1-3 8 8,4-1-8-9,-4 1 0 5,0 3 0-5,0-4 0 12,8 4 0-11,-8-3 0 1,-3-4 0-2,3 3 0 9,0-3 0-9,-4 4 0 6,0-1 0-4,4 1 0 5,-7-4 0-7,7 7 0 7,0-7 0-6,0 3 8 7,-4-3 0-8,4 4 0 7,1-1 0-6,-1-3 0 6,0 4-8-7,0-1 12 10,-4 1-12-10,0-4 12 3,1 3-4-3,3-3 0 9,-4 7 0-9,0-3 0 7,0-1-8-5,1 4 0 4,-1-3 9-6,-4 3-9 7,4-4 0-7,-3 4 0 7,3 0 0-7,4-3 8 9,-4 3-8-9,0-4 8 6,-3 1-8-6,3-1 8 9,0 1-8-9,0-1 12 7,0 4-4-7,1-3 0 10,3 3-8-10,-4-4 0 4,0 1 8-4,0 3-8 9,1-4 8-9,-1 1-8 6,-4-1 10-5,4 1-10 6,1-1 8-7,-1-3-8 7,-4 4 0-6,4-1 9 6,1 1-9-7,-1-4 0 9,-4 3 0-9,4 1 8 7,-4-1-8-7,1 1 8 9,-1 0-8-8,0 3 8 3,5-7 0-4,-1 7 0 8,-4-4 0-8,4 1 0 7,0-1-8-6,1 4-9 5,-5 0 9-6,4-7-13 8,-4 4 13-7,5-1 0 5,-1 4 0-6,0-3 0 9,-4 3 0-8,5-4 0 5,3 1 0-6,-4-1 0 9,4-3 0-9,-4 4 0 4,0-4 0-4,5 3 0 13,-1 1 8-13,0-1-8 3,0-3 0-2,0 4 0 8,0-1 8-9,0 1-8 5,1-1 0-5,-1 1 0 8,0-4 8-1,0 3-8-6,0 4 0-1,0-3 0 9,-4 3 0-9,5-4 0 7,-1 1 0-6,0 3 0 5,0-4 0-6,0 1 0 10,0-1 0-9,0-3 0 2,1 4 8-3,-1-4-8 7,0 0 0-7,4 0 0 8,-4 3 20-8,0 4-4 9,-4-7 0-9,1 4 0 6,3-1-16-5,0 1 0 6,-4-4 0-7,4 0 0 8,-3 3 0-7,-1-3 0 5,4 4 0-6,0-1 0 10,0 1 0-10,-4-4 0 4,4 4 0-4,-3-1 0 12,3 4 0-12,-4-3-16 2,0 3 4-1,8-4 0 9,-4 1 12-10,1-1 0 5,-5 1 0-4,0-1 0 6,4 1 0-7,0-1 13 7,0 1-2-6,-3-1-1 7,-1 4-10-8,4-3-17 7,4-1 4-7,-4 1 1 8,0-4 12-8,-3 7 0 10,3 0 0-9,0-4 0 2,4-3 0-2,-8 4 0 6,4-1 0-7,0-3 0 7,1 4 0-7,3-1 0 6,-4-3 0-6,0 4 0 9,0-4 0-8,0 0 0 5,0 3 0-6,0 1 0 10,1-4 0-10,-1 7 0 5,0-4 0-5,0 1 0 11,-4-1 0-10,4-3 0 2,-3 7 0-3,-1-3 0 12,4-1 0-12,0 1 0 4,-4-4 0-4,0 7 0 9,1-4 0-9,-1 1 0 5,0-1 0-5,-4 1 0 8,5 3 0-8,-1-4 0 7,-4 1 0-6,4-1 0 6,-3-3 0-7,3 4 0 9,0-1 0-8,-4 1 0 5,1-4 0-6,3 4 0 10,0-4 0-10,-4 3 0 4,1 1 0-4,-5-1 0 8,4-3 0-8,0 4 0 8,5-4 0-8,-5 0 0 7,0 0 0-7,4 3 0 7,-3 1 0-6,3-1 0 5,0 1 0-6,-4-1 0 10,5 1 0-10,-1-4 0 6,0 3 0-6,0 1 0 10,0 3 0-10,1-4 0 4,3-3 0-3,-4 4 0 11,0-1 0-11,0 1 0 1,5-1 0-1,-1 1 0 6,-4-4 0-7,4 3 0 7,-4-3 0-6,4 0 0 5,1 4 0-6,-1-4 0 8,0 0 0-7,0 0 0 6,0-4 0-7,0 4 0 9,-4 0 0-8,5 4 0 4,-1-4 0-5,0 0 0 10,0 0 0-10,0 3 0 4,0-2 8-4,0-1 5 12,-3 3 1-12,3 1 0 3,-4-4-14-3,4 3 0 7,-4-3 0-6,1 0 0 6,-1 4 0-6,0-1 0 5,0 1 0-5,0-1 0 7,1 4-8-8,-1-3-5 7,0-1-1-7,4 1 0 10,0-4 14-10,-3 3 0 4,-1 1 0-2,0-1 0 8,0-3 0-10,0 4 16 4,5-4-3-3,-5 0-1 7,0 0-12-6,0 3-13 2,-4-3 2-3,5 4 1 5,-1-4 10-6,0 0 0 8,0 3 0-7,0-3 0 7,1 4 0-8,-1-1 0 8,0 1 0-7,0-1 0 4,1 1 0-5,-1-4 0 10,0 3 0-9,0 1 8 2,-4-1-8-3,9 1 0 10,-5-1 0-10,0 4 0 6,0-7 0-6,0 7 0 6,1 0 0-6,3-3 0 9,-4-1 0-9,0 1 0 7,0-1 0-7,1 1 8 8,-1 3-8-8,0-3 0 7,-4 3 0-7,5-4 0 10,3 1 0-10,-4 3 0 4,-4-4 0-4,4 1 0 13,-3-1 0-13,3 1 0 3,-4-4 0-2,4 0 8 10,-3 3-8-11,-1 1 8 2,0-4-8-1,0 0 8 7,5 0-8-8,-5 3 12 7,0 1-4-6,1-1 0 6,-1-3-8-7,4 4 12 8,-4-4-4-8,5 0 0 6,-5 3-8-6,4-3 0 12,0 4 8-11,-4-4-8 1,1 3 0-1,3 1 0 6,0-1 0-7,-4-3 8 8,5 4-8-8,-1-1 0 7,-4 1 0-7,4-4 0 8,1 7 0-7,-1-7 0 5,-8 3 0-6,8 1 0 8,-3-4 0-7,3 3 0 4,-8-3 0-5,1 0 0 11,-1 0 0-11,4 4 0 5,4-4 8-5,-3 0-8 12,-5 0 10-11,0 0-2 1,5 0-8 0,3 0 12 6,-4 0-2-8,0 0-1 4,-3 0 0-4,3 0 0 9,8 0-9-2,-4 0 0-6,-3 0 0-1,-1 0 0 7,8 4 0-7,-8-4 0 9,1 0 0-8,-1 3 0 3,4 1 0-3,0-4 0 9,4 0 0-9,-3 3 0 3,-9 1 0-4,12-1 0 11,4-3 0-11,-4 4 0 4,-3-4 0-4,-1 3 0 8,4-3 0-8,0 4 0 6,4-1 0-5,-4-3 0 7,0 4 0-8,5-4 0 7,3 7 0-6,-4-4 0 6,-8-3 0-7,4 4 0 9,4-1 0-9,4 4 0 5,-8-7-9-5,4 4 9 12,-8 0 0-12,5-1 0 2,7-6 0-1,-4 6 0 9,0 1 0-10,-4-4 0 5,8 7 0-5,0 0 0 8,0 0 0-7,0 0 0 6,-4-4-8-7,4 4 8 6,0 0 0-5,0 0 0 7,-4-7-8-8,4 7 8 8,0 0 0-8,0 0 0 9,0 0 0-9,0 0 0 5,-8 0 0-5,8 0 0 10,0 0 0-10,0 0 0 5,0 0 0-5,0 0 0 8,0 0 0-8,0 0 0 7,0 0 0-6,0 0 0 5,-4-3 0-6,4 3 0 9,0 0 0-9,0 0 0 7,-8-4 0-7,8 4 0 8,0 0 0-8,0 0 0 5,0 0 0-4,0 0 0 10,-4 0 0-11,4 0 0 5,0 0 0-5,-4-3 0 10,-3 3 0-10,7 0 0 4,0 0 0-3,0 0 0 7,0 0 0-8,-8-4 0 8,0 4 0-8,8 0 0 7,0 0 0-7,0 0 0 8,-8-3 0-8,8 3 0 6,0 0 0-6,0 0 0 10,-8 0 0-10,0 0 0 5,0 0-9-5,8 0 9 8,0 0 0-8,-7 0-9 8,-1 0 9-8,8 0 0 5,0 0 0-5,0 0 0 10,-8 0 0-10,8 0-10 5,0 0 10-3,0 0 0 7,0 0 0-9,0 0-8 4,0 0 8-4,0 0 0 10,0 0 0-10,0 0 0 5,0 0-8-5,0 0 8 12,0 0 0-12,0 0 0 3,0 0 0-3,-8-4 0 13,0 1 0-13,4-1 0 4,4 4 0 0,0 0 0 3,-8-3 0-2,8 3 0-4,0 0 0-1,0 0 0 6,0 0 0-6,0 0 0 8,0 0 0-8,0 0 0 6,0 0 0-6,0 0 0 10,-7-7 0-10,7 7 0 5,0 0 0-5,0 0 0 9,0 0 0-9,0 0 0 6,0 0-9-6,0 0 9 8,0 0 0-8,-4-4-9 9,-4 1 9-9,8 3 0 5,0 0 0-5,0 0 0 11,0 0 0-11,0 0 0 4,0 0 0-4,8 0 0 12,-1 0 0-12,-7 0 0 5,0 0 0-5,0 0 0 15,12 3 0-11,0 1-8-4,-12-4 8 0,0 0 0 12,12 3 0-8,-4-3 0-4,-8 0 0 0,8 7 0 13,-8-7 0-9,7 11 0-3,5-1 0 0,-4 1-8-1,-4-1 8 0,0-3 0 11,8 4 0-6,-4-4 0-5,-1 3 0 0,1 0-8 16,0 1 8-8,4-1 0-8,0 4 0 0,0-3 0 0,-9-4 0 0,5 3 0 16,0-3 0-12,-4 0 0-3,-4-7 0-1,0 0 0 0,0 0 0 0,8 11 0 17,-4-4 0-12,-4-7 0-5,0 0 0 0,0 0 0 1,0 0 0-1,8 7 0 15,-8-7 0-4,0 0 0-11,0 0 0 1,0 0 8-1,8 3-8 0,-8-3 0 0,0 0 0 0,0 0 8 16,7 7-8-16,-7-7 0 0,0 0 0 0,0 0 0 8,0 0 0-4,0 0 0-1,0 0 0-3,0 0 0 6,-7 7 0-6,7-7 0 9,0 0 0-7,0 0-8 3,-4 4 8-5,4-4-12 8,0 0 12-8,0 0-12 7,0 0-1-7,0 0-1 7,0 0 0-7,0 0 0 25,0 0-26-25,0 0-4 0,0 0-2 0,0 0 0 14,0 0-190-14,0 0-37 1</inkml:trace>
    </iact:actionData>
  </iact:action>
  <iact:action type="add" startTime="75595">
    <iact:property name="dataType"/>
    <iact:actionData xml:id="d33">
      <inkml:trace xmlns:inkml="http://www.w3.org/2003/InkML" xml:id="stk33" contextRef="#ctx0" brushRef="#br0">23084 12680 230 0,'-12'-7'10'2,"12"7"2"-2,0 0-12 0,0 0 0 0,-8-3 0 0,0-4 0 6,4 0 265-6,-3 7 51 7,-1-7 9-6,0 4 3 6,-4-1-219-7,4 1-43 9,8 3-9-9,-4 0-1 7,-4-4-37-7,8 4-7 5,0 0-2-5,0 0 0 10,0 0 9-10,0 0 1 11,0 0 1-10,0 0 0 3,0 0 3-4,0 0 1 6,0 0 0-6,0 0 0 9,0 0 12-3,0 0 3-6,0 0 0 0,0 0 0 12,0 0 6-12,0 0 2 2,0 0 0-1,0 0 0 11,-7 4-16-12,7-4-2 3,0 0-1-2,0 0 0 7,3 7-13-7,-3-7-2 4,4 10-1-5,4-3 0 8,0 3-13-7,-4-3 0 7,-4-7 0-2,12 14 0-6,0-3 0 1,-5-4 0 9,-7-7 8-4,4 10-8-6,0 1 0 0,8-1 0 6,-4-3 0-5,-8-7 0 9,0 0 0-10,8 11 0 3,0-1 0 1,-8-10 0 2,0 0 0-6,0 0 0 6,8 7 0 4,-8-7 0-10,0 0 11 0,0 0-1 12,0 0 0-5,7 11 0-6,5-4-10 0,-12-7 12-1,0 0-12 0,0 0 12 13,8 7-12-7,-8-7 0-6,0 0 0 0,0 0 0 10,0 0 0-6,0 0 8-4,0 0-8 0,0 0 0 5,0 0 0-5,0 0 0 11,8 7 0-11,-8-7 0 13,0 0 0-7,0 0 0-6,0 0 0 0,8 10 0 0,4-3 0 1,-12-7-11 7,0 0 11-4,0 0-12 10,0 0-24-13,0 0-6 0,0 0-1-1,0 0 0 13,0 0-145-7,0 0-28-6,0 0-7 0,0 0-1 0</inkml:trace>
    </iact:actionData>
  </iact:action>
  <iact:action type="add" startTime="76371">
    <iact:property name="dataType"/>
    <iact:actionData xml:id="d34">
      <inkml:trace xmlns:inkml="http://www.w3.org/2003/InkML" xml:id="stk34" contextRef="#ctx0" brushRef="#br0">22164 12757 460 0,'20'4'20'5,"-20"-4"5"-5,0 0-25 0,0 0 0 4,0 0 0-3,12 7 0 1,3 0 26 0,-7-4 0 4,-8-3 0-5,8 7 0 6,4 0 5-7,0 4 1 7,-12-11 0-7,4 7 0 7,-4-7 17-7,4 7 4 7,3 3 1-7,-3-3 0 9,-8 0-16-9,4 0-3 6,8 4-1-6,0-4 0 10,-8-7 13-9,0 7 2 5,-8 3 1-6,4-3 0 14,4-7-2-13,-8 7-1-1,-3 0 0 0,-1 0 0 15,4 0-23-15,-4-4-4 1,-7 4 0-1,3-3-1 17,-4-4 19-17,1 3 4 0,-1-3 1 0,4 0 0 8,-3 0 13-8,-5-3 2 13,4 3 1-4,1 0 0-9,-5-7-9 0,4 3-2 0,-3 1 0 0,3-4 0 7,1 0-2 0,-1 0-1-7,-4 0 0 1,5-3 0 6,-1 3-2-5,-4 0-1 1,1-4 0-3,-5 1 0 9,5-1-19-7,-1 1-4 10,5-4-1-9,-1 3 0-3,0 1-6 0,5-4-2 6,-5 0 0 1,4 0 0-6,4 0-10-1,1 3 0 6,-1-3 9-3,0-3-9 8,4-1 0-8,0 1 8-3,0-4-8 0,4 4 0 11,1-4 0-8,-5 3 0-3,4 1 0 0,4-1 8 7,-4 1-8-1,4-4 0-5,0 3 0-1,4 1 8 7,-4-1-8-4,4 1 0 4,0 0 0-2,0 3 0-5,3-4 0 0,1 1 0 11,4-1 0-8,-4 4-8-3,4 0 8 1,0 0 0 10,-1-3 0-11,5-1-8 6,0 4 8-2,-1 0 0-3,5 0 0-1,4 1 0 10,-1-1-10-8,1 0 10 10,-1-4-12-9,1 8 12-3,0-4 0 0,-1 3 0 13,1 4 0-10,-1-3 0-2,-3-1 0-1,4 4 0 0,-1 0 0 1,1 0 0 11,-5 0 0-12,1 4-8 6,4-1 8-2,3 1 0 0,-3-1 0-4,-1 4-8 5,5 0 8-2,-1 0 0 10,5 0 0-10,-5 0 0-3,-7 0-8 1,7 4 8 10,1 3 0-3,-5-4-8-8,-3 1 8 0,0-1 0 1,-5 4-10-1,5 0 10 9,0 4-8-3,-1-4 8-6,-11 3 0 0,4 4 0 13,8 0 0-6,-5 0-8-7,-3 0 8 0,0 0-13 0,0 4 5 1,0-1 8 13,3 0 0-4,-7 1 0-10,0-4 0 1,0 3 0-1,4 1 0 0,-8-1 0 12,0 1 0-8,-8-1 0-2,0-3 0-2,4 0 0 1,4 4 0 0,-4-4 0 13,-4 3-10-10,-4 0 10-4,8 4 0 1,0-3-9 10,-12 3 9-7,8 0-13-4,-4 3 5 0,4 1 8 10,-4-4 0-7,-3 3 0-3,-1-3 0 0,0 0 8 14,4 3-26-11,-4-6-6-3,-3 3 0 0,3-4-1 17,4 4-1-17,-4-3 0 0,1-4 0 0,-5 0 0 14,-4 0-117-14,12-4-23 2,4 4-5-1</inkml:trace>
    </iact:actionData>
  </iact:action>
  <iact:action type="add" startTime="78144">
    <iact:property name="dataType"/>
    <iact:actionData xml:id="d35">
      <inkml:trace xmlns:inkml="http://www.w3.org/2003/InkML" xml:id="stk35" contextRef="#ctx0" brushRef="#br0">22011 11682 979 0,'0'0'87'1,"0"-7"-70"1,-4 3-17-1,4 4 0 6,0-7 128-7,0 0 21 7,0 0 5-7,0 4 1 8,0 3-52-8,0 0-11 9,0 0-1-9,0-7-1 6,0 0-36-6,0 7-7 11,0 0-2-11,0 0 0 4,0 0-32-4,0 0-13 6,8 0 11-6,0 7-11 9,4 0 0-9,-5 3-8 6,5 4-1-6,0 0 0 10,0 4 9-10,3-1 0 5,-3 4 0-4,0-3 0 8,4-1 0-9,-1-3-18 7,-7 0 3-7,4-4 1 9,-4 1 14-9,4-4 0 6,-4 0 0-6,-8-7 0 12,0 0 46-12,0 0 6 3,0 0 0-3,4-4 1 7,-4-6 24-7,0-4 5 8,4 3 1-8,-1-6 0 7,1 0-37-7,-4-1-7 7,-4-3-2-7,4 0 0 8,4 0-29-8,0 0-8 9,-4 0 0-9,0 0 0 6,4-3-19-6,0 6-5 11,0-2 0-9,0 2-1 14,-4 4-116-16,12 0-23 0,4 4-5 0,-1-1-775 4</inkml:trace>
    </iact:actionData>
  </iact:action>
  <iact:action type="add" startTime="79028">
    <iact:property name="dataType"/>
    <iact:actionData xml:id="d36">
      <inkml:trace xmlns:inkml="http://www.w3.org/2003/InkML" xml:id="stk36" contextRef="#ctx0" brushRef="#br0">22911 12579 1612 0,'0'-17'72'2,"0"10"14"-2,-4 0-69 0,-4 0-17 2,-4 0 0 0,12 3 0 6,0-3 28-7,0 4 3 5,-11-1 0-6,7 1 0 6,0-1-23-6,4 1-8 8,0 3 0-8,-4 0 0 7,-4 0-8-7,8 0-8 10,0 0-2-9,0 0 0 17,0 7-18-17,0-7-4-1,8 7-1 0,0 3 0 16,-8-3-98-16,7 4-19 0,1-1-4 0,0-3-1 0</inkml:trace>
    </iact:actionData>
  </iact:action>
  <iact:action type="add" startTime="79236">
    <iact:property name="dataType"/>
    <iact:actionData xml:id="d37">
      <inkml:trace xmlns:inkml="http://www.w3.org/2003/InkML" xml:id="stk37" contextRef="#ctx0" brushRef="#br0">22990 12440 806 0,'0'0'36'1,"0"0"7"-1,0 0-35 0,0 0-8 10,15-4 0-9,1-3 0 2,0 0 180-3,7-3 33 10,13-1 7-10,-1 1-800 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DB14A72-3ABD-459C-89BE-6E9F950734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01CDFFD-169D-4742-9C14-90C14C1A5B2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ea typeface="굴림" panose="020B0600000101010101" pitchFamily="50" charset="-127"/>
              </a:defRPr>
            </a:lvl1pPr>
          </a:lstStyle>
          <a:p>
            <a:fld id="{8D5E9745-8F7F-428D-85C2-96433C7D160C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AB9B40E3-FEAF-4FA9-A5B2-FDAA48F761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8651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8C1C837-D558-4FDD-8E4C-E01695FA01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A6B6C54-2DFF-4BA8-8949-BFE45093BBC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10DD28C3-12ED-4F6B-B376-C3B2B4B6DC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ea typeface="굴림" panose="020B0600000101010101" pitchFamily="50" charset="-127"/>
              </a:defRPr>
            </a:lvl1pPr>
          </a:lstStyle>
          <a:p>
            <a:fld id="{6E17850E-5674-4B6A-8162-E42C9846CD1B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763AC56-8A82-446A-A5A9-614ED3947D0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300">
                <a:ea typeface="굴림" panose="020B0600000101010101" pitchFamily="50" charset="-127"/>
              </a:rPr>
              <a:t>Depth-First Search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B73E9BB-4E98-4A5C-8579-825FB00E42B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8948974-CE88-4086-A191-DDB26A2C8137}" type="datetime8">
              <a:rPr lang="en-US" altLang="ko-KR" sz="1300" smtClean="0"/>
              <a:t>12/10/2020 8:38 AM</a:t>
            </a:fld>
            <a:endParaRPr lang="en-US" altLang="ko-KR" sz="1300"/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387EE2DB-3259-445F-8F1F-F4731854CB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C7A4713-034A-4C35-BC0C-C95A55CF37D1}" type="slidenum">
              <a:rPr lang="en-US" altLang="ko-KR" sz="1300"/>
              <a:pPr eaLnBrk="1" hangingPunct="1"/>
              <a:t>1</a:t>
            </a:fld>
            <a:endParaRPr lang="en-US" altLang="ko-KR" sz="1300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03A0AF5E-A8E4-4D74-A43E-FA2EC709B4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86512" cy="3594100"/>
          </a:xfrm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6244F8A7-AE90-4D73-B169-5F530188D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0DECD17-99DA-41DE-87B3-80FE9BB519E2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850E-5674-4B6A-8162-E42C9846CD1B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268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02AD73-CE38-484F-8D8A-4EB9C2E8B6BC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850E-5674-4B6A-8162-E42C9846CD1B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4750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5949DA2-DBF0-4607-B3C4-E7844C114A58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850E-5674-4B6A-8162-E42C9846CD1B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321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Breadth-First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886E70-8A65-498B-B519-B2AEA81B5545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E6ABD-2DA1-44E3-9510-DA791F0E3AF6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423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Breadth-First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ACC0E2-134D-4648-9EA7-76D8EA6D2967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E6ABD-2DA1-44E3-9510-DA791F0E3AF6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2657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Breadth-First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64BD628-77A6-4E25-9DFD-3D6CAA81D10F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E6ABD-2DA1-44E3-9510-DA791F0E3AF6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5059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Breadth-First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870442B-6C4D-48DA-93AC-226430590E31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E6ABD-2DA1-44E3-9510-DA791F0E3AF6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880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A1C9E0-72C0-4A28-8F04-94350261F438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850E-5674-4B6A-8162-E42C9846CD1B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115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4EC95CF-1AB0-442C-ADA8-7B04DFB74725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850E-5674-4B6A-8162-E42C9846CD1B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1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74AB33-3D25-4D51-ADE0-8E02138D015E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850E-5674-4B6A-8162-E42C9846CD1B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8080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B9135B-2FE8-4801-B10F-25CA56C53AE3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850E-5674-4B6A-8162-E42C9846CD1B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172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652747-892A-424D-B2B8-71BD2A6C1646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850E-5674-4B6A-8162-E42C9846CD1B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2485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01378FE-5F24-4B56-9DD9-AEBAC6077F7A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850E-5674-4B6A-8162-E42C9846CD1B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009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4C85A3-64EB-46F0-9EFF-0F8BD05FDB95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850E-5674-4B6A-8162-E42C9846CD1B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0094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Depth-First Search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4A8341D-0730-4CC8-835F-F11447CEA41F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850E-5674-4B6A-8162-E42C9846CD1B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68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2E7237A0-1450-4122-8C92-CE351CF847F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69C6E375-8698-4277-B67C-6F8448E42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13CC94FA-B935-4211-9FCA-95E01E7C87C6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grpSp>
            <p:nvGrpSpPr>
              <p:cNvPr id="16" name="Group 5">
                <a:extLst>
                  <a:ext uri="{FF2B5EF4-FFF2-40B4-BE49-F238E27FC236}">
                    <a16:creationId xmlns:a16="http://schemas.microsoft.com/office/drawing/2014/main" id="{12222B86-3482-41ED-A2B5-C89D09D53E04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>
                  <a:extLst>
                    <a:ext uri="{FF2B5EF4-FFF2-40B4-BE49-F238E27FC236}">
                      <a16:creationId xmlns:a16="http://schemas.microsoft.com/office/drawing/2014/main" id="{8EF5FE52-2BC5-4716-A935-0CECCCC970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19" name="Line 7">
                  <a:extLst>
                    <a:ext uri="{FF2B5EF4-FFF2-40B4-BE49-F238E27FC236}">
                      <a16:creationId xmlns:a16="http://schemas.microsoft.com/office/drawing/2014/main" id="{1ACEACF7-6289-4F07-8480-8BB45C36F8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0" name="Line 8">
                  <a:extLst>
                    <a:ext uri="{FF2B5EF4-FFF2-40B4-BE49-F238E27FC236}">
                      <a16:creationId xmlns:a16="http://schemas.microsoft.com/office/drawing/2014/main" id="{C61DE660-BF80-415E-8B8A-A0FB9F0A32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1" name="Line 9">
                  <a:extLst>
                    <a:ext uri="{FF2B5EF4-FFF2-40B4-BE49-F238E27FC236}">
                      <a16:creationId xmlns:a16="http://schemas.microsoft.com/office/drawing/2014/main" id="{BEA9C4C3-BC2F-4F69-9C08-693F4C0B27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2" name="Line 10">
                  <a:extLst>
                    <a:ext uri="{FF2B5EF4-FFF2-40B4-BE49-F238E27FC236}">
                      <a16:creationId xmlns:a16="http://schemas.microsoft.com/office/drawing/2014/main" id="{4EFB76C8-AA5C-4C59-9B62-69D54ADEE6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3" name="Line 11">
                  <a:extLst>
                    <a:ext uri="{FF2B5EF4-FFF2-40B4-BE49-F238E27FC236}">
                      <a16:creationId xmlns:a16="http://schemas.microsoft.com/office/drawing/2014/main" id="{E8AADC0A-F4C0-4D01-80F9-8FB38D5B55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4" name="Line 12">
                  <a:extLst>
                    <a:ext uri="{FF2B5EF4-FFF2-40B4-BE49-F238E27FC236}">
                      <a16:creationId xmlns:a16="http://schemas.microsoft.com/office/drawing/2014/main" id="{D61DC5D8-C12A-4890-ADD8-3190C200B6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5" name="Line 13">
                  <a:extLst>
                    <a:ext uri="{FF2B5EF4-FFF2-40B4-BE49-F238E27FC236}">
                      <a16:creationId xmlns:a16="http://schemas.microsoft.com/office/drawing/2014/main" id="{AB799257-32C7-4351-A65E-0DD7E5D277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6" name="Line 14">
                  <a:extLst>
                    <a:ext uri="{FF2B5EF4-FFF2-40B4-BE49-F238E27FC236}">
                      <a16:creationId xmlns:a16="http://schemas.microsoft.com/office/drawing/2014/main" id="{D59F4046-8899-480E-8A68-C6CDD345F3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7" name="Line 15">
                  <a:extLst>
                    <a:ext uri="{FF2B5EF4-FFF2-40B4-BE49-F238E27FC236}">
                      <a16:creationId xmlns:a16="http://schemas.microsoft.com/office/drawing/2014/main" id="{538F9FBD-8C3C-461D-B17A-0CA1707EFF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8" name="Line 16">
                  <a:extLst>
                    <a:ext uri="{FF2B5EF4-FFF2-40B4-BE49-F238E27FC236}">
                      <a16:creationId xmlns:a16="http://schemas.microsoft.com/office/drawing/2014/main" id="{67E30F64-9512-4608-8413-1FE637ACC7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9" name="Line 17">
                  <a:extLst>
                    <a:ext uri="{FF2B5EF4-FFF2-40B4-BE49-F238E27FC236}">
                      <a16:creationId xmlns:a16="http://schemas.microsoft.com/office/drawing/2014/main" id="{881D189B-28F2-4818-AB2E-B28DC4596D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0" name="Line 18">
                  <a:extLst>
                    <a:ext uri="{FF2B5EF4-FFF2-40B4-BE49-F238E27FC236}">
                      <a16:creationId xmlns:a16="http://schemas.microsoft.com/office/drawing/2014/main" id="{18021E04-91D8-40D2-A5DF-88546EEC20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1" name="Line 19">
                  <a:extLst>
                    <a:ext uri="{FF2B5EF4-FFF2-40B4-BE49-F238E27FC236}">
                      <a16:creationId xmlns:a16="http://schemas.microsoft.com/office/drawing/2014/main" id="{29C83DAF-537D-4444-ADD8-B8B3AB1CE4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2" name="Line 20">
                  <a:extLst>
                    <a:ext uri="{FF2B5EF4-FFF2-40B4-BE49-F238E27FC236}">
                      <a16:creationId xmlns:a16="http://schemas.microsoft.com/office/drawing/2014/main" id="{EF92796B-40E7-430B-A19B-B48E67733D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3" name="Line 21">
                  <a:extLst>
                    <a:ext uri="{FF2B5EF4-FFF2-40B4-BE49-F238E27FC236}">
                      <a16:creationId xmlns:a16="http://schemas.microsoft.com/office/drawing/2014/main" id="{DAE0320B-2E02-4335-A29A-7D1C95B118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4" name="Line 22">
                  <a:extLst>
                    <a:ext uri="{FF2B5EF4-FFF2-40B4-BE49-F238E27FC236}">
                      <a16:creationId xmlns:a16="http://schemas.microsoft.com/office/drawing/2014/main" id="{5042E276-D4C8-46BD-90CC-3A355161B3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5" name="Line 23">
                  <a:extLst>
                    <a:ext uri="{FF2B5EF4-FFF2-40B4-BE49-F238E27FC236}">
                      <a16:creationId xmlns:a16="http://schemas.microsoft.com/office/drawing/2014/main" id="{25308AC7-2F4C-4A07-BDBD-D99DCC3F00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6" name="Line 24">
                  <a:extLst>
                    <a:ext uri="{FF2B5EF4-FFF2-40B4-BE49-F238E27FC236}">
                      <a16:creationId xmlns:a16="http://schemas.microsoft.com/office/drawing/2014/main" id="{13280454-8CF3-40B0-8698-AFD678F6ED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7" name="Line 25">
                  <a:extLst>
                    <a:ext uri="{FF2B5EF4-FFF2-40B4-BE49-F238E27FC236}">
                      <a16:creationId xmlns:a16="http://schemas.microsoft.com/office/drawing/2014/main" id="{86DF3968-85F5-4C6D-9636-7E99761579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8" name="Line 26">
                  <a:extLst>
                    <a:ext uri="{FF2B5EF4-FFF2-40B4-BE49-F238E27FC236}">
                      <a16:creationId xmlns:a16="http://schemas.microsoft.com/office/drawing/2014/main" id="{ABDC7029-32F9-491B-9CD0-43788C5A17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9" name="Line 27">
                  <a:extLst>
                    <a:ext uri="{FF2B5EF4-FFF2-40B4-BE49-F238E27FC236}">
                      <a16:creationId xmlns:a16="http://schemas.microsoft.com/office/drawing/2014/main" id="{3125AC81-193E-40EB-B50B-DFDB6058E5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0" name="Line 28">
                  <a:extLst>
                    <a:ext uri="{FF2B5EF4-FFF2-40B4-BE49-F238E27FC236}">
                      <a16:creationId xmlns:a16="http://schemas.microsoft.com/office/drawing/2014/main" id="{A31053FE-2DF8-4496-AC84-DC4612A158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" name="Line 29">
                  <a:extLst>
                    <a:ext uri="{FF2B5EF4-FFF2-40B4-BE49-F238E27FC236}">
                      <a16:creationId xmlns:a16="http://schemas.microsoft.com/office/drawing/2014/main" id="{A00CDB56-445A-4E5C-99B2-2096D93D20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2" name="Line 30">
                  <a:extLst>
                    <a:ext uri="{FF2B5EF4-FFF2-40B4-BE49-F238E27FC236}">
                      <a16:creationId xmlns:a16="http://schemas.microsoft.com/office/drawing/2014/main" id="{5564A6CE-92AC-4689-8EFE-653BF99BAC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3" name="Line 31">
                  <a:extLst>
                    <a:ext uri="{FF2B5EF4-FFF2-40B4-BE49-F238E27FC236}">
                      <a16:creationId xmlns:a16="http://schemas.microsoft.com/office/drawing/2014/main" id="{DD301710-670A-4AAB-AB1C-803907B0AB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4" name="Line 32">
                  <a:extLst>
                    <a:ext uri="{FF2B5EF4-FFF2-40B4-BE49-F238E27FC236}">
                      <a16:creationId xmlns:a16="http://schemas.microsoft.com/office/drawing/2014/main" id="{8A2E13F0-C045-4FAE-826B-0E4253DF9A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5" name="Line 33">
                  <a:extLst>
                    <a:ext uri="{FF2B5EF4-FFF2-40B4-BE49-F238E27FC236}">
                      <a16:creationId xmlns:a16="http://schemas.microsoft.com/office/drawing/2014/main" id="{CD692F56-33E4-4C94-B4D3-5D8F787B6D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6" name="Line 34">
                  <a:extLst>
                    <a:ext uri="{FF2B5EF4-FFF2-40B4-BE49-F238E27FC236}">
                      <a16:creationId xmlns:a16="http://schemas.microsoft.com/office/drawing/2014/main" id="{BA5CEE31-BB94-4C30-B01B-B549DE20A2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7" name="Line 35">
                  <a:extLst>
                    <a:ext uri="{FF2B5EF4-FFF2-40B4-BE49-F238E27FC236}">
                      <a16:creationId xmlns:a16="http://schemas.microsoft.com/office/drawing/2014/main" id="{93C0069A-A266-4E92-8DA2-EBC10C24C2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8" name="Line 36">
                  <a:extLst>
                    <a:ext uri="{FF2B5EF4-FFF2-40B4-BE49-F238E27FC236}">
                      <a16:creationId xmlns:a16="http://schemas.microsoft.com/office/drawing/2014/main" id="{037EB1BF-DE0E-4116-8A3A-D749ACD7F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9" name="Line 37">
                  <a:extLst>
                    <a:ext uri="{FF2B5EF4-FFF2-40B4-BE49-F238E27FC236}">
                      <a16:creationId xmlns:a16="http://schemas.microsoft.com/office/drawing/2014/main" id="{40C712B6-3C64-4024-B3BF-200867ACDE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0" name="Line 38">
                  <a:extLst>
                    <a:ext uri="{FF2B5EF4-FFF2-40B4-BE49-F238E27FC236}">
                      <a16:creationId xmlns:a16="http://schemas.microsoft.com/office/drawing/2014/main" id="{9D0EC464-C899-4AE8-BD32-BF1D1DBE91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1" name="Line 39">
                  <a:extLst>
                    <a:ext uri="{FF2B5EF4-FFF2-40B4-BE49-F238E27FC236}">
                      <a16:creationId xmlns:a16="http://schemas.microsoft.com/office/drawing/2014/main" id="{B0F0932F-EEDE-4112-9F19-5A6E24CAAA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2" name="Line 40">
                  <a:extLst>
                    <a:ext uri="{FF2B5EF4-FFF2-40B4-BE49-F238E27FC236}">
                      <a16:creationId xmlns:a16="http://schemas.microsoft.com/office/drawing/2014/main" id="{969AE1F1-763E-4223-99C3-111EFD5F95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3" name="Line 41">
                  <a:extLst>
                    <a:ext uri="{FF2B5EF4-FFF2-40B4-BE49-F238E27FC236}">
                      <a16:creationId xmlns:a16="http://schemas.microsoft.com/office/drawing/2014/main" id="{DA455573-6ABF-4926-B36A-DD72B481B6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4" name="Line 42">
                  <a:extLst>
                    <a:ext uri="{FF2B5EF4-FFF2-40B4-BE49-F238E27FC236}">
                      <a16:creationId xmlns:a16="http://schemas.microsoft.com/office/drawing/2014/main" id="{D9DB5396-4330-4937-B97A-2C1A223E19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5" name="Line 43">
                  <a:extLst>
                    <a:ext uri="{FF2B5EF4-FFF2-40B4-BE49-F238E27FC236}">
                      <a16:creationId xmlns:a16="http://schemas.microsoft.com/office/drawing/2014/main" id="{BBD7E47D-E359-4180-BE07-9DE1EA4781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6" name="Line 44">
                  <a:extLst>
                    <a:ext uri="{FF2B5EF4-FFF2-40B4-BE49-F238E27FC236}">
                      <a16:creationId xmlns:a16="http://schemas.microsoft.com/office/drawing/2014/main" id="{5DF65245-5FCC-437C-BACB-11C17B3D50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7" name="Line 45">
                  <a:extLst>
                    <a:ext uri="{FF2B5EF4-FFF2-40B4-BE49-F238E27FC236}">
                      <a16:creationId xmlns:a16="http://schemas.microsoft.com/office/drawing/2014/main" id="{4304D99A-E768-41EE-82DE-9E115B374E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8" name="Line 46">
                  <a:extLst>
                    <a:ext uri="{FF2B5EF4-FFF2-40B4-BE49-F238E27FC236}">
                      <a16:creationId xmlns:a16="http://schemas.microsoft.com/office/drawing/2014/main" id="{81C9BF96-C934-45E0-B6DA-183FC296FE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9" name="Line 47">
                  <a:extLst>
                    <a:ext uri="{FF2B5EF4-FFF2-40B4-BE49-F238E27FC236}">
                      <a16:creationId xmlns:a16="http://schemas.microsoft.com/office/drawing/2014/main" id="{BF0AFC6D-A802-41ED-8325-1420A0CC8F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0" name="Line 48">
                  <a:extLst>
                    <a:ext uri="{FF2B5EF4-FFF2-40B4-BE49-F238E27FC236}">
                      <a16:creationId xmlns:a16="http://schemas.microsoft.com/office/drawing/2014/main" id="{E8A1E480-7FB6-4F73-8CA1-F4E041050C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1" name="Line 49">
                  <a:extLst>
                    <a:ext uri="{FF2B5EF4-FFF2-40B4-BE49-F238E27FC236}">
                      <a16:creationId xmlns:a16="http://schemas.microsoft.com/office/drawing/2014/main" id="{5225C857-AE23-48E7-8460-5788E875E2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2" name="Line 50">
                  <a:extLst>
                    <a:ext uri="{FF2B5EF4-FFF2-40B4-BE49-F238E27FC236}">
                      <a16:creationId xmlns:a16="http://schemas.microsoft.com/office/drawing/2014/main" id="{9CAD0C4E-10F4-44F0-8323-3821ABE2DB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3" name="Line 51">
                  <a:extLst>
                    <a:ext uri="{FF2B5EF4-FFF2-40B4-BE49-F238E27FC236}">
                      <a16:creationId xmlns:a16="http://schemas.microsoft.com/office/drawing/2014/main" id="{7DF49EAF-3612-46D1-B71E-662A4E5080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4" name="Line 52">
                  <a:extLst>
                    <a:ext uri="{FF2B5EF4-FFF2-40B4-BE49-F238E27FC236}">
                      <a16:creationId xmlns:a16="http://schemas.microsoft.com/office/drawing/2014/main" id="{10D1F6D5-CE19-47CC-93D6-B7FFA1850E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5" name="Line 53">
                  <a:extLst>
                    <a:ext uri="{FF2B5EF4-FFF2-40B4-BE49-F238E27FC236}">
                      <a16:creationId xmlns:a16="http://schemas.microsoft.com/office/drawing/2014/main" id="{9748EE7E-3F22-4F76-A301-9F52AB9A31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6" name="Line 54">
                  <a:extLst>
                    <a:ext uri="{FF2B5EF4-FFF2-40B4-BE49-F238E27FC236}">
                      <a16:creationId xmlns:a16="http://schemas.microsoft.com/office/drawing/2014/main" id="{E77DA4E1-0484-49ED-813D-FAF067FABA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7" name="Line 55">
                  <a:extLst>
                    <a:ext uri="{FF2B5EF4-FFF2-40B4-BE49-F238E27FC236}">
                      <a16:creationId xmlns:a16="http://schemas.microsoft.com/office/drawing/2014/main" id="{B9D26EF4-3219-45CE-AF8E-86493A0E6C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33B3B1CF-E3D7-474D-8B44-E1A56B7B03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</p:grpSp>
          <p:sp>
            <p:nvSpPr>
              <p:cNvPr id="17" name="Line 57">
                <a:extLst>
                  <a:ext uri="{FF2B5EF4-FFF2-40B4-BE49-F238E27FC236}">
                    <a16:creationId xmlns:a16="http://schemas.microsoft.com/office/drawing/2014/main" id="{78C27522-8C75-4D42-ACD4-31F9D7DD208F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</p:grpSp>
        <p:grpSp>
          <p:nvGrpSpPr>
            <p:cNvPr id="6" name="Group 58">
              <a:extLst>
                <a:ext uri="{FF2B5EF4-FFF2-40B4-BE49-F238E27FC236}">
                  <a16:creationId xmlns:a16="http://schemas.microsoft.com/office/drawing/2014/main" id="{6B281663-3B99-4E1F-AE60-CB434DF1AAE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>
                <a:extLst>
                  <a:ext uri="{FF2B5EF4-FFF2-40B4-BE49-F238E27FC236}">
                    <a16:creationId xmlns:a16="http://schemas.microsoft.com/office/drawing/2014/main" id="{A2B57953-27A5-4509-A5C6-00E4C3BE0C70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12" name="Line 60">
                <a:extLst>
                  <a:ext uri="{FF2B5EF4-FFF2-40B4-BE49-F238E27FC236}">
                    <a16:creationId xmlns:a16="http://schemas.microsoft.com/office/drawing/2014/main" id="{03F2AD8F-28B8-443D-A96C-448FFEE95F3A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13" name="Line 61">
                <a:extLst>
                  <a:ext uri="{FF2B5EF4-FFF2-40B4-BE49-F238E27FC236}">
                    <a16:creationId xmlns:a16="http://schemas.microsoft.com/office/drawing/2014/main" id="{AC1ACC38-3426-44DE-A473-4110813EA767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14" name="Arc 62">
                <a:extLst>
                  <a:ext uri="{FF2B5EF4-FFF2-40B4-BE49-F238E27FC236}">
                    <a16:creationId xmlns:a16="http://schemas.microsoft.com/office/drawing/2014/main" id="{CCCDBE85-7611-45E5-B6B0-5B0982EA747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</p:grpSp>
        <p:grpSp>
          <p:nvGrpSpPr>
            <p:cNvPr id="7" name="Group 63">
              <a:extLst>
                <a:ext uri="{FF2B5EF4-FFF2-40B4-BE49-F238E27FC236}">
                  <a16:creationId xmlns:a16="http://schemas.microsoft.com/office/drawing/2014/main" id="{DF148C30-816C-4954-AA59-5276B601C19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>
                <a:extLst>
                  <a:ext uri="{FF2B5EF4-FFF2-40B4-BE49-F238E27FC236}">
                    <a16:creationId xmlns:a16="http://schemas.microsoft.com/office/drawing/2014/main" id="{27DEE689-0D79-4B8C-8D53-C04D297FAE95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9" name="Line 65">
                <a:extLst>
                  <a:ext uri="{FF2B5EF4-FFF2-40B4-BE49-F238E27FC236}">
                    <a16:creationId xmlns:a16="http://schemas.microsoft.com/office/drawing/2014/main" id="{BB20B975-07FF-4033-AD94-D35C1185F655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10" name="Arc 66">
                <a:extLst>
                  <a:ext uri="{FF2B5EF4-FFF2-40B4-BE49-F238E27FC236}">
                    <a16:creationId xmlns:a16="http://schemas.microsoft.com/office/drawing/2014/main" id="{9046BD90-0610-4F49-9B38-31BC396A0ABB}"/>
                  </a:ext>
                </a:extLst>
              </p:cNvPr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</p:grpSp>
      </p:grpSp>
      <p:sp>
        <p:nvSpPr>
          <p:cNvPr id="69" name="Text Box 72">
            <a:extLst>
              <a:ext uri="{FF2B5EF4-FFF2-40B4-BE49-F238E27FC236}">
                <a16:creationId xmlns:a16="http://schemas.microsoft.com/office/drawing/2014/main" id="{4B7DF255-8194-4009-9177-109FC5EBBC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1113" y="6451601"/>
            <a:ext cx="2389757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/>
              <a:t>© 2010 Goodrich, Tamassia</a:t>
            </a:r>
          </a:p>
        </p:txBody>
      </p: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0" name="Rectangle 134">
            <a:extLst>
              <a:ext uri="{FF2B5EF4-FFF2-40B4-BE49-F238E27FC236}">
                <a16:creationId xmlns:a16="http://schemas.microsoft.com/office/drawing/2014/main" id="{9123498F-2BC4-4432-8DAA-8F8D30D4EDA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FABFEB4-3F09-43EB-9A5B-CD727B005169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71" name="Rectangle 135">
            <a:extLst>
              <a:ext uri="{FF2B5EF4-FFF2-40B4-BE49-F238E27FC236}">
                <a16:creationId xmlns:a16="http://schemas.microsoft.com/office/drawing/2014/main" id="{23CE815E-D3D4-41B8-9029-0030439E76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72" name="Rectangle 136">
            <a:extLst>
              <a:ext uri="{FF2B5EF4-FFF2-40B4-BE49-F238E27FC236}">
                <a16:creationId xmlns:a16="http://schemas.microsoft.com/office/drawing/2014/main" id="{A43B81EE-5F06-4B35-B5EF-823A159DDB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CBB1C0-B9C9-4ADF-BFD2-07A3DF0D93D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010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756F0BA3-F239-4024-A6FF-A449FC549B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8236E1-7739-47BF-9E3B-A18904157A2A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60CF5C9E-D96C-4CD7-AD8E-ED6331DF77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5271B5E9-2411-412B-B056-74BA1F7D74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23C08D-87A0-42C0-8CAF-DAD6997C090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191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0E76551B-56AC-472D-99B4-470D4A45AC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08DD90-E839-4285-A7C8-DD6E9A8D5B23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7E4DEE22-6FE3-4700-B491-351BCAA7A1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59475DD0-0A04-471E-A102-0CE0CFFC91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9F6DB9-CA65-4066-A3B8-69A410B40A1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384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A84F1441-0867-47DB-9C61-E33F7A7338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A7B32E-EAD8-4AA0-BB2E-748A8F2491B2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960E908A-911F-4341-9ABE-0EF4B5498B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63957AEA-87C8-4804-845A-A0442D08B0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B0A9B8-C6BD-4BB2-AEE4-B44B6898DC9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292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76812251-BF4A-4C5D-89E7-1FA2214C2B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67C5-6399-49D8-9980-FEC20F7C0FFA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35D2B06A-7EBB-4548-ACD5-2B8B91B6CB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31686448-4968-47EE-A8DC-2E79CD7713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8D1A52-D6FF-4EB5-BA08-EA2CCED00F3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877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738A7E1D-6018-48EF-89F5-B2C1FF994A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C9E85-8422-472D-A04E-D15294299F00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1D98059B-0B58-4063-8B1B-F92E01B974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9E93DA87-45BE-4FE7-AAD2-153ED6BE73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C31F2F-F67C-4584-8C24-394D387FC48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755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5">
            <a:extLst>
              <a:ext uri="{FF2B5EF4-FFF2-40B4-BE49-F238E27FC236}">
                <a16:creationId xmlns:a16="http://schemas.microsoft.com/office/drawing/2014/main" id="{EBD83CC5-74E7-4112-AA70-608852DE9C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C588F9-5E25-4AD4-93BC-EAF264D93A85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8" name="Rectangle 66">
            <a:extLst>
              <a:ext uri="{FF2B5EF4-FFF2-40B4-BE49-F238E27FC236}">
                <a16:creationId xmlns:a16="http://schemas.microsoft.com/office/drawing/2014/main" id="{A0F1E43E-8E84-4C1D-9BA6-5435C25034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9" name="Rectangle 67">
            <a:extLst>
              <a:ext uri="{FF2B5EF4-FFF2-40B4-BE49-F238E27FC236}">
                <a16:creationId xmlns:a16="http://schemas.microsoft.com/office/drawing/2014/main" id="{CAD306F3-16CF-4EB5-BDE4-A87E17E2A3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EEEC19-49E5-4162-9D2F-E407559DC63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42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5">
            <a:extLst>
              <a:ext uri="{FF2B5EF4-FFF2-40B4-BE49-F238E27FC236}">
                <a16:creationId xmlns:a16="http://schemas.microsoft.com/office/drawing/2014/main" id="{77AE354E-7818-46B9-8FA5-3960011F73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3CFFE-36C0-4B9D-A190-0906F0FCCF7B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17CD062B-2379-43B2-9A3E-1B63D7039A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458FA016-5CF9-49FE-A1C9-46B14E5A18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D8B1E-FC91-420F-84C0-2222DA3DE64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522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>
            <a:extLst>
              <a:ext uri="{FF2B5EF4-FFF2-40B4-BE49-F238E27FC236}">
                <a16:creationId xmlns:a16="http://schemas.microsoft.com/office/drawing/2014/main" id="{30BC4719-4DEF-47AA-886B-10739DE034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7A77A5-FD3D-4F0F-9BBE-A3C89DD781CB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3" name="Rectangle 66">
            <a:extLst>
              <a:ext uri="{FF2B5EF4-FFF2-40B4-BE49-F238E27FC236}">
                <a16:creationId xmlns:a16="http://schemas.microsoft.com/office/drawing/2014/main" id="{36DAC327-57F6-4B8E-A2F1-7E05A67911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4" name="Rectangle 67">
            <a:extLst>
              <a:ext uri="{FF2B5EF4-FFF2-40B4-BE49-F238E27FC236}">
                <a16:creationId xmlns:a16="http://schemas.microsoft.com/office/drawing/2014/main" id="{57CC0CAB-CCC2-450E-8D16-E7B6093ABE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790B11-ECE9-47D9-8892-D09A5819B76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0824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6BDF0A29-751C-4F01-9047-F3D20FBC0E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046614-A6E4-4683-83FB-9D758EADB738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9744DEE7-367A-41BB-9817-071B6B7145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2BBA7D82-2E69-4C81-9CA3-862D2FE8B6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FFB4E-7640-422E-80AB-D3A2B814DF8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585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C3AF8379-B75B-47D0-BBEB-DC234C6C9C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3D5449-1AD7-4827-89B5-117EB474728A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73861282-6412-4CAB-806B-5F648D0C39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5E2A2BC6-823C-4B7A-9C35-68653FFD28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268560-3668-4B65-958D-83D85A33F80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3125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5AEE9CDA-1B55-4BDD-843C-3F8FC5AD6DB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3" name="Group 3">
              <a:extLst>
                <a:ext uri="{FF2B5EF4-FFF2-40B4-BE49-F238E27FC236}">
                  <a16:creationId xmlns:a16="http://schemas.microsoft.com/office/drawing/2014/main" id="{27D20D27-4AB0-40D1-B34E-B64CB31E77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40" name="Group 4">
                <a:extLst>
                  <a:ext uri="{FF2B5EF4-FFF2-40B4-BE49-F238E27FC236}">
                    <a16:creationId xmlns:a16="http://schemas.microsoft.com/office/drawing/2014/main" id="{17B03316-EC9B-4884-BC2F-B187957481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4101" name="Line 5">
                  <a:extLst>
                    <a:ext uri="{FF2B5EF4-FFF2-40B4-BE49-F238E27FC236}">
                      <a16:creationId xmlns:a16="http://schemas.microsoft.com/office/drawing/2014/main" id="{42774544-1420-4310-9874-6E649BD371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2" name="Line 6">
                  <a:extLst>
                    <a:ext uri="{FF2B5EF4-FFF2-40B4-BE49-F238E27FC236}">
                      <a16:creationId xmlns:a16="http://schemas.microsoft.com/office/drawing/2014/main" id="{6DD844F9-A79E-4684-A6CB-75319CA66E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3" name="Line 7">
                  <a:extLst>
                    <a:ext uri="{FF2B5EF4-FFF2-40B4-BE49-F238E27FC236}">
                      <a16:creationId xmlns:a16="http://schemas.microsoft.com/office/drawing/2014/main" id="{1504A092-897B-4E62-ACF5-A72DCE105B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4" name="Line 8">
                  <a:extLst>
                    <a:ext uri="{FF2B5EF4-FFF2-40B4-BE49-F238E27FC236}">
                      <a16:creationId xmlns:a16="http://schemas.microsoft.com/office/drawing/2014/main" id="{4DE59AF4-7A03-472B-91E5-2D1899DBDB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5" name="Line 9">
                  <a:extLst>
                    <a:ext uri="{FF2B5EF4-FFF2-40B4-BE49-F238E27FC236}">
                      <a16:creationId xmlns:a16="http://schemas.microsoft.com/office/drawing/2014/main" id="{5A8F4643-5794-4E64-B221-C1F8E13964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6" name="Line 10">
                  <a:extLst>
                    <a:ext uri="{FF2B5EF4-FFF2-40B4-BE49-F238E27FC236}">
                      <a16:creationId xmlns:a16="http://schemas.microsoft.com/office/drawing/2014/main" id="{1F219CBF-7F4F-4424-A0C3-6B963A6DB9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7" name="Line 11">
                  <a:extLst>
                    <a:ext uri="{FF2B5EF4-FFF2-40B4-BE49-F238E27FC236}">
                      <a16:creationId xmlns:a16="http://schemas.microsoft.com/office/drawing/2014/main" id="{3CB7FC58-49A6-48E3-B6D9-A9FF380B5A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8" name="Line 12">
                  <a:extLst>
                    <a:ext uri="{FF2B5EF4-FFF2-40B4-BE49-F238E27FC236}">
                      <a16:creationId xmlns:a16="http://schemas.microsoft.com/office/drawing/2014/main" id="{743AA852-A413-4A30-A79D-74C575CAFA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9" name="Line 13">
                  <a:extLst>
                    <a:ext uri="{FF2B5EF4-FFF2-40B4-BE49-F238E27FC236}">
                      <a16:creationId xmlns:a16="http://schemas.microsoft.com/office/drawing/2014/main" id="{CF56CEBA-5403-4313-B228-93B7A09765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0" name="Line 14">
                  <a:extLst>
                    <a:ext uri="{FF2B5EF4-FFF2-40B4-BE49-F238E27FC236}">
                      <a16:creationId xmlns:a16="http://schemas.microsoft.com/office/drawing/2014/main" id="{1D21F9EF-6C61-4796-8A7A-F46973E22E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1" name="Line 15">
                  <a:extLst>
                    <a:ext uri="{FF2B5EF4-FFF2-40B4-BE49-F238E27FC236}">
                      <a16:creationId xmlns:a16="http://schemas.microsoft.com/office/drawing/2014/main" id="{40EEAE3D-4AC1-4DB2-B6BA-192CC1EC59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2" name="Line 16">
                  <a:extLst>
                    <a:ext uri="{FF2B5EF4-FFF2-40B4-BE49-F238E27FC236}">
                      <a16:creationId xmlns:a16="http://schemas.microsoft.com/office/drawing/2014/main" id="{C642B394-736F-481D-BFDF-FF6BE6C067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3" name="Line 17">
                  <a:extLst>
                    <a:ext uri="{FF2B5EF4-FFF2-40B4-BE49-F238E27FC236}">
                      <a16:creationId xmlns:a16="http://schemas.microsoft.com/office/drawing/2014/main" id="{812BAA7A-CE8B-4B01-B1E9-9E80A4438A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4" name="Line 18">
                  <a:extLst>
                    <a:ext uri="{FF2B5EF4-FFF2-40B4-BE49-F238E27FC236}">
                      <a16:creationId xmlns:a16="http://schemas.microsoft.com/office/drawing/2014/main" id="{D5A35402-8B85-4D33-80AE-486E179DA9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5" name="Line 19">
                  <a:extLst>
                    <a:ext uri="{FF2B5EF4-FFF2-40B4-BE49-F238E27FC236}">
                      <a16:creationId xmlns:a16="http://schemas.microsoft.com/office/drawing/2014/main" id="{D2A893FC-97E1-4D3C-80EC-A6CEE0EB44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6" name="Line 20">
                  <a:extLst>
                    <a:ext uri="{FF2B5EF4-FFF2-40B4-BE49-F238E27FC236}">
                      <a16:creationId xmlns:a16="http://schemas.microsoft.com/office/drawing/2014/main" id="{515188F6-EE16-4393-A32A-5A0770EC25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7" name="Line 21">
                  <a:extLst>
                    <a:ext uri="{FF2B5EF4-FFF2-40B4-BE49-F238E27FC236}">
                      <a16:creationId xmlns:a16="http://schemas.microsoft.com/office/drawing/2014/main" id="{6E479D22-0F71-4F17-9564-471EDCDB8D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8" name="Line 22">
                  <a:extLst>
                    <a:ext uri="{FF2B5EF4-FFF2-40B4-BE49-F238E27FC236}">
                      <a16:creationId xmlns:a16="http://schemas.microsoft.com/office/drawing/2014/main" id="{8BDDA7E5-F5E5-4F9A-B543-C9B8A1A058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9" name="Line 23">
                  <a:extLst>
                    <a:ext uri="{FF2B5EF4-FFF2-40B4-BE49-F238E27FC236}">
                      <a16:creationId xmlns:a16="http://schemas.microsoft.com/office/drawing/2014/main" id="{2F409EF7-D684-4CF8-A7D7-9D66AC2E51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0" name="Line 24">
                  <a:extLst>
                    <a:ext uri="{FF2B5EF4-FFF2-40B4-BE49-F238E27FC236}">
                      <a16:creationId xmlns:a16="http://schemas.microsoft.com/office/drawing/2014/main" id="{D105E14F-06EF-4BF1-B7B5-D60F02F28F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1" name="Line 25">
                  <a:extLst>
                    <a:ext uri="{FF2B5EF4-FFF2-40B4-BE49-F238E27FC236}">
                      <a16:creationId xmlns:a16="http://schemas.microsoft.com/office/drawing/2014/main" id="{A13EE758-3D9D-47B9-85A5-16256A4741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2" name="Line 26">
                  <a:extLst>
                    <a:ext uri="{FF2B5EF4-FFF2-40B4-BE49-F238E27FC236}">
                      <a16:creationId xmlns:a16="http://schemas.microsoft.com/office/drawing/2014/main" id="{BC1205C8-D9F1-4C10-A5F3-6F9CF57D61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</p:grpSp>
          <p:grpSp>
            <p:nvGrpSpPr>
              <p:cNvPr id="1041" name="Group 27">
                <a:extLst>
                  <a:ext uri="{FF2B5EF4-FFF2-40B4-BE49-F238E27FC236}">
                    <a16:creationId xmlns:a16="http://schemas.microsoft.com/office/drawing/2014/main" id="{4AA41720-C3A3-409B-A698-FC00FD4F7F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4124" name="Line 28">
                  <a:extLst>
                    <a:ext uri="{FF2B5EF4-FFF2-40B4-BE49-F238E27FC236}">
                      <a16:creationId xmlns:a16="http://schemas.microsoft.com/office/drawing/2014/main" id="{D7D30537-192C-4E90-8B72-FD7359684B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5" name="Line 29">
                  <a:extLst>
                    <a:ext uri="{FF2B5EF4-FFF2-40B4-BE49-F238E27FC236}">
                      <a16:creationId xmlns:a16="http://schemas.microsoft.com/office/drawing/2014/main" id="{79C1BFED-0C73-46D7-83DE-435A1BB942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6" name="Line 30">
                  <a:extLst>
                    <a:ext uri="{FF2B5EF4-FFF2-40B4-BE49-F238E27FC236}">
                      <a16:creationId xmlns:a16="http://schemas.microsoft.com/office/drawing/2014/main" id="{9A8214D3-F60F-402E-9346-1B8DC7DC27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7" name="Line 31">
                  <a:extLst>
                    <a:ext uri="{FF2B5EF4-FFF2-40B4-BE49-F238E27FC236}">
                      <a16:creationId xmlns:a16="http://schemas.microsoft.com/office/drawing/2014/main" id="{80A922B7-1D55-4563-90BF-FD2D20266D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8" name="Line 32">
                  <a:extLst>
                    <a:ext uri="{FF2B5EF4-FFF2-40B4-BE49-F238E27FC236}">
                      <a16:creationId xmlns:a16="http://schemas.microsoft.com/office/drawing/2014/main" id="{2B661754-5D9E-4025-83FD-1AF43CCA37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9" name="Line 33">
                  <a:extLst>
                    <a:ext uri="{FF2B5EF4-FFF2-40B4-BE49-F238E27FC236}">
                      <a16:creationId xmlns:a16="http://schemas.microsoft.com/office/drawing/2014/main" id="{E208879C-9F98-4937-98F8-D3529AEBB0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0" name="Line 34">
                  <a:extLst>
                    <a:ext uri="{FF2B5EF4-FFF2-40B4-BE49-F238E27FC236}">
                      <a16:creationId xmlns:a16="http://schemas.microsoft.com/office/drawing/2014/main" id="{F284BC78-9343-45D1-9BFC-28E26D04CB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1" name="Line 35">
                  <a:extLst>
                    <a:ext uri="{FF2B5EF4-FFF2-40B4-BE49-F238E27FC236}">
                      <a16:creationId xmlns:a16="http://schemas.microsoft.com/office/drawing/2014/main" id="{4A96DA66-DD02-408B-96F5-0DE67E90A4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2" name="Line 36">
                  <a:extLst>
                    <a:ext uri="{FF2B5EF4-FFF2-40B4-BE49-F238E27FC236}">
                      <a16:creationId xmlns:a16="http://schemas.microsoft.com/office/drawing/2014/main" id="{A3204D24-FCDC-49A9-892F-B8BE91B88C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3" name="Line 37">
                  <a:extLst>
                    <a:ext uri="{FF2B5EF4-FFF2-40B4-BE49-F238E27FC236}">
                      <a16:creationId xmlns:a16="http://schemas.microsoft.com/office/drawing/2014/main" id="{DB953892-AD43-4D1D-B34A-E4DDBFA4C8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4" name="Line 38">
                  <a:extLst>
                    <a:ext uri="{FF2B5EF4-FFF2-40B4-BE49-F238E27FC236}">
                      <a16:creationId xmlns:a16="http://schemas.microsoft.com/office/drawing/2014/main" id="{C4242DAD-7127-4903-9345-E0F568C35C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5" name="Line 39">
                  <a:extLst>
                    <a:ext uri="{FF2B5EF4-FFF2-40B4-BE49-F238E27FC236}">
                      <a16:creationId xmlns:a16="http://schemas.microsoft.com/office/drawing/2014/main" id="{28C2A876-F159-483C-B7BA-1595F1C9FB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6" name="Line 40">
                  <a:extLst>
                    <a:ext uri="{FF2B5EF4-FFF2-40B4-BE49-F238E27FC236}">
                      <a16:creationId xmlns:a16="http://schemas.microsoft.com/office/drawing/2014/main" id="{76E2E465-4A61-468C-AE0E-97CE7524E2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7" name="Line 41">
                  <a:extLst>
                    <a:ext uri="{FF2B5EF4-FFF2-40B4-BE49-F238E27FC236}">
                      <a16:creationId xmlns:a16="http://schemas.microsoft.com/office/drawing/2014/main" id="{003B6ECD-5495-4C33-A7F6-C2C38C9F6F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8" name="Line 42">
                  <a:extLst>
                    <a:ext uri="{FF2B5EF4-FFF2-40B4-BE49-F238E27FC236}">
                      <a16:creationId xmlns:a16="http://schemas.microsoft.com/office/drawing/2014/main" id="{B755138B-B666-414E-B500-CE64DA9D0B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9" name="Line 43">
                  <a:extLst>
                    <a:ext uri="{FF2B5EF4-FFF2-40B4-BE49-F238E27FC236}">
                      <a16:creationId xmlns:a16="http://schemas.microsoft.com/office/drawing/2014/main" id="{ECE09B37-6221-4D1E-90C3-DFFAA27727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0" name="Line 44">
                  <a:extLst>
                    <a:ext uri="{FF2B5EF4-FFF2-40B4-BE49-F238E27FC236}">
                      <a16:creationId xmlns:a16="http://schemas.microsoft.com/office/drawing/2014/main" id="{6CF996A8-400D-45ED-9369-0B5F7D9CCA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1" name="Line 45">
                  <a:extLst>
                    <a:ext uri="{FF2B5EF4-FFF2-40B4-BE49-F238E27FC236}">
                      <a16:creationId xmlns:a16="http://schemas.microsoft.com/office/drawing/2014/main" id="{3FAE74EB-0A09-4FAE-A8E1-C9A78E1B26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2" name="Line 46">
                  <a:extLst>
                    <a:ext uri="{FF2B5EF4-FFF2-40B4-BE49-F238E27FC236}">
                      <a16:creationId xmlns:a16="http://schemas.microsoft.com/office/drawing/2014/main" id="{9E99DF41-5599-4A51-95E1-E9347BF4FF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3" name="Line 47">
                  <a:extLst>
                    <a:ext uri="{FF2B5EF4-FFF2-40B4-BE49-F238E27FC236}">
                      <a16:creationId xmlns:a16="http://schemas.microsoft.com/office/drawing/2014/main" id="{B16D6369-CE18-422A-9C1C-2B749A9FC9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4" name="Line 48">
                  <a:extLst>
                    <a:ext uri="{FF2B5EF4-FFF2-40B4-BE49-F238E27FC236}">
                      <a16:creationId xmlns:a16="http://schemas.microsoft.com/office/drawing/2014/main" id="{5F381A63-7F21-4E89-AE8E-E539418EAA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5" name="Line 49">
                  <a:extLst>
                    <a:ext uri="{FF2B5EF4-FFF2-40B4-BE49-F238E27FC236}">
                      <a16:creationId xmlns:a16="http://schemas.microsoft.com/office/drawing/2014/main" id="{02FA8152-F96D-42C1-A037-ABB0FEEC1F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6" name="Line 50">
                  <a:extLst>
                    <a:ext uri="{FF2B5EF4-FFF2-40B4-BE49-F238E27FC236}">
                      <a16:creationId xmlns:a16="http://schemas.microsoft.com/office/drawing/2014/main" id="{F02E7AB0-D8CA-40A4-96BD-D90D8C0DE8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7" name="Line 51">
                  <a:extLst>
                    <a:ext uri="{FF2B5EF4-FFF2-40B4-BE49-F238E27FC236}">
                      <a16:creationId xmlns:a16="http://schemas.microsoft.com/office/drawing/2014/main" id="{805323F3-1DA0-4872-BEEE-F881F68FA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8" name="Line 52">
                  <a:extLst>
                    <a:ext uri="{FF2B5EF4-FFF2-40B4-BE49-F238E27FC236}">
                      <a16:creationId xmlns:a16="http://schemas.microsoft.com/office/drawing/2014/main" id="{7D3C506D-4330-4100-8630-5648E43A6D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9" name="Line 53">
                  <a:extLst>
                    <a:ext uri="{FF2B5EF4-FFF2-40B4-BE49-F238E27FC236}">
                      <a16:creationId xmlns:a16="http://schemas.microsoft.com/office/drawing/2014/main" id="{88AB1322-0026-419F-B4CC-E240CCFA83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50" name="Line 54">
                  <a:extLst>
                    <a:ext uri="{FF2B5EF4-FFF2-40B4-BE49-F238E27FC236}">
                      <a16:creationId xmlns:a16="http://schemas.microsoft.com/office/drawing/2014/main" id="{212F357B-E5C6-44D4-B751-8E70085CE9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51" name="Line 55">
                  <a:extLst>
                    <a:ext uri="{FF2B5EF4-FFF2-40B4-BE49-F238E27FC236}">
                      <a16:creationId xmlns:a16="http://schemas.microsoft.com/office/drawing/2014/main" id="{9E60D742-86FF-4B99-B2D1-19E0AB5303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52" name="Line 56">
                  <a:extLst>
                    <a:ext uri="{FF2B5EF4-FFF2-40B4-BE49-F238E27FC236}">
                      <a16:creationId xmlns:a16="http://schemas.microsoft.com/office/drawing/2014/main" id="{6D267EF1-5673-4CDC-9C2C-17E1748FD8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</p:grpSp>
        </p:grpSp>
        <p:sp>
          <p:nvSpPr>
            <p:cNvPr id="4153" name="Rectangle 57" descr="60%">
              <a:extLst>
                <a:ext uri="{FF2B5EF4-FFF2-40B4-BE49-F238E27FC236}">
                  <a16:creationId xmlns:a16="http://schemas.microsoft.com/office/drawing/2014/main" id="{A6782693-BFF6-4F9A-A2CC-52D08550266A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4154" name="Line 58">
              <a:extLst>
                <a:ext uri="{FF2B5EF4-FFF2-40B4-BE49-F238E27FC236}">
                  <a16:creationId xmlns:a16="http://schemas.microsoft.com/office/drawing/2014/main" id="{31F0F3CC-B145-4AEE-9CEC-52F30075DCA8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400"/>
            </a:p>
          </p:txBody>
        </p:sp>
        <p:grpSp>
          <p:nvGrpSpPr>
            <p:cNvPr id="1036" name="Group 59">
              <a:extLst>
                <a:ext uri="{FF2B5EF4-FFF2-40B4-BE49-F238E27FC236}">
                  <a16:creationId xmlns:a16="http://schemas.microsoft.com/office/drawing/2014/main" id="{196EF9EB-2739-499B-B5F0-568AA47143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4156" name="Line 60">
                <a:extLst>
                  <a:ext uri="{FF2B5EF4-FFF2-40B4-BE49-F238E27FC236}">
                    <a16:creationId xmlns:a16="http://schemas.microsoft.com/office/drawing/2014/main" id="{6345A12A-C486-452C-B43F-CDB0F370B1CA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4157" name="Line 61">
                <a:extLst>
                  <a:ext uri="{FF2B5EF4-FFF2-40B4-BE49-F238E27FC236}">
                    <a16:creationId xmlns:a16="http://schemas.microsoft.com/office/drawing/2014/main" id="{215C26A3-D929-44D4-AC08-6D48D258E56F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4158" name="Arc 62">
                <a:extLst>
                  <a:ext uri="{FF2B5EF4-FFF2-40B4-BE49-F238E27FC236}">
                    <a16:creationId xmlns:a16="http://schemas.microsoft.com/office/drawing/2014/main" id="{6A0AC915-305E-41B2-9FDB-5855E5A48FB9}"/>
                  </a:ext>
                </a:extLst>
              </p:cNvPr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</p:grpSp>
      </p:grpSp>
      <p:sp>
        <p:nvSpPr>
          <p:cNvPr id="1027" name="Rectangle 63">
            <a:extLst>
              <a:ext uri="{FF2B5EF4-FFF2-40B4-BE49-F238E27FC236}">
                <a16:creationId xmlns:a16="http://schemas.microsoft.com/office/drawing/2014/main" id="{A1D71DBF-24AE-42DA-9D5C-F0F7564D5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381DA38-2939-404E-8AF2-A99ADC8880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161" name="Rectangle 65">
            <a:extLst>
              <a:ext uri="{FF2B5EF4-FFF2-40B4-BE49-F238E27FC236}">
                <a16:creationId xmlns:a16="http://schemas.microsoft.com/office/drawing/2014/main" id="{96E3B39E-2C47-460D-9418-362841BD11A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ea typeface="굴림" panose="020B0600000101010101" pitchFamily="50" charset="-127"/>
              </a:defRPr>
            </a:lvl1pPr>
          </a:lstStyle>
          <a:p>
            <a:fld id="{7107BB3D-C63D-4EF7-A54C-D41E858E9A11}" type="datetime8">
              <a:rPr lang="en-US" altLang="ko-KR" smtClean="0"/>
              <a:t>12/10/2020 8:38 AM</a:t>
            </a:fld>
            <a:endParaRPr lang="en-US" altLang="ko-KR"/>
          </a:p>
        </p:txBody>
      </p:sp>
      <p:sp>
        <p:nvSpPr>
          <p:cNvPr id="4162" name="Rectangle 66">
            <a:extLst>
              <a:ext uri="{FF2B5EF4-FFF2-40B4-BE49-F238E27FC236}">
                <a16:creationId xmlns:a16="http://schemas.microsoft.com/office/drawing/2014/main" id="{FACE01F1-4A67-4459-B8A2-9CA95B4B3EA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4163" name="Rectangle 67">
            <a:extLst>
              <a:ext uri="{FF2B5EF4-FFF2-40B4-BE49-F238E27FC236}">
                <a16:creationId xmlns:a16="http://schemas.microsoft.com/office/drawing/2014/main" id="{59392B99-BE9D-4970-A44C-B2F2F38D5E3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anose="020B0600000101010101" pitchFamily="50" charset="-127"/>
              </a:defRPr>
            </a:lvl1pPr>
          </a:lstStyle>
          <a:p>
            <a:fld id="{33CFF6AB-E09E-4655-8645-5AA3F5187764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4164" name="Text Box 68">
            <a:extLst>
              <a:ext uri="{FF2B5EF4-FFF2-40B4-BE49-F238E27FC236}">
                <a16:creationId xmlns:a16="http://schemas.microsoft.com/office/drawing/2014/main" id="{06C10F8B-CA21-47E2-8E18-C48B9914D1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1113" y="6451601"/>
            <a:ext cx="2389757" cy="3077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/>
              <a:t>© 2010 Goodrich, Tamassia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q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10.xml"/><Relationship Id="rId5" Type="http://schemas.openxmlformats.org/officeDocument/2006/relationships/image" Target="../media/image3.wmf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microsoft.com/office/2011/relationships/inkAction" Target="../ink/inkAction11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12.xml"/><Relationship Id="rId5" Type="http://schemas.openxmlformats.org/officeDocument/2006/relationships/image" Target="../media/image4.wmf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png"/><Relationship Id="rId5" Type="http://schemas.microsoft.com/office/2011/relationships/inkAction" Target="../ink/inkAction13.xml"/><Relationship Id="rId4" Type="http://schemas.openxmlformats.org/officeDocument/2006/relationships/image" Target="../media/image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14.xml"/><Relationship Id="rId5" Type="http://schemas.openxmlformats.org/officeDocument/2006/relationships/image" Target="../media/image6.wmf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1.png"/><Relationship Id="rId5" Type="http://schemas.microsoft.com/office/2011/relationships/inkAction" Target="../ink/inkAction15.xml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2.png"/><Relationship Id="rId5" Type="http://schemas.microsoft.com/office/2011/relationships/inkAction" Target="../ink/inkAction16.xml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microsoft.com/office/2011/relationships/inkAction" Target="../ink/inkAction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microsoft.com/office/2011/relationships/inkAction" Target="../ink/inkAction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microsoft.com/office/2011/relationships/inkAction" Target="../ink/inkAction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6.png"/><Relationship Id="rId5" Type="http://schemas.microsoft.com/office/2011/relationships/inkAction" Target="../ink/inkAction20.xml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microsoft.com/office/2011/relationships/inkAction" Target="../ink/inkAction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8.png"/><Relationship Id="rId5" Type="http://schemas.microsoft.com/office/2011/relationships/inkAction" Target="../ink/inkAction22.xml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microsoft.com/office/2011/relationships/inkAction" Target="../ink/inkAction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11/relationships/inkAction" Target="../ink/inkAction3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11/relationships/inkAction" Target="../ink/inkAction4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microsoft.com/office/2011/relationships/inkAction" Target="../ink/inkAction5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microsoft.com/office/2011/relationships/inkAction" Target="../ink/inkAction6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microsoft.com/office/2011/relationships/inkAction" Target="../ink/inkAction7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microsoft.com/office/2011/relationships/inkAction" Target="../ink/inkAction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0">
            <a:extLst>
              <a:ext uri="{FF2B5EF4-FFF2-40B4-BE49-F238E27FC236}">
                <a16:creationId xmlns:a16="http://schemas.microsoft.com/office/drawing/2014/main" id="{CEABAF90-4258-4163-B5FD-7425C3769C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3075" name="Rectangle 71">
            <a:extLst>
              <a:ext uri="{FF2B5EF4-FFF2-40B4-BE49-F238E27FC236}">
                <a16:creationId xmlns:a16="http://schemas.microsoft.com/office/drawing/2014/main" id="{79C633E3-86BA-4EDD-AD63-1F7A190584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613D7C3-ADE8-4851-9A33-780719E6187C}" type="slidenum">
              <a:rPr lang="en-US" altLang="ko-KR" sz="1400"/>
              <a:pPr eaLnBrk="1" hangingPunct="1"/>
              <a:t>1</a:t>
            </a:fld>
            <a:endParaRPr lang="en-US" altLang="ko-K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258CE709-140B-466A-81D7-C301ABE0F1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38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Graph</a:t>
            </a:r>
            <a:r>
              <a:rPr lang="ko-KR" altLang="en-US">
                <a:ea typeface="굴림" panose="020B0600000101010101" pitchFamily="50" charset="-127"/>
              </a:rPr>
              <a:t> </a:t>
            </a:r>
            <a:r>
              <a:rPr lang="en-US" altLang="ko-KR">
                <a:ea typeface="굴림" panose="020B0600000101010101" pitchFamily="50" charset="-127"/>
              </a:rPr>
              <a:t>Traversals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61AA4A6-F4E3-4320-AF46-7150D10754E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9520" y="545760"/>
              <a:ext cx="9547560" cy="619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61AA4A6-F4E3-4320-AF46-7150D10754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0160" y="536400"/>
                <a:ext cx="9566280" cy="62168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6C94253-F660-4AC8-B5A3-7D0D13EFC3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951"/>
    </mc:Choice>
    <mc:Fallback xmlns="">
      <p:transition spd="slow" advTm="353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>
            <a:extLst>
              <a:ext uri="{FF2B5EF4-FFF2-40B4-BE49-F238E27FC236}">
                <a16:creationId xmlns:a16="http://schemas.microsoft.com/office/drawing/2014/main" id="{B1AF74F6-0856-4E45-8693-8D464D1E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CCA790CD-CFAB-4E36-BEDD-5A795119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F8DA7B6-CE59-491C-AE10-E8FE2288D98F}" type="slidenum">
              <a:rPr lang="en-US" altLang="ko-KR" sz="1400"/>
              <a:pPr eaLnBrk="1" hangingPunct="1"/>
              <a:t>10</a:t>
            </a:fld>
            <a:endParaRPr lang="en-US" altLang="ko-KR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0CD3DB5C-A9BE-4B6A-8C43-38A7E3693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DFS and Maze Traversal </a:t>
            </a:r>
          </a:p>
        </p:txBody>
      </p:sp>
      <p:sp>
        <p:nvSpPr>
          <p:cNvPr id="1229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A61AE26-789A-4DEB-A416-BF6AB94F1F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1676400"/>
            <a:ext cx="3505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The DFS algorithm is similar to a classic strategy for exploring a maze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We mark each intersection, corner and dead end (vertex) visited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We mark each corridor (edge ) traversed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We keep track of the path back to the entrance (start vertex) by means of a rope (recursion stack)</a:t>
            </a:r>
          </a:p>
        </p:txBody>
      </p:sp>
      <p:sp>
        <p:nvSpPr>
          <p:cNvPr id="12294" name="Rectangle 33">
            <a:extLst>
              <a:ext uri="{FF2B5EF4-FFF2-40B4-BE49-F238E27FC236}">
                <a16:creationId xmlns:a16="http://schemas.microsoft.com/office/drawing/2014/main" id="{7A0EBC01-EDBD-4AFB-8716-8AFD03E7C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326" y="2282826"/>
            <a:ext cx="4181475" cy="3584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2295" name="Line 34">
            <a:extLst>
              <a:ext uri="{FF2B5EF4-FFF2-40B4-BE49-F238E27FC236}">
                <a16:creationId xmlns:a16="http://schemas.microsoft.com/office/drawing/2014/main" id="{BCC5B717-DF37-4D5E-9088-0C41C4C4E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9325" y="2262189"/>
            <a:ext cx="0" cy="3584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6" name="Line 35">
            <a:extLst>
              <a:ext uri="{FF2B5EF4-FFF2-40B4-BE49-F238E27FC236}">
                <a16:creationId xmlns:a16="http://schemas.microsoft.com/office/drawing/2014/main" id="{1415F6D2-076F-4C24-A00B-716E357B3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10800" y="2262189"/>
            <a:ext cx="0" cy="3584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7" name="Line 36">
            <a:extLst>
              <a:ext uri="{FF2B5EF4-FFF2-40B4-BE49-F238E27FC236}">
                <a16:creationId xmlns:a16="http://schemas.microsoft.com/office/drawing/2014/main" id="{EF50580B-774B-4FD2-A557-5EA2A3704C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6226" y="2262188"/>
            <a:ext cx="3584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8" name="Line 37">
            <a:extLst>
              <a:ext uri="{FF2B5EF4-FFF2-40B4-BE49-F238E27FC236}">
                <a16:creationId xmlns:a16="http://schemas.microsoft.com/office/drawing/2014/main" id="{A53852DE-06AC-4A9F-8506-E0FB4800DC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29326" y="5846763"/>
            <a:ext cx="3584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99" name="Line 38">
            <a:extLst>
              <a:ext uri="{FF2B5EF4-FFF2-40B4-BE49-F238E27FC236}">
                <a16:creationId xmlns:a16="http://schemas.microsoft.com/office/drawing/2014/main" id="{EB3C0EA1-29A9-4469-8F8F-6A27D3F3E3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6225" y="2859089"/>
            <a:ext cx="0" cy="598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0" name="Line 39">
            <a:extLst>
              <a:ext uri="{FF2B5EF4-FFF2-40B4-BE49-F238E27FC236}">
                <a16:creationId xmlns:a16="http://schemas.microsoft.com/office/drawing/2014/main" id="{5751D51B-694B-499E-8876-939B357F1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1613" y="3457575"/>
            <a:ext cx="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1" name="Line 40">
            <a:extLst>
              <a:ext uri="{FF2B5EF4-FFF2-40B4-BE49-F238E27FC236}">
                <a16:creationId xmlns:a16="http://schemas.microsoft.com/office/drawing/2014/main" id="{637FFDB6-04D5-4CC1-A71B-5B83A85DCD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3457575"/>
            <a:ext cx="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2" name="Line 41">
            <a:extLst>
              <a:ext uri="{FF2B5EF4-FFF2-40B4-BE49-F238E27FC236}">
                <a16:creationId xmlns:a16="http://schemas.microsoft.com/office/drawing/2014/main" id="{A69E570E-DABD-4E86-A9F5-7EE41F0B01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6225" y="4054475"/>
            <a:ext cx="5984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3" name="Line 43">
            <a:extLst>
              <a:ext uri="{FF2B5EF4-FFF2-40B4-BE49-F238E27FC236}">
                <a16:creationId xmlns:a16="http://schemas.microsoft.com/office/drawing/2014/main" id="{62A55997-DB62-46CD-8501-BD762871B2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15414" y="2859088"/>
            <a:ext cx="5984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4" name="Line 44">
            <a:extLst>
              <a:ext uri="{FF2B5EF4-FFF2-40B4-BE49-F238E27FC236}">
                <a16:creationId xmlns:a16="http://schemas.microsoft.com/office/drawing/2014/main" id="{4AA45A2A-749A-4AB8-9DA9-CCF0D9D4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1613" y="4651375"/>
            <a:ext cx="0" cy="1195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5" name="Line 45">
            <a:extLst>
              <a:ext uri="{FF2B5EF4-FFF2-40B4-BE49-F238E27FC236}">
                <a16:creationId xmlns:a16="http://schemas.microsoft.com/office/drawing/2014/main" id="{53A69A47-2B8A-494B-9B54-A26D49F3F64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8513" y="2262189"/>
            <a:ext cx="0" cy="17732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6" name="Line 46">
            <a:extLst>
              <a:ext uri="{FF2B5EF4-FFF2-40B4-BE49-F238E27FC236}">
                <a16:creationId xmlns:a16="http://schemas.microsoft.com/office/drawing/2014/main" id="{E97916CE-21A5-4EBF-AA0F-DA6E2D146F93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5413" y="3475039"/>
            <a:ext cx="0" cy="2371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7" name="Line 47">
            <a:extLst>
              <a:ext uri="{FF2B5EF4-FFF2-40B4-BE49-F238E27FC236}">
                <a16:creationId xmlns:a16="http://schemas.microsoft.com/office/drawing/2014/main" id="{F0EBA893-0BD2-4504-9336-21798F4A60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13900" y="4670425"/>
            <a:ext cx="596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8" name="Line 48">
            <a:extLst>
              <a:ext uri="{FF2B5EF4-FFF2-40B4-BE49-F238E27FC236}">
                <a16:creationId xmlns:a16="http://schemas.microsoft.com/office/drawing/2014/main" id="{560E24F0-BA3A-4902-8361-A0F9759F6FF5}"/>
              </a:ext>
            </a:extLst>
          </p:cNvPr>
          <p:cNvSpPr>
            <a:spLocks noChangeShapeType="1"/>
          </p:cNvSpPr>
          <p:nvPr/>
        </p:nvSpPr>
        <p:spPr bwMode="auto">
          <a:xfrm>
            <a:off x="9613900" y="4651375"/>
            <a:ext cx="0" cy="5984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9" name="Line 49">
            <a:extLst>
              <a:ext uri="{FF2B5EF4-FFF2-40B4-BE49-F238E27FC236}">
                <a16:creationId xmlns:a16="http://schemas.microsoft.com/office/drawing/2014/main" id="{6E6BFF98-E332-4D15-A92E-BBA587F17D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1613" y="4035425"/>
            <a:ext cx="596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0" name="Line 50">
            <a:extLst>
              <a:ext uri="{FF2B5EF4-FFF2-40B4-BE49-F238E27FC236}">
                <a16:creationId xmlns:a16="http://schemas.microsoft.com/office/drawing/2014/main" id="{95E99A30-E6D5-417F-AFF7-C876CFBD8C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5750" y="2868613"/>
            <a:ext cx="596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1" name="Line 51">
            <a:extLst>
              <a:ext uri="{FF2B5EF4-FFF2-40B4-BE49-F238E27FC236}">
                <a16:creationId xmlns:a16="http://schemas.microsoft.com/office/drawing/2014/main" id="{3BDD025E-B13E-4D95-AC04-642536917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8513" y="4651375"/>
            <a:ext cx="0" cy="5984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2" name="Line 52">
            <a:extLst>
              <a:ext uri="{FF2B5EF4-FFF2-40B4-BE49-F238E27FC236}">
                <a16:creationId xmlns:a16="http://schemas.microsoft.com/office/drawing/2014/main" id="{47655855-ABF9-49B8-8151-1D9D38C5C3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18513" y="4651375"/>
            <a:ext cx="596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3" name="Line 53">
            <a:extLst>
              <a:ext uri="{FF2B5EF4-FFF2-40B4-BE49-F238E27FC236}">
                <a16:creationId xmlns:a16="http://schemas.microsoft.com/office/drawing/2014/main" id="{CCE81232-FA0A-49DC-A716-602750D0C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4073525"/>
            <a:ext cx="0" cy="1176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4" name="Line 54">
            <a:extLst>
              <a:ext uri="{FF2B5EF4-FFF2-40B4-BE49-F238E27FC236}">
                <a16:creationId xmlns:a16="http://schemas.microsoft.com/office/drawing/2014/main" id="{257349DE-F398-4CFA-AA74-22892BBE29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8375" y="4670425"/>
            <a:ext cx="596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5" name="Line 55">
            <a:extLst>
              <a:ext uri="{FF2B5EF4-FFF2-40B4-BE49-F238E27FC236}">
                <a16:creationId xmlns:a16="http://schemas.microsoft.com/office/drawing/2014/main" id="{29BA04AC-695A-4396-BAC7-3085E753DC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5275" y="4670425"/>
            <a:ext cx="0" cy="579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6" name="Line 60">
            <a:extLst>
              <a:ext uri="{FF2B5EF4-FFF2-40B4-BE49-F238E27FC236}">
                <a16:creationId xmlns:a16="http://schemas.microsoft.com/office/drawing/2014/main" id="{98FC2351-883C-419F-9044-AE432F40F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1613" y="2262188"/>
            <a:ext cx="0" cy="596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7" name="Line 69">
            <a:extLst>
              <a:ext uri="{FF2B5EF4-FFF2-40B4-BE49-F238E27FC236}">
                <a16:creationId xmlns:a16="http://schemas.microsoft.com/office/drawing/2014/main" id="{F75B8F2E-A4C6-498F-9466-A423F4C986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77001" y="2560638"/>
            <a:ext cx="1046163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8" name="Line 70">
            <a:extLst>
              <a:ext uri="{FF2B5EF4-FFF2-40B4-BE49-F238E27FC236}">
                <a16:creationId xmlns:a16="http://schemas.microsoft.com/office/drawing/2014/main" id="{EB5073C7-4A6D-4E00-B7B8-36C0F91842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225" y="2187575"/>
            <a:ext cx="0" cy="156845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19" name="Line 71">
            <a:extLst>
              <a:ext uri="{FF2B5EF4-FFF2-40B4-BE49-F238E27FC236}">
                <a16:creationId xmlns:a16="http://schemas.microsoft.com/office/drawing/2014/main" id="{CCA04F08-E3FA-42F0-BEFD-A8B0ACC3BB97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648450" y="3479800"/>
            <a:ext cx="0" cy="55245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0" name="Line 72">
            <a:extLst>
              <a:ext uri="{FF2B5EF4-FFF2-40B4-BE49-F238E27FC236}">
                <a16:creationId xmlns:a16="http://schemas.microsoft.com/office/drawing/2014/main" id="{E1338098-D157-4BB1-8EB0-6420A8D5E643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6616700" y="3438525"/>
            <a:ext cx="61595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1" name="Line 73">
            <a:extLst>
              <a:ext uri="{FF2B5EF4-FFF2-40B4-BE49-F238E27FC236}">
                <a16:creationId xmlns:a16="http://schemas.microsoft.com/office/drawing/2014/main" id="{6F4537A8-BE6F-4870-A347-12B2A6A473B5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7238207" y="2845594"/>
            <a:ext cx="569912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2" name="Line 74">
            <a:extLst>
              <a:ext uri="{FF2B5EF4-FFF2-40B4-BE49-F238E27FC236}">
                <a16:creationId xmlns:a16="http://schemas.microsoft.com/office/drawing/2014/main" id="{C7257FB4-3365-4204-A754-D4E4334D2D4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223919" y="2831306"/>
            <a:ext cx="0" cy="5984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3" name="Line 75">
            <a:extLst>
              <a:ext uri="{FF2B5EF4-FFF2-40B4-BE49-F238E27FC236}">
                <a16:creationId xmlns:a16="http://schemas.microsoft.com/office/drawing/2014/main" id="{30A61BFE-1359-4BE9-871F-233EA40FA7FD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816057" y="2855119"/>
            <a:ext cx="0" cy="550863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4" name="Line 77">
            <a:extLst>
              <a:ext uri="{FF2B5EF4-FFF2-40B4-BE49-F238E27FC236}">
                <a16:creationId xmlns:a16="http://schemas.microsoft.com/office/drawing/2014/main" id="{87A2EAA2-0DB6-435B-A10F-F60EE1A210C7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7822407" y="2848769"/>
            <a:ext cx="569912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5" name="Line 78">
            <a:extLst>
              <a:ext uri="{FF2B5EF4-FFF2-40B4-BE49-F238E27FC236}">
                <a16:creationId xmlns:a16="http://schemas.microsoft.com/office/drawing/2014/main" id="{D8508D1A-2BFF-44B4-8B6A-DC5476456F7E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7797800" y="3438525"/>
            <a:ext cx="61595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6" name="Line 79">
            <a:extLst>
              <a:ext uri="{FF2B5EF4-FFF2-40B4-BE49-F238E27FC236}">
                <a16:creationId xmlns:a16="http://schemas.microsoft.com/office/drawing/2014/main" id="{7CDCA2EC-569A-4CEE-89FC-34589AD9D4BF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6878638" y="3775075"/>
            <a:ext cx="128905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27" name="Line 80">
            <a:extLst>
              <a:ext uri="{FF2B5EF4-FFF2-40B4-BE49-F238E27FC236}">
                <a16:creationId xmlns:a16="http://schemas.microsoft.com/office/drawing/2014/main" id="{2E90D59D-CCFE-465A-90A5-6A53A676A08B}"/>
              </a:ext>
            </a:extLst>
          </p:cNvPr>
          <p:cNvSpPr>
            <a:spLocks noChangeShapeType="1"/>
          </p:cNvSpPr>
          <p:nvPr/>
        </p:nvSpPr>
        <p:spPr bwMode="auto">
          <a:xfrm>
            <a:off x="9613900" y="2859089"/>
            <a:ext cx="0" cy="1176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2328" name="Picture 81" descr="C:\Documents and Settings\Administrator\Application Data\Microsoft\Media Catalog\Downloaded Clips\cl3e\j0156981.wmf">
            <a:extLst>
              <a:ext uri="{FF2B5EF4-FFF2-40B4-BE49-F238E27FC236}">
                <a16:creationId xmlns:a16="http://schemas.microsoft.com/office/drawing/2014/main" id="{A499E0A8-78E3-4F2A-AF09-CD2994A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52401"/>
            <a:ext cx="1754188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68AD6-61BD-4537-93FD-157FDDBA34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40080" y="1958760"/>
              <a:ext cx="6757200" cy="4117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68AD6-61BD-4537-93FD-157FDDBA3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0720" y="1949400"/>
                <a:ext cx="6775920" cy="4136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8EB7F2-C322-46EC-907A-F0F9872C8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00"/>
    </mc:Choice>
    <mc:Fallback xmlns="">
      <p:transition spd="slow" advTm="78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5">
            <a:extLst>
              <a:ext uri="{FF2B5EF4-FFF2-40B4-BE49-F238E27FC236}">
                <a16:creationId xmlns:a16="http://schemas.microsoft.com/office/drawing/2014/main" id="{5D873783-0C03-4860-8367-4861FBF5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13315" name="Slide Number Placeholder 6">
            <a:extLst>
              <a:ext uri="{FF2B5EF4-FFF2-40B4-BE49-F238E27FC236}">
                <a16:creationId xmlns:a16="http://schemas.microsoft.com/office/drawing/2014/main" id="{D2733198-1B1C-4F90-A719-8FA2FEBC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668D2FB-9906-4AF3-878C-6B3AB3252A7F}" type="slidenum">
              <a:rPr lang="en-US" altLang="ko-KR" sz="1400"/>
              <a:pPr eaLnBrk="1" hangingPunct="1"/>
              <a:t>11</a:t>
            </a:fld>
            <a:endParaRPr lang="en-US" altLang="ko-KR" sz="1400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F905E2D-AB28-4593-8589-8E74178275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Properties of DFS</a:t>
            </a:r>
          </a:p>
        </p:txBody>
      </p:sp>
      <p:sp>
        <p:nvSpPr>
          <p:cNvPr id="1331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A5E1501-0A8D-4740-8BC5-D7BE7691AC0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62200" y="1752600"/>
            <a:ext cx="3810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2"/>
                </a:solidFill>
                <a:ea typeface="굴림" panose="020B0600000101010101" pitchFamily="50" charset="-127"/>
              </a:rPr>
              <a:t>Property 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>
                <a:ea typeface="굴림" panose="020B0600000101010101" pitchFamily="50" charset="-127"/>
              </a:rPr>
              <a:t>	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DFS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G, v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) </a:t>
            </a:r>
            <a:r>
              <a:rPr lang="en-US" altLang="ko-KR" sz="2400">
                <a:ea typeface="굴림" panose="020B0600000101010101" pitchFamily="50" charset="-127"/>
              </a:rPr>
              <a:t>visits all the vertices and edges in the connected component of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endParaRPr lang="en-US" altLang="ko-KR" sz="2400">
              <a:ea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>
                <a:solidFill>
                  <a:schemeClr val="tx2"/>
                </a:solidFill>
                <a:ea typeface="굴림" panose="020B0600000101010101" pitchFamily="50" charset="-127"/>
              </a:rPr>
              <a:t>Property 2</a:t>
            </a:r>
            <a:endParaRPr lang="en-US" altLang="ko-KR">
              <a:ea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>
                <a:ea typeface="굴림" panose="020B0600000101010101" pitchFamily="50" charset="-127"/>
              </a:rPr>
              <a:t>	The discovery edges labeled by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DFS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G, v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) </a:t>
            </a:r>
            <a:r>
              <a:rPr lang="en-US" altLang="ko-KR" sz="2400">
                <a:ea typeface="굴림" panose="020B0600000101010101" pitchFamily="50" charset="-127"/>
              </a:rPr>
              <a:t>form a spanning tree of the connected component of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endParaRPr lang="en-US" altLang="ko-KR" sz="2400">
              <a:ea typeface="굴림" panose="020B0600000101010101" pitchFamily="50" charset="-127"/>
            </a:endParaRPr>
          </a:p>
        </p:txBody>
      </p:sp>
      <p:grpSp>
        <p:nvGrpSpPr>
          <p:cNvPr id="13318" name="Group 5">
            <a:extLst>
              <a:ext uri="{FF2B5EF4-FFF2-40B4-BE49-F238E27FC236}">
                <a16:creationId xmlns:a16="http://schemas.microsoft.com/office/drawing/2014/main" id="{FD9E1646-ADB9-46EC-82F5-BAC86A49F13C}"/>
              </a:ext>
            </a:extLst>
          </p:cNvPr>
          <p:cNvGrpSpPr>
            <a:grpSpLocks/>
          </p:cNvGrpSpPr>
          <p:nvPr/>
        </p:nvGrpSpPr>
        <p:grpSpPr bwMode="auto">
          <a:xfrm>
            <a:off x="6172201" y="2743200"/>
            <a:ext cx="4043363" cy="2401888"/>
            <a:chOff x="3377" y="1085"/>
            <a:chExt cx="1941" cy="1153"/>
          </a:xfrm>
        </p:grpSpPr>
        <p:sp>
          <p:nvSpPr>
            <p:cNvPr id="13319" name="Oval 6">
              <a:extLst>
                <a:ext uri="{FF2B5EF4-FFF2-40B4-BE49-F238E27FC236}">
                  <a16:creationId xmlns:a16="http://schemas.microsoft.com/office/drawing/2014/main" id="{7701C7D0-8B06-42F0-A200-69DEC6C7F7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99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13320" name="Oval 7">
              <a:extLst>
                <a:ext uri="{FF2B5EF4-FFF2-40B4-BE49-F238E27FC236}">
                  <a16:creationId xmlns:a16="http://schemas.microsoft.com/office/drawing/2014/main" id="{654BAB1B-BD12-4C80-A8F5-546796A7F5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77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3321" name="Oval 8">
              <a:extLst>
                <a:ext uri="{FF2B5EF4-FFF2-40B4-BE49-F238E27FC236}">
                  <a16:creationId xmlns:a16="http://schemas.microsoft.com/office/drawing/2014/main" id="{065C2F46-3152-41EF-B95B-4E8D792D1E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38" y="108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3322" name="Oval 9">
              <a:extLst>
                <a:ext uri="{FF2B5EF4-FFF2-40B4-BE49-F238E27FC236}">
                  <a16:creationId xmlns:a16="http://schemas.microsoft.com/office/drawing/2014/main" id="{25B45A98-F309-48FC-A7DF-C5809B1666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38" y="2007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>
                  <a:ea typeface="굴림" panose="020B0600000101010101" pitchFamily="50" charset="-127"/>
                </a:rPr>
                <a:t>C</a:t>
              </a:r>
            </a:p>
          </p:txBody>
        </p:sp>
        <p:cxnSp>
          <p:nvCxnSpPr>
            <p:cNvPr id="13323" name="AutoShape 10">
              <a:extLst>
                <a:ext uri="{FF2B5EF4-FFF2-40B4-BE49-F238E27FC236}">
                  <a16:creationId xmlns:a16="http://schemas.microsoft.com/office/drawing/2014/main" id="{B3B946D1-11D5-4A9F-8721-B513FB505AE9}"/>
                </a:ext>
              </a:extLst>
            </p:cNvPr>
            <p:cNvCxnSpPr>
              <a:cxnSpLocks noChangeAspect="1" noChangeShapeType="1"/>
              <a:stCxn id="13321" idx="3"/>
              <a:endCxn id="13320" idx="7"/>
            </p:cNvCxnSpPr>
            <p:nvPr/>
          </p:nvCxnSpPr>
          <p:spPr bwMode="auto">
            <a:xfrm flipH="1">
              <a:off x="3574" y="1294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4" name="AutoShape 11">
              <a:extLst>
                <a:ext uri="{FF2B5EF4-FFF2-40B4-BE49-F238E27FC236}">
                  <a16:creationId xmlns:a16="http://schemas.microsoft.com/office/drawing/2014/main" id="{A5E197E8-2FC8-4F97-B8ED-1F4E9B0CC29C}"/>
                </a:ext>
              </a:extLst>
            </p:cNvPr>
            <p:cNvCxnSpPr>
              <a:cxnSpLocks noChangeAspect="1" noChangeShapeType="1"/>
              <a:stCxn id="13322" idx="1"/>
              <a:endCxn id="13320" idx="5"/>
            </p:cNvCxnSpPr>
            <p:nvPr/>
          </p:nvCxnSpPr>
          <p:spPr bwMode="auto">
            <a:xfrm flipH="1" flipV="1">
              <a:off x="3574" y="175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5" name="AutoShape 12">
              <a:extLst>
                <a:ext uri="{FF2B5EF4-FFF2-40B4-BE49-F238E27FC236}">
                  <a16:creationId xmlns:a16="http://schemas.microsoft.com/office/drawing/2014/main" id="{CDD3321E-80DE-4BA5-8224-450C183B7301}"/>
                </a:ext>
              </a:extLst>
            </p:cNvPr>
            <p:cNvCxnSpPr>
              <a:cxnSpLocks noChangeAspect="1" noChangeShapeType="1"/>
              <a:stCxn id="13322" idx="7"/>
              <a:endCxn id="13319" idx="3"/>
            </p:cNvCxnSpPr>
            <p:nvPr/>
          </p:nvCxnSpPr>
          <p:spPr bwMode="auto">
            <a:xfrm flipV="1">
              <a:off x="4035" y="175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6" name="AutoShape 13">
              <a:extLst>
                <a:ext uri="{FF2B5EF4-FFF2-40B4-BE49-F238E27FC236}">
                  <a16:creationId xmlns:a16="http://schemas.microsoft.com/office/drawing/2014/main" id="{158175F3-CF29-4E66-ABDA-529AEA9EF6DA}"/>
                </a:ext>
              </a:extLst>
            </p:cNvPr>
            <p:cNvCxnSpPr>
              <a:cxnSpLocks noChangeAspect="1" noChangeShapeType="1"/>
              <a:stCxn id="13321" idx="5"/>
              <a:endCxn id="13319" idx="1"/>
            </p:cNvCxnSpPr>
            <p:nvPr/>
          </p:nvCxnSpPr>
          <p:spPr bwMode="auto">
            <a:xfrm>
              <a:off x="4035" y="1294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7" name="AutoShape 14">
              <a:extLst>
                <a:ext uri="{FF2B5EF4-FFF2-40B4-BE49-F238E27FC236}">
                  <a16:creationId xmlns:a16="http://schemas.microsoft.com/office/drawing/2014/main" id="{FD36E47C-E981-4082-9CDD-DE02BFCC3CF1}"/>
                </a:ext>
              </a:extLst>
            </p:cNvPr>
            <p:cNvCxnSpPr>
              <a:cxnSpLocks noChangeAspect="1" noChangeShapeType="1"/>
              <a:stCxn id="13321" idx="4"/>
              <a:endCxn id="13322" idx="0"/>
            </p:cNvCxnSpPr>
            <p:nvPr/>
          </p:nvCxnSpPr>
          <p:spPr bwMode="auto">
            <a:xfrm>
              <a:off x="3953" y="1327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28" name="Oval 15">
              <a:extLst>
                <a:ext uri="{FF2B5EF4-FFF2-40B4-BE49-F238E27FC236}">
                  <a16:creationId xmlns:a16="http://schemas.microsoft.com/office/drawing/2014/main" id="{1803FBB8-2912-4459-B643-70FC10C27A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87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3329" name="AutoShape 16">
              <a:extLst>
                <a:ext uri="{FF2B5EF4-FFF2-40B4-BE49-F238E27FC236}">
                  <a16:creationId xmlns:a16="http://schemas.microsoft.com/office/drawing/2014/main" id="{72509A58-0266-430A-A4C9-974F8897CE9F}"/>
                </a:ext>
              </a:extLst>
            </p:cNvPr>
            <p:cNvCxnSpPr>
              <a:cxnSpLocks noChangeAspect="1" noChangeShapeType="1"/>
              <a:stCxn id="13322" idx="6"/>
              <a:endCxn id="13328" idx="3"/>
            </p:cNvCxnSpPr>
            <p:nvPr/>
          </p:nvCxnSpPr>
          <p:spPr bwMode="auto">
            <a:xfrm flipV="1">
              <a:off x="4080" y="1755"/>
              <a:ext cx="1040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0" name="AutoShape 17">
              <a:extLst>
                <a:ext uri="{FF2B5EF4-FFF2-40B4-BE49-F238E27FC236}">
                  <a16:creationId xmlns:a16="http://schemas.microsoft.com/office/drawing/2014/main" id="{AF7A302D-5505-465C-99D2-C07044A23671}"/>
                </a:ext>
              </a:extLst>
            </p:cNvPr>
            <p:cNvCxnSpPr>
              <a:cxnSpLocks noChangeAspect="1" noChangeShapeType="1"/>
              <a:stCxn id="13328" idx="1"/>
              <a:endCxn id="13321" idx="6"/>
            </p:cNvCxnSpPr>
            <p:nvPr/>
          </p:nvCxnSpPr>
          <p:spPr bwMode="auto">
            <a:xfrm flipH="1" flipV="1">
              <a:off x="4080" y="1200"/>
              <a:ext cx="1040" cy="3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194581-BF21-412A-BAA0-C2362D994F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2760" y="1977840"/>
              <a:ext cx="3313800" cy="3174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194581-BF21-412A-BAA0-C2362D994F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3400" y="1968480"/>
                <a:ext cx="3332520" cy="3193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9D2FDE-868F-4B91-8122-037146393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48"/>
    </mc:Choice>
    <mc:Fallback xmlns="">
      <p:transition spd="slow" advTm="93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5">
            <a:extLst>
              <a:ext uri="{FF2B5EF4-FFF2-40B4-BE49-F238E27FC236}">
                <a16:creationId xmlns:a16="http://schemas.microsoft.com/office/drawing/2014/main" id="{69182F11-675A-4171-B750-0629EAE8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14339" name="Slide Number Placeholder 6">
            <a:extLst>
              <a:ext uri="{FF2B5EF4-FFF2-40B4-BE49-F238E27FC236}">
                <a16:creationId xmlns:a16="http://schemas.microsoft.com/office/drawing/2014/main" id="{C852081F-B5B0-4CA6-A704-2EB4CDBC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C6BC078-3456-47C8-926E-F1BF83F1DC04}" type="slidenum">
              <a:rPr lang="en-US" altLang="ko-KR" sz="1400"/>
              <a:pPr eaLnBrk="1" hangingPunct="1"/>
              <a:t>12</a:t>
            </a:fld>
            <a:endParaRPr lang="en-US" altLang="ko-KR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DB9EB528-60D7-451E-AE65-29DAB684D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Analysis of DFS</a:t>
            </a:r>
          </a:p>
        </p:txBody>
      </p:sp>
      <p:sp>
        <p:nvSpPr>
          <p:cNvPr id="1434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0402640-DF4A-4C3D-B392-90F368CE3FF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1676400"/>
            <a:ext cx="78486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Setting/getting a vertex/edge label takes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(1)</a:t>
            </a:r>
            <a:r>
              <a:rPr lang="en-US" altLang="ko-KR" sz="2400">
                <a:ea typeface="굴림" panose="020B0600000101010101" pitchFamily="50" charset="-127"/>
              </a:rPr>
              <a:t>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Each vertex is labeled twice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once as UNEXPLORED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once as </a:t>
            </a: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VISITED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Each edge is labeled twice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once as UNEXPLORED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once as </a:t>
            </a: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DISCOVERY</a:t>
            </a:r>
            <a:r>
              <a:rPr lang="en-US" altLang="ko-KR" sz="2000">
                <a:ea typeface="굴림" panose="020B0600000101010101" pitchFamily="50" charset="-127"/>
              </a:rPr>
              <a:t> or </a:t>
            </a:r>
            <a:r>
              <a:rPr lang="en-US" altLang="ko-KR" sz="2000">
                <a:solidFill>
                  <a:schemeClr val="accent2"/>
                </a:solidFill>
                <a:ea typeface="굴림" panose="020B0600000101010101" pitchFamily="50" charset="-127"/>
              </a:rPr>
              <a:t>BACK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Method incidentEdges is called once for each vertex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DFS runs in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n </a:t>
            </a:r>
            <a:r>
              <a:rPr lang="en-US" altLang="ko-KR" sz="2400">
                <a:latin typeface="Symbol" panose="05050102010706020507" pitchFamily="18" charset="2"/>
                <a:ea typeface="굴림" panose="020B0600000101010101" pitchFamily="50" charset="-127"/>
              </a:rPr>
              <a:t>+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 m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2400">
                <a:ea typeface="굴림" panose="020B0600000101010101" pitchFamily="50" charset="-127"/>
              </a:rPr>
              <a:t> time provided the graph is represented by the adjacency list structure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Recall that </a:t>
            </a:r>
            <a:r>
              <a:rPr lang="en-US" altLang="ko-KR" sz="2800" b="1">
                <a:latin typeface="Symbol" panose="05050102010706020507" pitchFamily="18" charset="2"/>
                <a:ea typeface="굴림" panose="020B0600000101010101" pitchFamily="50" charset="-127"/>
              </a:rPr>
              <a:t>S</a:t>
            </a:r>
            <a:r>
              <a:rPr lang="en-US" altLang="ko-KR" sz="2000" b="1" i="1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v 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deg(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2000">
                <a:latin typeface="Symbol" panose="05050102010706020507" pitchFamily="18" charset="2"/>
                <a:ea typeface="굴림" panose="020B0600000101010101" pitchFamily="50" charset="-127"/>
              </a:rPr>
              <a:t>= 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m</a:t>
            </a:r>
          </a:p>
        </p:txBody>
      </p:sp>
      <p:pic>
        <p:nvPicPr>
          <p:cNvPr id="14342" name="Picture 6" descr="C:\Documents and Settings\Administrator\Application Data\Microsoft\Media Catalog\Downloaded Clips\cl6d\j0273968.wmf">
            <a:extLst>
              <a:ext uri="{FF2B5EF4-FFF2-40B4-BE49-F238E27FC236}">
                <a16:creationId xmlns:a16="http://schemas.microsoft.com/office/drawing/2014/main" id="{ECA88645-B7AE-4751-8C95-2674A321E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179388"/>
            <a:ext cx="1420813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9C6CDC-8F1D-4F24-B48A-E548D9B199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23160" y="388800"/>
              <a:ext cx="8003880" cy="559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9C6CDC-8F1D-4F24-B48A-E548D9B199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3800" y="379440"/>
                <a:ext cx="8022600" cy="5610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9C68A4-19B9-4705-A552-E88614A83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171"/>
    </mc:Choice>
    <mc:Fallback xmlns="">
      <p:transition spd="slow" advTm="181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>
            <a:extLst>
              <a:ext uri="{FF2B5EF4-FFF2-40B4-BE49-F238E27FC236}">
                <a16:creationId xmlns:a16="http://schemas.microsoft.com/office/drawing/2014/main" id="{0616882C-7D35-49DB-9706-042AEAC0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7EB8F264-03D4-409C-824C-E25AE5F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5E4B4F3-8078-4B39-B515-FABBBB6C4FBF}" type="slidenum">
              <a:rPr lang="en-US" altLang="ko-KR" sz="1400"/>
              <a:pPr eaLnBrk="1" hangingPunct="1"/>
              <a:t>13</a:t>
            </a:fld>
            <a:endParaRPr lang="en-US" altLang="ko-KR" sz="1400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C1A8D479-914F-499D-A84B-3FC8625B44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Path Finding</a:t>
            </a:r>
          </a:p>
        </p:txBody>
      </p:sp>
      <p:sp>
        <p:nvSpPr>
          <p:cNvPr id="1536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4E6F466-E030-4A34-B05B-34325D48CB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3505200" cy="46688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We can specialize the DFS algorithm to find a path between two given vertices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u</a:t>
            </a:r>
            <a:r>
              <a:rPr lang="en-US" altLang="ko-KR" sz="2000">
                <a:ea typeface="굴림" panose="020B0600000101010101" pitchFamily="50" charset="-127"/>
              </a:rPr>
              <a:t> and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z</a:t>
            </a:r>
            <a:r>
              <a:rPr lang="en-US" altLang="ko-KR" sz="2000">
                <a:ea typeface="굴림" panose="020B0600000101010101" pitchFamily="50" charset="-127"/>
              </a:rPr>
              <a:t> using the template method pattern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We call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DFS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G, u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) </a:t>
            </a:r>
            <a:r>
              <a:rPr lang="en-US" altLang="ko-KR" sz="2000">
                <a:ea typeface="굴림" panose="020B0600000101010101" pitchFamily="50" charset="-127"/>
              </a:rPr>
              <a:t>with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u</a:t>
            </a:r>
            <a:r>
              <a:rPr lang="en-US" altLang="ko-KR" sz="2000">
                <a:ea typeface="굴림" panose="020B0600000101010101" pitchFamily="50" charset="-127"/>
              </a:rPr>
              <a:t> as the start vertex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We use a stack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  <a:r>
              <a:rPr lang="en-US" altLang="ko-KR" sz="2000">
                <a:ea typeface="굴림" panose="020B0600000101010101" pitchFamily="50" charset="-127"/>
              </a:rPr>
              <a:t> to keep track of the path between the start vertex and the current vertex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As soon as destination vertex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z</a:t>
            </a:r>
            <a:r>
              <a:rPr lang="en-US" altLang="ko-KR" sz="2000">
                <a:ea typeface="굴림" panose="020B0600000101010101" pitchFamily="50" charset="-127"/>
              </a:rPr>
              <a:t> is encountered, we return the path as the contents of the stack </a:t>
            </a:r>
          </a:p>
        </p:txBody>
      </p:sp>
      <p:sp>
        <p:nvSpPr>
          <p:cNvPr id="15366" name="Text Box 5">
            <a:extLst>
              <a:ext uri="{FF2B5EF4-FFF2-40B4-BE49-F238E27FC236}">
                <a16:creationId xmlns:a16="http://schemas.microsoft.com/office/drawing/2014/main" id="{981B7D90-2A5D-48FC-A8B6-FBEC8F97C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905001"/>
            <a:ext cx="4038600" cy="4468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Algorithm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pathDFS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G, v, z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VISITED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S.push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if 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z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return 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S.elements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for all 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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v.incidentEdges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if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e.getLabel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 </a:t>
            </a:r>
            <a:r>
              <a:rPr lang="en-US" altLang="ko-KR" sz="18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e.opposite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if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w.getLabel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DISCOVERY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S.push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pathDFS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G, w, z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S.pop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else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BACK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S.pop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15367" name="Picture 6" descr="C:\Documents and Settings\Administrator\Application Data\Microsoft\Media Catalog\Downloaded Clips\cl0\TR00220_.wmf">
            <a:extLst>
              <a:ext uri="{FF2B5EF4-FFF2-40B4-BE49-F238E27FC236}">
                <a16:creationId xmlns:a16="http://schemas.microsoft.com/office/drawing/2014/main" id="{DE8037D6-7C3C-4EF6-AD19-656F68F51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288" y="152400"/>
            <a:ext cx="13827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21A15D-C1E2-4DA7-AD9F-DA029EDCA8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46280" y="2320920"/>
              <a:ext cx="7969680" cy="400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21A15D-C1E2-4DA7-AD9F-DA029EDCA8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6920" y="2311560"/>
                <a:ext cx="7988400" cy="40280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9805FDE-AB31-40F0-8E98-90991BDF4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36"/>
    </mc:Choice>
    <mc:Fallback xmlns="">
      <p:transition spd="slow" advTm="150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>
            <a:extLst>
              <a:ext uri="{FF2B5EF4-FFF2-40B4-BE49-F238E27FC236}">
                <a16:creationId xmlns:a16="http://schemas.microsoft.com/office/drawing/2014/main" id="{DCEEB5E7-12B2-46E3-88B7-B916F4B0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16387" name="Slide Number Placeholder 5">
            <a:extLst>
              <a:ext uri="{FF2B5EF4-FFF2-40B4-BE49-F238E27FC236}">
                <a16:creationId xmlns:a16="http://schemas.microsoft.com/office/drawing/2014/main" id="{8C36734F-00CF-40CD-8A99-0993F78B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147A070-2341-4E93-A885-C950441750CE}" type="slidenum">
              <a:rPr lang="en-US" altLang="ko-KR" sz="1400"/>
              <a:pPr eaLnBrk="1" hangingPunct="1"/>
              <a:t>14</a:t>
            </a:fld>
            <a:endParaRPr lang="en-US" altLang="ko-KR" sz="140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23B7D834-67AE-46BF-B676-558A7ACD2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Cycle Finding</a:t>
            </a:r>
          </a:p>
        </p:txBody>
      </p:sp>
      <p:sp>
        <p:nvSpPr>
          <p:cNvPr id="1638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A0A8CF5-9957-4ADB-BE97-D1EC54AE2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752600"/>
            <a:ext cx="3352800" cy="4419600"/>
          </a:xfrm>
        </p:spPr>
        <p:txBody>
          <a:bodyPr/>
          <a:lstStyle/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We can specialize the DFS algorithm to find a simple cycle using the template method pattern</a:t>
            </a:r>
          </a:p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We use a stack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  <a:r>
              <a:rPr lang="en-US" altLang="ko-KR" sz="2000">
                <a:ea typeface="굴림" panose="020B0600000101010101" pitchFamily="50" charset="-127"/>
              </a:rPr>
              <a:t> to keep track of the path between the start vertex and the current vertex</a:t>
            </a:r>
          </a:p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As soon as a back edge 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v, w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2000">
                <a:ea typeface="굴림" panose="020B0600000101010101" pitchFamily="50" charset="-127"/>
              </a:rPr>
              <a:t> is encountered, we return the cycle as the portion of the stack from the top to vertex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  <a:endParaRPr lang="en-US" altLang="ko-KR" sz="2000">
              <a:ea typeface="굴림" panose="020B0600000101010101" pitchFamily="50" charset="-127"/>
            </a:endParaRPr>
          </a:p>
        </p:txBody>
      </p:sp>
      <p:sp>
        <p:nvSpPr>
          <p:cNvPr id="16390" name="Text Box 4">
            <a:extLst>
              <a:ext uri="{FF2B5EF4-FFF2-40B4-BE49-F238E27FC236}">
                <a16:creationId xmlns:a16="http://schemas.microsoft.com/office/drawing/2014/main" id="{B80708BF-40D2-4002-9B6D-5BAD4C7C8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676400"/>
            <a:ext cx="4038600" cy="475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Algorithm</a:t>
            </a:r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cycleDFS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G, v, z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v.setLabel</a:t>
            </a: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VISITED</a:t>
            </a: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S.push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for all 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 </a:t>
            </a:r>
            <a:r>
              <a:rPr lang="en-US" altLang="ko-KR" sz="16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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v.incidentEdges</a:t>
            </a: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	</a:t>
            </a: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if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e.getLabel</a:t>
            </a: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 </a:t>
            </a:r>
            <a:r>
              <a:rPr lang="en-US" altLang="ko-KR" sz="16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 </a:t>
            </a:r>
            <a:r>
              <a:rPr lang="en-US" altLang="ko-KR" sz="16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e.opposite</a:t>
            </a: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S.push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endParaRPr lang="en-US" altLang="ko-KR" sz="16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if 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w.getLabel</a:t>
            </a: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 </a:t>
            </a:r>
            <a:r>
              <a:rPr lang="en-US" altLang="ko-KR" sz="16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endParaRPr lang="en-US" altLang="ko-KR" sz="16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 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e.setLabel</a:t>
            </a: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DISCOVERY</a:t>
            </a: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pathDFS</a:t>
            </a: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G, w, z</a:t>
            </a: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S.pop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endParaRPr lang="en-US" altLang="ko-KR" sz="16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else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T </a:t>
            </a:r>
            <a:r>
              <a:rPr lang="en-US" altLang="ko-KR" sz="16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new empty stack</a:t>
            </a:r>
            <a:endParaRPr lang="en-US" altLang="ko-KR" sz="16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repeat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	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o </a:t>
            </a:r>
            <a:r>
              <a:rPr lang="en-US" altLang="ko-KR" sz="16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S.pop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  <a:endParaRPr lang="en-US" altLang="ko-KR" sz="1600" b="1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	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T.push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until 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  <a:endParaRPr lang="en-US" altLang="ko-KR" sz="1600" b="1" i="1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6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return 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T.elements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  <a:endParaRPr lang="en-US" altLang="ko-KR" sz="16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S.pop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16391" name="Picture 5" descr="C:\Documents and Settings\Administrator\Application Data\Microsoft\Media Catalog\Downloaded Clips\cl2\BD05883_.wmf">
            <a:extLst>
              <a:ext uri="{FF2B5EF4-FFF2-40B4-BE49-F238E27FC236}">
                <a16:creationId xmlns:a16="http://schemas.microsoft.com/office/drawing/2014/main" id="{DDDA6D2F-5D32-47E5-844F-0429F9E43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776" y="152400"/>
            <a:ext cx="12160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4B2AED-174E-4BC5-B89C-6AD10673F2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54880" y="2559960"/>
              <a:ext cx="7524360" cy="3416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4B2AED-174E-4BC5-B89C-6AD10673F2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5520" y="2550600"/>
                <a:ext cx="7543080" cy="3434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1D49D3-4DBD-4334-92BF-0FC053F1D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71"/>
    </mc:Choice>
    <mc:Fallback xmlns="">
      <p:transition spd="slow" advTm="68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5">
            <a:extLst>
              <a:ext uri="{FF2B5EF4-FFF2-40B4-BE49-F238E27FC236}">
                <a16:creationId xmlns:a16="http://schemas.microsoft.com/office/drawing/2014/main" id="{539DF02F-B862-44A1-8BF8-30C15D41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4099" name="Slide Number Placeholder 6">
            <a:extLst>
              <a:ext uri="{FF2B5EF4-FFF2-40B4-BE49-F238E27FC236}">
                <a16:creationId xmlns:a16="http://schemas.microsoft.com/office/drawing/2014/main" id="{A643A399-3D70-4470-89B1-F6C561E4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48D2890-9F80-4430-9ACC-0071C98AE027}" type="slidenum">
              <a:rPr lang="en-US" altLang="ko-KR" sz="1400"/>
              <a:pPr eaLnBrk="1" hangingPunct="1"/>
              <a:t>15</a:t>
            </a:fld>
            <a:endParaRPr lang="en-US" altLang="ko-KR" sz="1400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0C4E57B4-825A-4141-893B-F2D9F3AEA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8001000" cy="1143000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Breadth-First Search</a:t>
            </a:r>
            <a:endParaRPr lang="en-US" altLang="ko-KR"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410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1F7781B-8318-4CD0-BCA0-CE8882DE629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62200" y="1676400"/>
            <a:ext cx="38100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Breadth-first search (BFS) is a general technique for traversing a graph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A BFS traversal of a graph 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Visits all the vertices and edges of 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Determines whether G is connected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Computes the connected components of 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Computes a spanning forest of G</a:t>
            </a:r>
          </a:p>
        </p:txBody>
      </p:sp>
      <p:sp>
        <p:nvSpPr>
          <p:cNvPr id="4102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254B6BC-4B5F-44FA-B9C2-9A88DD31DCE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24600" y="1676400"/>
            <a:ext cx="3810000" cy="4648200"/>
          </a:xfrm>
        </p:spPr>
        <p:txBody>
          <a:bodyPr/>
          <a:lstStyle/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BFS on a graph with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400">
                <a:ea typeface="굴림" panose="020B0600000101010101" pitchFamily="50" charset="-127"/>
              </a:rPr>
              <a:t> vertices and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m</a:t>
            </a:r>
            <a:r>
              <a:rPr lang="en-US" altLang="ko-KR" sz="2400">
                <a:ea typeface="굴림" panose="020B0600000101010101" pitchFamily="50" charset="-127"/>
              </a:rPr>
              <a:t> edges takes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400">
                <a:latin typeface="Symbol" panose="05050102010706020507" pitchFamily="18" charset="2"/>
                <a:ea typeface="굴림" panose="020B0600000101010101" pitchFamily="50" charset="-127"/>
              </a:rPr>
              <a:t> +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m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 )</a:t>
            </a:r>
            <a:r>
              <a:rPr lang="en-US" altLang="ko-KR" sz="2400">
                <a:ea typeface="굴림" panose="020B0600000101010101" pitchFamily="50" charset="-127"/>
              </a:rPr>
              <a:t> time</a:t>
            </a:r>
          </a:p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BFS can be further extended to solve other graph problems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Find and report a path with the minimum number of edges between two given vertices 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Find a simple cycle, if there is one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E42601-3FF1-4629-BA87-533772F3A5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15200" y="2815200"/>
              <a:ext cx="6833880" cy="344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E42601-3FF1-4629-BA87-533772F3A5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5840" y="2805840"/>
                <a:ext cx="6852600" cy="3463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359843-4B70-4B9C-A959-60A90E6F0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902"/>
    </mc:Choice>
    <mc:Fallback xmlns="">
      <p:transition spd="slow" advTm="159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4">
            <a:extLst>
              <a:ext uri="{FF2B5EF4-FFF2-40B4-BE49-F238E27FC236}">
                <a16:creationId xmlns:a16="http://schemas.microsoft.com/office/drawing/2014/main" id="{6C185362-3A56-4C7F-9440-91197E13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5123" name="Slide Number Placeholder 5">
            <a:extLst>
              <a:ext uri="{FF2B5EF4-FFF2-40B4-BE49-F238E27FC236}">
                <a16:creationId xmlns:a16="http://schemas.microsoft.com/office/drawing/2014/main" id="{299728EC-0FAE-4C34-B75D-043877B5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EFE34B8A-A540-4602-B7A3-BAC23056D7D8}" type="slidenum">
              <a:rPr lang="en-US" altLang="ko-KR" sz="1400"/>
              <a:pPr eaLnBrk="1" hangingPunct="1"/>
              <a:t>16</a:t>
            </a:fld>
            <a:endParaRPr lang="en-US" altLang="ko-KR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6A6994CD-A5B6-49E8-BC45-2B04A3E530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BFS Algorithm</a:t>
            </a:r>
          </a:p>
        </p:txBody>
      </p:sp>
      <p:sp>
        <p:nvSpPr>
          <p:cNvPr id="512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8BD4933-716E-4B77-9D33-9380882CE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150" y="1600200"/>
            <a:ext cx="34290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1800">
                <a:ea typeface="굴림" panose="020B0600000101010101" pitchFamily="50" charset="-127"/>
              </a:rPr>
              <a:t>The algorithm uses a mechanism for setting and getting “labels” of vertices and edges</a:t>
            </a:r>
          </a:p>
        </p:txBody>
      </p:sp>
      <p:sp>
        <p:nvSpPr>
          <p:cNvPr id="5126" name="Text Box 4">
            <a:extLst>
              <a:ext uri="{FF2B5EF4-FFF2-40B4-BE49-F238E27FC236}">
                <a16:creationId xmlns:a16="http://schemas.microsoft.com/office/drawing/2014/main" id="{C9EB594D-CAFA-4AB5-AD60-62CDC81D1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524001"/>
            <a:ext cx="4419600" cy="4829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Algorithm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BFS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G, s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1800" baseline="-25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0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new empty sequence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1800" baseline="-25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0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.insertBack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VISITED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 </a:t>
            </a:r>
            <a:r>
              <a:rPr lang="en-US" altLang="ko-KR" sz="18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 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0</a:t>
            </a:r>
            <a:r>
              <a:rPr lang="en-US" altLang="ko-KR" sz="18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while 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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18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.empty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L</a:t>
            </a:r>
            <a:r>
              <a:rPr lang="en-US" altLang="ko-KR" sz="18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 </a:t>
            </a:r>
            <a:r>
              <a:rPr lang="en-US" altLang="ko-KR" sz="1800" baseline="-25000">
                <a:solidFill>
                  <a:schemeClr val="accent2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+</a:t>
            </a:r>
            <a:r>
              <a:rPr lang="en-US" altLang="ko-KR" sz="1800" baseline="-25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new empty sequence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for all 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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L</a:t>
            </a:r>
            <a:r>
              <a:rPr lang="en-US" altLang="ko-KR" sz="18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.elements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 </a:t>
            </a:r>
            <a:b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</a:b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	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for all 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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v.incidentEdges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		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if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e.getLabel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 </a:t>
            </a:r>
            <a:r>
              <a:rPr lang="en-US" altLang="ko-KR" sz="18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e.opposite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if 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w.getLabel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DISCOVERY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VISITED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		L</a:t>
            </a:r>
            <a:r>
              <a:rPr lang="en-US" altLang="ko-KR" sz="18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 </a:t>
            </a:r>
            <a:r>
              <a:rPr lang="en-US" altLang="ko-KR" sz="1800" baseline="-25000">
                <a:solidFill>
                  <a:schemeClr val="accent2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+</a:t>
            </a:r>
            <a:r>
              <a:rPr lang="en-US" altLang="ko-KR" sz="1800" baseline="-25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.insertBack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else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CROSS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5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 </a:t>
            </a:r>
            <a:r>
              <a:rPr lang="en-US" altLang="ko-KR" sz="18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 </a:t>
            </a:r>
            <a:r>
              <a:rPr lang="en-US" altLang="ko-KR" sz="1800">
                <a:solidFill>
                  <a:schemeClr val="accent2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+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5127" name="Text Box 5">
            <a:extLst>
              <a:ext uri="{FF2B5EF4-FFF2-40B4-BE49-F238E27FC236}">
                <a16:creationId xmlns:a16="http://schemas.microsoft.com/office/drawing/2014/main" id="{774C1F96-5132-4937-B5A7-76196FFD0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2738439"/>
            <a:ext cx="3581400" cy="3582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228600" defTabSz="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Algorithm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BFS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Input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graph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Output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labeling of the edges </a:t>
            </a:r>
            <a:b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</a:b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and partition of the </a:t>
            </a:r>
            <a:b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</a:b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vertices  of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 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for all 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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G.vertices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for all 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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G.edges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for all 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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G.vertices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  <a:endParaRPr lang="en-US" altLang="ko-KR" sz="1800" b="1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if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v.getLabel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6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endParaRPr lang="en-US" altLang="ko-KR" sz="1800" b="1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BFS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G, v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</p:txBody>
      </p:sp>
      <p:grpSp>
        <p:nvGrpSpPr>
          <p:cNvPr id="8" name="Group 594">
            <a:extLst>
              <a:ext uri="{FF2B5EF4-FFF2-40B4-BE49-F238E27FC236}">
                <a16:creationId xmlns:a16="http://schemas.microsoft.com/office/drawing/2014/main" id="{C64DA5A8-F818-45E1-92E8-CC0A93BE3AB8}"/>
              </a:ext>
            </a:extLst>
          </p:cNvPr>
          <p:cNvGrpSpPr>
            <a:grpSpLocks/>
          </p:cNvGrpSpPr>
          <p:nvPr/>
        </p:nvGrpSpPr>
        <p:grpSpPr bwMode="auto">
          <a:xfrm>
            <a:off x="8915400" y="1068699"/>
            <a:ext cx="2868612" cy="1674501"/>
            <a:chOff x="3072" y="950"/>
            <a:chExt cx="2299" cy="1342"/>
          </a:xfrm>
        </p:grpSpPr>
        <p:sp>
          <p:nvSpPr>
            <p:cNvPr id="9" name="AutoShape 595">
              <a:extLst>
                <a:ext uri="{FF2B5EF4-FFF2-40B4-BE49-F238E27FC236}">
                  <a16:creationId xmlns:a16="http://schemas.microsoft.com/office/drawing/2014/main" id="{E79A1E9E-2172-46DE-989F-D11493096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" y="1984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0" name="AutoShape 596">
              <a:extLst>
                <a:ext uri="{FF2B5EF4-FFF2-40B4-BE49-F238E27FC236}">
                  <a16:creationId xmlns:a16="http://schemas.microsoft.com/office/drawing/2014/main" id="{BBBEBF2C-7329-4776-AE83-FBB041BC8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8" y="1525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1" name="AutoShape 597">
              <a:extLst>
                <a:ext uri="{FF2B5EF4-FFF2-40B4-BE49-F238E27FC236}">
                  <a16:creationId xmlns:a16="http://schemas.microsoft.com/office/drawing/2014/main" id="{27FE0370-23E1-43DF-A29D-3F1888DB6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1064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2" name="Oval 598">
              <a:extLst>
                <a:ext uri="{FF2B5EF4-FFF2-40B4-BE49-F238E27FC236}">
                  <a16:creationId xmlns:a16="http://schemas.microsoft.com/office/drawing/2014/main" id="{DB02F885-44EA-489A-96B7-8685B62C9C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97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sp>
          <p:nvSpPr>
            <p:cNvPr id="13" name="Oval 599">
              <a:extLst>
                <a:ext uri="{FF2B5EF4-FFF2-40B4-BE49-F238E27FC236}">
                  <a16:creationId xmlns:a16="http://schemas.microsoft.com/office/drawing/2014/main" id="{E5617928-C8C6-4140-B752-620598DC38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28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4" name="Oval 600">
              <a:extLst>
                <a:ext uri="{FF2B5EF4-FFF2-40B4-BE49-F238E27FC236}">
                  <a16:creationId xmlns:a16="http://schemas.microsoft.com/office/drawing/2014/main" id="{2112DFBE-773F-48E2-A937-02D0334858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4" y="1103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5" name="Oval 601">
              <a:extLst>
                <a:ext uri="{FF2B5EF4-FFF2-40B4-BE49-F238E27FC236}">
                  <a16:creationId xmlns:a16="http://schemas.microsoft.com/office/drawing/2014/main" id="{1453FF93-6FE4-4744-9FD7-449985C10B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2" y="202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6" name="AutoShape 602">
              <a:extLst>
                <a:ext uri="{FF2B5EF4-FFF2-40B4-BE49-F238E27FC236}">
                  <a16:creationId xmlns:a16="http://schemas.microsoft.com/office/drawing/2014/main" id="{86B7DDF3-A6F7-425E-92DD-458FCF50B431}"/>
                </a:ext>
              </a:extLst>
            </p:cNvPr>
            <p:cNvCxnSpPr>
              <a:cxnSpLocks noChangeAspect="1" noChangeShapeType="1"/>
              <a:stCxn id="14" idx="3"/>
              <a:endCxn id="13" idx="7"/>
            </p:cNvCxnSpPr>
            <p:nvPr/>
          </p:nvCxnSpPr>
          <p:spPr bwMode="auto">
            <a:xfrm flipH="1">
              <a:off x="3725" y="1312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603">
              <a:extLst>
                <a:ext uri="{FF2B5EF4-FFF2-40B4-BE49-F238E27FC236}">
                  <a16:creationId xmlns:a16="http://schemas.microsoft.com/office/drawing/2014/main" id="{690D2925-C637-4EA7-BBA7-B08B803E0BBF}"/>
                </a:ext>
              </a:extLst>
            </p:cNvPr>
            <p:cNvCxnSpPr>
              <a:cxnSpLocks noChangeAspect="1" noChangeShapeType="1"/>
              <a:stCxn id="15" idx="1"/>
              <a:endCxn id="13" idx="5"/>
            </p:cNvCxnSpPr>
            <p:nvPr/>
          </p:nvCxnSpPr>
          <p:spPr bwMode="auto">
            <a:xfrm flipH="1" flipV="1">
              <a:off x="3725" y="1773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604">
              <a:extLst>
                <a:ext uri="{FF2B5EF4-FFF2-40B4-BE49-F238E27FC236}">
                  <a16:creationId xmlns:a16="http://schemas.microsoft.com/office/drawing/2014/main" id="{331D69C6-B2AD-45FD-BB2C-D6B6001FDDAA}"/>
                </a:ext>
              </a:extLst>
            </p:cNvPr>
            <p:cNvCxnSpPr>
              <a:cxnSpLocks noChangeAspect="1" noChangeShapeType="1"/>
              <a:stCxn id="15" idx="7"/>
              <a:endCxn id="12" idx="3"/>
            </p:cNvCxnSpPr>
            <p:nvPr/>
          </p:nvCxnSpPr>
          <p:spPr bwMode="auto">
            <a:xfrm flipV="1">
              <a:off x="4109" y="1773"/>
              <a:ext cx="221" cy="2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605">
              <a:extLst>
                <a:ext uri="{FF2B5EF4-FFF2-40B4-BE49-F238E27FC236}">
                  <a16:creationId xmlns:a16="http://schemas.microsoft.com/office/drawing/2014/main" id="{D9FB23F3-E477-4547-9205-31A09B045AD7}"/>
                </a:ext>
              </a:extLst>
            </p:cNvPr>
            <p:cNvCxnSpPr>
              <a:cxnSpLocks noChangeAspect="1" noChangeShapeType="1"/>
              <a:stCxn id="14" idx="5"/>
              <a:endCxn id="12" idx="1"/>
            </p:cNvCxnSpPr>
            <p:nvPr/>
          </p:nvCxnSpPr>
          <p:spPr bwMode="auto">
            <a:xfrm>
              <a:off x="4121" y="1312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606">
              <a:extLst>
                <a:ext uri="{FF2B5EF4-FFF2-40B4-BE49-F238E27FC236}">
                  <a16:creationId xmlns:a16="http://schemas.microsoft.com/office/drawing/2014/main" id="{CDEE6FF3-A3BE-4180-AC61-2E53F0C431FC}"/>
                </a:ext>
              </a:extLst>
            </p:cNvPr>
            <p:cNvCxnSpPr>
              <a:cxnSpLocks noChangeAspect="1" noChangeShapeType="1"/>
              <a:stCxn id="13" idx="6"/>
              <a:endCxn id="12" idx="2"/>
            </p:cNvCxnSpPr>
            <p:nvPr/>
          </p:nvCxnSpPr>
          <p:spPr bwMode="auto">
            <a:xfrm>
              <a:off x="3770" y="1679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Oval 607">
              <a:extLst>
                <a:ext uri="{FF2B5EF4-FFF2-40B4-BE49-F238E27FC236}">
                  <a16:creationId xmlns:a16="http://schemas.microsoft.com/office/drawing/2014/main" id="{05B5EA39-FF37-4C8E-818F-1EB521DAE0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67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cxnSp>
          <p:nvCxnSpPr>
            <p:cNvPr id="22" name="AutoShape 608">
              <a:extLst>
                <a:ext uri="{FF2B5EF4-FFF2-40B4-BE49-F238E27FC236}">
                  <a16:creationId xmlns:a16="http://schemas.microsoft.com/office/drawing/2014/main" id="{670FE097-E526-44E0-ACA2-4D706071D443}"/>
                </a:ext>
              </a:extLst>
            </p:cNvPr>
            <p:cNvCxnSpPr>
              <a:cxnSpLocks noChangeAspect="1" noChangeShapeType="1"/>
              <a:stCxn id="27" idx="7"/>
              <a:endCxn id="21" idx="3"/>
            </p:cNvCxnSpPr>
            <p:nvPr/>
          </p:nvCxnSpPr>
          <p:spPr bwMode="auto">
            <a:xfrm flipV="1">
              <a:off x="4879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609">
              <a:extLst>
                <a:ext uri="{FF2B5EF4-FFF2-40B4-BE49-F238E27FC236}">
                  <a16:creationId xmlns:a16="http://schemas.microsoft.com/office/drawing/2014/main" id="{05885A1E-7978-4F60-AFD9-540D1F3B4833}"/>
                </a:ext>
              </a:extLst>
            </p:cNvPr>
            <p:cNvCxnSpPr>
              <a:cxnSpLocks noChangeAspect="1" noChangeShapeType="1"/>
              <a:stCxn id="21" idx="1"/>
              <a:endCxn id="14" idx="6"/>
            </p:cNvCxnSpPr>
            <p:nvPr/>
          </p:nvCxnSpPr>
          <p:spPr bwMode="auto">
            <a:xfrm flipH="1" flipV="1">
              <a:off x="4166" y="1218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Text Box 610">
              <a:extLst>
                <a:ext uri="{FF2B5EF4-FFF2-40B4-BE49-F238E27FC236}">
                  <a16:creationId xmlns:a16="http://schemas.microsoft.com/office/drawing/2014/main" id="{623FCAC2-D13E-4C13-831A-C2D93B9EC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950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25" name="Text Box 611">
              <a:extLst>
                <a:ext uri="{FF2B5EF4-FFF2-40B4-BE49-F238E27FC236}">
                  <a16:creationId xmlns:a16="http://schemas.microsoft.com/office/drawing/2014/main" id="{64289433-5A13-479D-9180-235DC2005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40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  <p:cxnSp>
          <p:nvCxnSpPr>
            <p:cNvPr id="26" name="AutoShape 612">
              <a:extLst>
                <a:ext uri="{FF2B5EF4-FFF2-40B4-BE49-F238E27FC236}">
                  <a16:creationId xmlns:a16="http://schemas.microsoft.com/office/drawing/2014/main" id="{E880A609-E2E5-47F2-BA36-B20244ED9C12}"/>
                </a:ext>
              </a:extLst>
            </p:cNvPr>
            <p:cNvCxnSpPr>
              <a:cxnSpLocks noChangeAspect="1" noChangeShapeType="1"/>
              <a:stCxn id="12" idx="6"/>
              <a:endCxn id="21" idx="2"/>
            </p:cNvCxnSpPr>
            <p:nvPr/>
          </p:nvCxnSpPr>
          <p:spPr bwMode="auto">
            <a:xfrm>
              <a:off x="4539" y="1679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Oval 613">
              <a:extLst>
                <a:ext uri="{FF2B5EF4-FFF2-40B4-BE49-F238E27FC236}">
                  <a16:creationId xmlns:a16="http://schemas.microsoft.com/office/drawing/2014/main" id="{743F674E-57D2-4CF4-A427-BA67046604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82" y="2025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F</a:t>
              </a:r>
            </a:p>
          </p:txBody>
        </p:sp>
        <p:cxnSp>
          <p:nvCxnSpPr>
            <p:cNvPr id="28" name="AutoShape 614">
              <a:extLst>
                <a:ext uri="{FF2B5EF4-FFF2-40B4-BE49-F238E27FC236}">
                  <a16:creationId xmlns:a16="http://schemas.microsoft.com/office/drawing/2014/main" id="{030207F1-54CE-42CE-BDB3-94F5F766D9F7}"/>
                </a:ext>
              </a:extLst>
            </p:cNvPr>
            <p:cNvCxnSpPr>
              <a:cxnSpLocks noChangeAspect="1" noChangeShapeType="1"/>
              <a:stCxn id="12" idx="5"/>
              <a:endCxn id="27" idx="1"/>
            </p:cNvCxnSpPr>
            <p:nvPr/>
          </p:nvCxnSpPr>
          <p:spPr bwMode="auto">
            <a:xfrm>
              <a:off x="4494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Text Box 615">
              <a:extLst>
                <a:ext uri="{FF2B5EF4-FFF2-40B4-BE49-F238E27FC236}">
                  <a16:creationId xmlns:a16="http://schemas.microsoft.com/office/drawing/2014/main" id="{A2A1DC5C-37FE-402E-BBE9-2821D6E74D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" y="185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E48500E-002D-4C2E-B4B8-C3172A89C9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4120" y="1184400"/>
              <a:ext cx="10308600" cy="511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E48500E-002D-4C2E-B4B8-C3172A89C9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4760" y="1175040"/>
                <a:ext cx="10327320" cy="5131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67DE8F8-9C8B-4D09-9F9C-36918E445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718"/>
    </mc:Choice>
    <mc:Fallback xmlns="">
      <p:transition spd="slow" advTm="309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4">
            <a:extLst>
              <a:ext uri="{FF2B5EF4-FFF2-40B4-BE49-F238E27FC236}">
                <a16:creationId xmlns:a16="http://schemas.microsoft.com/office/drawing/2014/main" id="{A07F0A9B-E460-4AEA-8138-2F7057FDA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9E93EDF3-9D9E-42F5-A2CB-DF9D143E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1B65490-55DA-41F6-BC2B-E9D09D8CB467}" type="slidenum">
              <a:rPr lang="en-US" altLang="ko-KR" sz="1400"/>
              <a:pPr eaLnBrk="1" hangingPunct="1"/>
              <a:t>17</a:t>
            </a:fld>
            <a:endParaRPr lang="en-US" altLang="ko-KR" sz="1400"/>
          </a:p>
        </p:txBody>
      </p:sp>
      <p:sp>
        <p:nvSpPr>
          <p:cNvPr id="6148" name="AutoShape 86">
            <a:extLst>
              <a:ext uri="{FF2B5EF4-FFF2-40B4-BE49-F238E27FC236}">
                <a16:creationId xmlns:a16="http://schemas.microsoft.com/office/drawing/2014/main" id="{ABFCEBB2-F537-4F7C-AA15-FFA4FCCF8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4935538"/>
            <a:ext cx="827088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49" name="AutoShape 81">
            <a:extLst>
              <a:ext uri="{FF2B5EF4-FFF2-40B4-BE49-F238E27FC236}">
                <a16:creationId xmlns:a16="http://schemas.microsoft.com/office/drawing/2014/main" id="{556D68CD-8921-4A2C-9104-A7789F504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9" y="4203700"/>
            <a:ext cx="827087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50" name="Rectangle 2">
            <a:extLst>
              <a:ext uri="{FF2B5EF4-FFF2-40B4-BE49-F238E27FC236}">
                <a16:creationId xmlns:a16="http://schemas.microsoft.com/office/drawing/2014/main" id="{BA16B815-9104-4316-B4AA-2CF9FCB8C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Example</a:t>
            </a:r>
          </a:p>
        </p:txBody>
      </p:sp>
      <p:sp>
        <p:nvSpPr>
          <p:cNvPr id="6151" name="Oval 4">
            <a:extLst>
              <a:ext uri="{FF2B5EF4-FFF2-40B4-BE49-F238E27FC236}">
                <a16:creationId xmlns:a16="http://schemas.microsoft.com/office/drawing/2014/main" id="{8E7C14A2-D2A0-45C2-A3E9-3C66213221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78288" y="4997451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C</a:t>
            </a:r>
          </a:p>
        </p:txBody>
      </p:sp>
      <p:sp>
        <p:nvSpPr>
          <p:cNvPr id="6152" name="Oval 5">
            <a:extLst>
              <a:ext uri="{FF2B5EF4-FFF2-40B4-BE49-F238E27FC236}">
                <a16:creationId xmlns:a16="http://schemas.microsoft.com/office/drawing/2014/main" id="{D57AA7B4-6B9B-43B9-AAC2-845B2680C2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57501" y="4997451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B</a:t>
            </a:r>
          </a:p>
        </p:txBody>
      </p:sp>
      <p:sp>
        <p:nvSpPr>
          <p:cNvPr id="6153" name="Oval 6">
            <a:extLst>
              <a:ext uri="{FF2B5EF4-FFF2-40B4-BE49-F238E27FC236}">
                <a16:creationId xmlns:a16="http://schemas.microsoft.com/office/drawing/2014/main" id="{C23C5950-0A99-41F3-AA4F-5E638F3B1E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86151" y="4265613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6154" name="Oval 7">
            <a:extLst>
              <a:ext uri="{FF2B5EF4-FFF2-40B4-BE49-F238E27FC236}">
                <a16:creationId xmlns:a16="http://schemas.microsoft.com/office/drawing/2014/main" id="{95D69543-416F-44E8-A9BF-1EF3DDFD9E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1" y="572928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E</a:t>
            </a:r>
          </a:p>
        </p:txBody>
      </p:sp>
      <p:cxnSp>
        <p:nvCxnSpPr>
          <p:cNvPr id="6155" name="AutoShape 8">
            <a:extLst>
              <a:ext uri="{FF2B5EF4-FFF2-40B4-BE49-F238E27FC236}">
                <a16:creationId xmlns:a16="http://schemas.microsoft.com/office/drawing/2014/main" id="{D6088D0A-106A-4DF5-8F6E-1244DD0F70AE}"/>
              </a:ext>
            </a:extLst>
          </p:cNvPr>
          <p:cNvCxnSpPr>
            <a:cxnSpLocks noChangeAspect="1" noChangeShapeType="1"/>
            <a:stCxn id="6153" idx="3"/>
            <a:endCxn id="6152" idx="7"/>
          </p:cNvCxnSpPr>
          <p:nvPr/>
        </p:nvCxnSpPr>
        <p:spPr bwMode="auto">
          <a:xfrm flipH="1">
            <a:off x="3170238" y="4597400"/>
            <a:ext cx="368300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6" name="AutoShape 9">
            <a:extLst>
              <a:ext uri="{FF2B5EF4-FFF2-40B4-BE49-F238E27FC236}">
                <a16:creationId xmlns:a16="http://schemas.microsoft.com/office/drawing/2014/main" id="{4E6F1078-2B42-4AF0-B5F2-1FFAC197871A}"/>
              </a:ext>
            </a:extLst>
          </p:cNvPr>
          <p:cNvCxnSpPr>
            <a:cxnSpLocks noChangeAspect="1" noChangeShapeType="1"/>
            <a:stCxn id="6154" idx="1"/>
            <a:endCxn id="6152" idx="5"/>
          </p:cNvCxnSpPr>
          <p:nvPr/>
        </p:nvCxnSpPr>
        <p:spPr bwMode="auto">
          <a:xfrm flipH="1" flipV="1">
            <a:off x="3170238" y="5329238"/>
            <a:ext cx="349250" cy="442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7" name="AutoShape 10">
            <a:extLst>
              <a:ext uri="{FF2B5EF4-FFF2-40B4-BE49-F238E27FC236}">
                <a16:creationId xmlns:a16="http://schemas.microsoft.com/office/drawing/2014/main" id="{BC024255-23DD-4B14-8069-A41BC152EECC}"/>
              </a:ext>
            </a:extLst>
          </p:cNvPr>
          <p:cNvCxnSpPr>
            <a:cxnSpLocks noChangeAspect="1" noChangeShapeType="1"/>
            <a:stCxn id="6154" idx="7"/>
            <a:endCxn id="6151" idx="3"/>
          </p:cNvCxnSpPr>
          <p:nvPr/>
        </p:nvCxnSpPr>
        <p:spPr bwMode="auto">
          <a:xfrm flipV="1">
            <a:off x="3779839" y="5319714"/>
            <a:ext cx="350837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8" name="AutoShape 11">
            <a:extLst>
              <a:ext uri="{FF2B5EF4-FFF2-40B4-BE49-F238E27FC236}">
                <a16:creationId xmlns:a16="http://schemas.microsoft.com/office/drawing/2014/main" id="{B111592B-8FB2-4ED1-B798-D64E051D3E26}"/>
              </a:ext>
            </a:extLst>
          </p:cNvPr>
          <p:cNvCxnSpPr>
            <a:cxnSpLocks noChangeAspect="1" noChangeShapeType="1"/>
            <a:stCxn id="6153" idx="5"/>
            <a:endCxn id="6151" idx="1"/>
          </p:cNvCxnSpPr>
          <p:nvPr/>
        </p:nvCxnSpPr>
        <p:spPr bwMode="auto">
          <a:xfrm>
            <a:off x="3798889" y="4597401"/>
            <a:ext cx="331787" cy="4429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9" name="AutoShape 12">
            <a:extLst>
              <a:ext uri="{FF2B5EF4-FFF2-40B4-BE49-F238E27FC236}">
                <a16:creationId xmlns:a16="http://schemas.microsoft.com/office/drawing/2014/main" id="{23CDE963-CEA7-4624-A5ED-0E7C1DBF522D}"/>
              </a:ext>
            </a:extLst>
          </p:cNvPr>
          <p:cNvCxnSpPr>
            <a:cxnSpLocks noChangeAspect="1" noChangeShapeType="1"/>
            <a:stCxn id="6152" idx="6"/>
            <a:endCxn id="6151" idx="2"/>
          </p:cNvCxnSpPr>
          <p:nvPr/>
        </p:nvCxnSpPr>
        <p:spPr bwMode="auto">
          <a:xfrm>
            <a:off x="3241675" y="5180013"/>
            <a:ext cx="8255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60" name="Oval 13">
            <a:extLst>
              <a:ext uri="{FF2B5EF4-FFF2-40B4-BE49-F238E27FC236}">
                <a16:creationId xmlns:a16="http://schemas.microsoft.com/office/drawing/2014/main" id="{70923335-C196-4798-84D5-679AD7D392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0663" y="4997451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D</a:t>
            </a:r>
          </a:p>
        </p:txBody>
      </p:sp>
      <p:cxnSp>
        <p:nvCxnSpPr>
          <p:cNvPr id="6161" name="AutoShape 15">
            <a:extLst>
              <a:ext uri="{FF2B5EF4-FFF2-40B4-BE49-F238E27FC236}">
                <a16:creationId xmlns:a16="http://schemas.microsoft.com/office/drawing/2014/main" id="{BA05B958-C0B6-4F48-A43C-F6D213F2FD55}"/>
              </a:ext>
            </a:extLst>
          </p:cNvPr>
          <p:cNvCxnSpPr>
            <a:cxnSpLocks noChangeAspect="1" noChangeShapeType="1"/>
            <a:stCxn id="6176" idx="7"/>
            <a:endCxn id="6160" idx="3"/>
          </p:cNvCxnSpPr>
          <p:nvPr/>
        </p:nvCxnSpPr>
        <p:spPr bwMode="auto">
          <a:xfrm flipV="1">
            <a:off x="5002214" y="5319714"/>
            <a:ext cx="350837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2" name="AutoShape 16">
            <a:extLst>
              <a:ext uri="{FF2B5EF4-FFF2-40B4-BE49-F238E27FC236}">
                <a16:creationId xmlns:a16="http://schemas.microsoft.com/office/drawing/2014/main" id="{9D7EBED1-1D67-43D7-8370-81F8A8B1FC9B}"/>
              </a:ext>
            </a:extLst>
          </p:cNvPr>
          <p:cNvCxnSpPr>
            <a:cxnSpLocks noChangeAspect="1" noChangeShapeType="1"/>
            <a:stCxn id="6160" idx="1"/>
            <a:endCxn id="6153" idx="6"/>
          </p:cNvCxnSpPr>
          <p:nvPr/>
        </p:nvCxnSpPr>
        <p:spPr bwMode="auto">
          <a:xfrm flipH="1" flipV="1">
            <a:off x="3870326" y="4448175"/>
            <a:ext cx="1482725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63" name="Text Box 58">
            <a:extLst>
              <a:ext uri="{FF2B5EF4-FFF2-40B4-BE49-F238E27FC236}">
                <a16:creationId xmlns:a16="http://schemas.microsoft.com/office/drawing/2014/main" id="{41AB5B63-6239-48C8-BB50-EBBEB6DC7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925" y="2925763"/>
            <a:ext cx="219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2"/>
                </a:solidFill>
                <a:ea typeface="굴림" panose="020B0600000101010101" pitchFamily="50" charset="-127"/>
              </a:rPr>
              <a:t>discovery edge</a:t>
            </a:r>
          </a:p>
        </p:txBody>
      </p:sp>
      <p:sp>
        <p:nvSpPr>
          <p:cNvPr id="6164" name="Text Box 60">
            <a:extLst>
              <a:ext uri="{FF2B5EF4-FFF2-40B4-BE49-F238E27FC236}">
                <a16:creationId xmlns:a16="http://schemas.microsoft.com/office/drawing/2014/main" id="{D7E45008-6382-49AE-94D1-188D5801B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588" y="3352800"/>
            <a:ext cx="162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accent2"/>
                </a:solidFill>
                <a:ea typeface="굴림" panose="020B0600000101010101" pitchFamily="50" charset="-127"/>
              </a:rPr>
              <a:t>cross edge</a:t>
            </a:r>
          </a:p>
        </p:txBody>
      </p:sp>
      <p:sp>
        <p:nvSpPr>
          <p:cNvPr id="6165" name="Oval 61">
            <a:extLst>
              <a:ext uri="{FF2B5EF4-FFF2-40B4-BE49-F238E27FC236}">
                <a16:creationId xmlns:a16="http://schemas.microsoft.com/office/drawing/2014/main" id="{8D690BA9-3569-47E4-A214-8B642DC8E1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5713" y="2117726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6166" name="Text Box 62">
            <a:extLst>
              <a:ext uri="{FF2B5EF4-FFF2-40B4-BE49-F238E27FC236}">
                <a16:creationId xmlns:a16="http://schemas.microsoft.com/office/drawing/2014/main" id="{BF8E1310-8204-466E-BA4F-3A1ECD87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926" y="2071688"/>
            <a:ext cx="1973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2"/>
                </a:solidFill>
                <a:ea typeface="굴림" panose="020B0600000101010101" pitchFamily="50" charset="-127"/>
              </a:rPr>
              <a:t>visited vertex</a:t>
            </a:r>
          </a:p>
        </p:txBody>
      </p:sp>
      <p:sp>
        <p:nvSpPr>
          <p:cNvPr id="6167" name="Oval 63">
            <a:extLst>
              <a:ext uri="{FF2B5EF4-FFF2-40B4-BE49-F238E27FC236}">
                <a16:creationId xmlns:a16="http://schemas.microsoft.com/office/drawing/2014/main" id="{76A940BE-0EF7-4FD8-B603-E5C9E5DE3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5713" y="1689101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6168" name="Text Box 64">
            <a:extLst>
              <a:ext uri="{FF2B5EF4-FFF2-40B4-BE49-F238E27FC236}">
                <a16:creationId xmlns:a16="http://schemas.microsoft.com/office/drawing/2014/main" id="{0EBA24F4-93F5-4496-A5A3-3DD953D4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926" y="1644650"/>
            <a:ext cx="2606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unexplored vertex</a:t>
            </a:r>
          </a:p>
        </p:txBody>
      </p:sp>
      <p:sp>
        <p:nvSpPr>
          <p:cNvPr id="6169" name="Text Box 65">
            <a:extLst>
              <a:ext uri="{FF2B5EF4-FFF2-40B4-BE49-F238E27FC236}">
                <a16:creationId xmlns:a16="http://schemas.microsoft.com/office/drawing/2014/main" id="{416AF684-7C30-4720-A199-167560439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926" y="2498725"/>
            <a:ext cx="242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unexplored edge</a:t>
            </a:r>
          </a:p>
        </p:txBody>
      </p:sp>
      <p:grpSp>
        <p:nvGrpSpPr>
          <p:cNvPr id="6170" name="Group 73">
            <a:extLst>
              <a:ext uri="{FF2B5EF4-FFF2-40B4-BE49-F238E27FC236}">
                <a16:creationId xmlns:a16="http://schemas.microsoft.com/office/drawing/2014/main" id="{0320B942-AC80-4BCA-A43B-D0A649DCCA02}"/>
              </a:ext>
            </a:extLst>
          </p:cNvPr>
          <p:cNvGrpSpPr>
            <a:grpSpLocks/>
          </p:cNvGrpSpPr>
          <p:nvPr/>
        </p:nvGrpSpPr>
        <p:grpSpPr bwMode="auto">
          <a:xfrm>
            <a:off x="2270125" y="2728914"/>
            <a:ext cx="877888" cy="852487"/>
            <a:chOff x="432" y="1691"/>
            <a:chExt cx="937" cy="537"/>
          </a:xfrm>
        </p:grpSpPr>
        <p:sp>
          <p:nvSpPr>
            <p:cNvPr id="6217" name="Line 57">
              <a:extLst>
                <a:ext uri="{FF2B5EF4-FFF2-40B4-BE49-F238E27FC236}">
                  <a16:creationId xmlns:a16="http://schemas.microsoft.com/office/drawing/2014/main" id="{E98C2EF7-B2E7-47A1-B0E4-8CC4FC5299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959"/>
              <a:ext cx="937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18" name="Line 59">
              <a:extLst>
                <a:ext uri="{FF2B5EF4-FFF2-40B4-BE49-F238E27FC236}">
                  <a16:creationId xmlns:a16="http://schemas.microsoft.com/office/drawing/2014/main" id="{5CB96BD3-8C32-4DCE-B5A1-F08FD7A2EB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228"/>
              <a:ext cx="93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19" name="Line 67">
              <a:extLst>
                <a:ext uri="{FF2B5EF4-FFF2-40B4-BE49-F238E27FC236}">
                  <a16:creationId xmlns:a16="http://schemas.microsoft.com/office/drawing/2014/main" id="{AA0EB05D-78BE-4C61-AD17-377EBFE485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691"/>
              <a:ext cx="9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171" name="AutoShape 75">
            <a:extLst>
              <a:ext uri="{FF2B5EF4-FFF2-40B4-BE49-F238E27FC236}">
                <a16:creationId xmlns:a16="http://schemas.microsoft.com/office/drawing/2014/main" id="{BE8C2CFF-ECEF-4104-B5C0-D836F22E8E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283576" y="3643313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72" name="AutoShape 76">
            <a:extLst>
              <a:ext uri="{FF2B5EF4-FFF2-40B4-BE49-F238E27FC236}">
                <a16:creationId xmlns:a16="http://schemas.microsoft.com/office/drawing/2014/main" id="{9C2B4B7C-7B80-47BB-8AFF-3C0FC3810F5B}"/>
              </a:ext>
            </a:extLst>
          </p:cNvPr>
          <p:cNvSpPr>
            <a:spLocks noChangeArrowheads="1"/>
          </p:cNvSpPr>
          <p:nvPr/>
        </p:nvSpPr>
        <p:spPr bwMode="auto">
          <a:xfrm rot="8100000" flipH="1" flipV="1">
            <a:off x="5729288" y="3629026"/>
            <a:ext cx="1243012" cy="333375"/>
          </a:xfrm>
          <a:prstGeom prst="rightArrow">
            <a:avLst>
              <a:gd name="adj1" fmla="val 50000"/>
              <a:gd name="adj2" fmla="val 9321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73" name="Text Box 78">
            <a:extLst>
              <a:ext uri="{FF2B5EF4-FFF2-40B4-BE49-F238E27FC236}">
                <a16:creationId xmlns:a16="http://schemas.microsoft.com/office/drawing/2014/main" id="{37B157A9-953E-4212-A862-A5FDA428E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4022726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6174" name="Text Box 82">
            <a:extLst>
              <a:ext uri="{FF2B5EF4-FFF2-40B4-BE49-F238E27FC236}">
                <a16:creationId xmlns:a16="http://schemas.microsoft.com/office/drawing/2014/main" id="{ED54B502-9B93-45BC-9F28-8DB21CCB1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1" y="4746626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cxnSp>
        <p:nvCxnSpPr>
          <p:cNvPr id="6175" name="AutoShape 83">
            <a:extLst>
              <a:ext uri="{FF2B5EF4-FFF2-40B4-BE49-F238E27FC236}">
                <a16:creationId xmlns:a16="http://schemas.microsoft.com/office/drawing/2014/main" id="{4A3EDA6B-7546-401D-B7C8-1097002E1ACF}"/>
              </a:ext>
            </a:extLst>
          </p:cNvPr>
          <p:cNvCxnSpPr>
            <a:cxnSpLocks noChangeAspect="1" noChangeShapeType="1"/>
            <a:stCxn id="6151" idx="6"/>
            <a:endCxn id="6160" idx="2"/>
          </p:cNvCxnSpPr>
          <p:nvPr/>
        </p:nvCxnSpPr>
        <p:spPr bwMode="auto">
          <a:xfrm>
            <a:off x="4452938" y="5180013"/>
            <a:ext cx="8366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76" name="Oval 84">
            <a:extLst>
              <a:ext uri="{FF2B5EF4-FFF2-40B4-BE49-F238E27FC236}">
                <a16:creationId xmlns:a16="http://schemas.microsoft.com/office/drawing/2014/main" id="{6B19758E-8BBD-4FF5-BF60-EC5DCA55B0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89476" y="572928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F</a:t>
            </a:r>
          </a:p>
        </p:txBody>
      </p:sp>
      <p:cxnSp>
        <p:nvCxnSpPr>
          <p:cNvPr id="6177" name="AutoShape 85">
            <a:extLst>
              <a:ext uri="{FF2B5EF4-FFF2-40B4-BE49-F238E27FC236}">
                <a16:creationId xmlns:a16="http://schemas.microsoft.com/office/drawing/2014/main" id="{FDEA182A-660A-4F9C-8C1C-96200226F0DA}"/>
              </a:ext>
            </a:extLst>
          </p:cNvPr>
          <p:cNvCxnSpPr>
            <a:cxnSpLocks noChangeAspect="1" noChangeShapeType="1"/>
            <a:stCxn id="6151" idx="5"/>
            <a:endCxn id="6176" idx="1"/>
          </p:cNvCxnSpPr>
          <p:nvPr/>
        </p:nvCxnSpPr>
        <p:spPr bwMode="auto">
          <a:xfrm>
            <a:off x="4391025" y="5319714"/>
            <a:ext cx="350838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78" name="Group 106">
            <a:extLst>
              <a:ext uri="{FF2B5EF4-FFF2-40B4-BE49-F238E27FC236}">
                <a16:creationId xmlns:a16="http://schemas.microsoft.com/office/drawing/2014/main" id="{C0355816-C1EC-43D7-A193-A6412D080BDE}"/>
              </a:ext>
            </a:extLst>
          </p:cNvPr>
          <p:cNvGrpSpPr>
            <a:grpSpLocks/>
          </p:cNvGrpSpPr>
          <p:nvPr/>
        </p:nvGrpSpPr>
        <p:grpSpPr bwMode="auto">
          <a:xfrm>
            <a:off x="6715126" y="1289051"/>
            <a:ext cx="3533775" cy="2073275"/>
            <a:chOff x="3264" y="812"/>
            <a:chExt cx="2226" cy="1306"/>
          </a:xfrm>
        </p:grpSpPr>
        <p:sp>
          <p:nvSpPr>
            <p:cNvPr id="6198" name="AutoShape 87">
              <a:extLst>
                <a:ext uri="{FF2B5EF4-FFF2-40B4-BE49-F238E27FC236}">
                  <a16:creationId xmlns:a16="http://schemas.microsoft.com/office/drawing/2014/main" id="{0659B5FC-B014-4C54-B22E-9EE68C6B6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0" y="1387"/>
              <a:ext cx="1294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6199" name="AutoShape 88">
              <a:extLst>
                <a:ext uri="{FF2B5EF4-FFF2-40B4-BE49-F238E27FC236}">
                  <a16:creationId xmlns:a16="http://schemas.microsoft.com/office/drawing/2014/main" id="{D2D6AB96-F4CC-4D73-AAD7-A3DED237A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" y="926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6200" name="Oval 89">
              <a:extLst>
                <a:ext uri="{FF2B5EF4-FFF2-40B4-BE49-F238E27FC236}">
                  <a16:creationId xmlns:a16="http://schemas.microsoft.com/office/drawing/2014/main" id="{B72663BB-C99F-4AE5-967D-0A59A98199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89" y="142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sp>
          <p:nvSpPr>
            <p:cNvPr id="6201" name="Oval 90">
              <a:extLst>
                <a:ext uri="{FF2B5EF4-FFF2-40B4-BE49-F238E27FC236}">
                  <a16:creationId xmlns:a16="http://schemas.microsoft.com/office/drawing/2014/main" id="{B338915F-3E84-48D6-930A-801EAE84F5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20" y="142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6202" name="Oval 91">
              <a:extLst>
                <a:ext uri="{FF2B5EF4-FFF2-40B4-BE49-F238E27FC236}">
                  <a16:creationId xmlns:a16="http://schemas.microsoft.com/office/drawing/2014/main" id="{D397BF17-D3C5-45CE-87DE-52740CC63D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16" y="96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6203" name="Oval 92">
              <a:extLst>
                <a:ext uri="{FF2B5EF4-FFF2-40B4-BE49-F238E27FC236}">
                  <a16:creationId xmlns:a16="http://schemas.microsoft.com/office/drawing/2014/main" id="{6D963766-48D9-4A94-92A6-24A3DC654D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4" y="1887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6204" name="AutoShape 93">
              <a:extLst>
                <a:ext uri="{FF2B5EF4-FFF2-40B4-BE49-F238E27FC236}">
                  <a16:creationId xmlns:a16="http://schemas.microsoft.com/office/drawing/2014/main" id="{1EFA55B3-4631-40F9-AA49-00B4E316D9D4}"/>
                </a:ext>
              </a:extLst>
            </p:cNvPr>
            <p:cNvCxnSpPr>
              <a:cxnSpLocks noChangeAspect="1" noChangeShapeType="1"/>
              <a:stCxn id="6202" idx="3"/>
              <a:endCxn id="6201" idx="7"/>
            </p:cNvCxnSpPr>
            <p:nvPr/>
          </p:nvCxnSpPr>
          <p:spPr bwMode="auto">
            <a:xfrm flipH="1">
              <a:off x="3917" y="1174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05" name="AutoShape 94">
              <a:extLst>
                <a:ext uri="{FF2B5EF4-FFF2-40B4-BE49-F238E27FC236}">
                  <a16:creationId xmlns:a16="http://schemas.microsoft.com/office/drawing/2014/main" id="{C1A57EB5-CF4A-4077-AC06-110931C3F513}"/>
                </a:ext>
              </a:extLst>
            </p:cNvPr>
            <p:cNvCxnSpPr>
              <a:cxnSpLocks noChangeAspect="1" noChangeShapeType="1"/>
              <a:stCxn id="6203" idx="1"/>
              <a:endCxn id="6201" idx="5"/>
            </p:cNvCxnSpPr>
            <p:nvPr/>
          </p:nvCxnSpPr>
          <p:spPr bwMode="auto">
            <a:xfrm flipH="1" flipV="1">
              <a:off x="3917" y="1635"/>
              <a:ext cx="220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06" name="AutoShape 95">
              <a:extLst>
                <a:ext uri="{FF2B5EF4-FFF2-40B4-BE49-F238E27FC236}">
                  <a16:creationId xmlns:a16="http://schemas.microsoft.com/office/drawing/2014/main" id="{950EDCCB-D8F7-435C-89D2-17FC3816E3AF}"/>
                </a:ext>
              </a:extLst>
            </p:cNvPr>
            <p:cNvCxnSpPr>
              <a:cxnSpLocks noChangeAspect="1" noChangeShapeType="1"/>
              <a:stCxn id="6203" idx="7"/>
              <a:endCxn id="6200" idx="3"/>
            </p:cNvCxnSpPr>
            <p:nvPr/>
          </p:nvCxnSpPr>
          <p:spPr bwMode="auto">
            <a:xfrm flipV="1">
              <a:off x="4301" y="1635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07" name="AutoShape 96">
              <a:extLst>
                <a:ext uri="{FF2B5EF4-FFF2-40B4-BE49-F238E27FC236}">
                  <a16:creationId xmlns:a16="http://schemas.microsoft.com/office/drawing/2014/main" id="{81DFA067-8A4F-4FAF-A90E-3D1525EB2BC4}"/>
                </a:ext>
              </a:extLst>
            </p:cNvPr>
            <p:cNvCxnSpPr>
              <a:cxnSpLocks noChangeAspect="1" noChangeShapeType="1"/>
              <a:stCxn id="6202" idx="5"/>
              <a:endCxn id="6200" idx="1"/>
            </p:cNvCxnSpPr>
            <p:nvPr/>
          </p:nvCxnSpPr>
          <p:spPr bwMode="auto">
            <a:xfrm>
              <a:off x="4313" y="1174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08" name="AutoShape 97">
              <a:extLst>
                <a:ext uri="{FF2B5EF4-FFF2-40B4-BE49-F238E27FC236}">
                  <a16:creationId xmlns:a16="http://schemas.microsoft.com/office/drawing/2014/main" id="{7DB823A1-043F-418C-B1DE-458B50FA48F5}"/>
                </a:ext>
              </a:extLst>
            </p:cNvPr>
            <p:cNvCxnSpPr>
              <a:cxnSpLocks noChangeAspect="1" noChangeShapeType="1"/>
              <a:stCxn id="6201" idx="6"/>
              <a:endCxn id="6200" idx="2"/>
            </p:cNvCxnSpPr>
            <p:nvPr/>
          </p:nvCxnSpPr>
          <p:spPr bwMode="auto">
            <a:xfrm>
              <a:off x="3962" y="1541"/>
              <a:ext cx="514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09" name="Oval 98">
              <a:extLst>
                <a:ext uri="{FF2B5EF4-FFF2-40B4-BE49-F238E27FC236}">
                  <a16:creationId xmlns:a16="http://schemas.microsoft.com/office/drawing/2014/main" id="{0F34CFD1-F930-4B95-8808-53EB8FADE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59" y="1426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cxnSp>
          <p:nvCxnSpPr>
            <p:cNvPr id="6210" name="AutoShape 99">
              <a:extLst>
                <a:ext uri="{FF2B5EF4-FFF2-40B4-BE49-F238E27FC236}">
                  <a16:creationId xmlns:a16="http://schemas.microsoft.com/office/drawing/2014/main" id="{36BA41B6-F3F9-4418-9F1F-3B3350886543}"/>
                </a:ext>
              </a:extLst>
            </p:cNvPr>
            <p:cNvCxnSpPr>
              <a:cxnSpLocks noChangeAspect="1" noChangeShapeType="1"/>
              <a:stCxn id="6215" idx="7"/>
              <a:endCxn id="6209" idx="3"/>
            </p:cNvCxnSpPr>
            <p:nvPr/>
          </p:nvCxnSpPr>
          <p:spPr bwMode="auto">
            <a:xfrm flipV="1">
              <a:off x="5071" y="1629"/>
              <a:ext cx="221" cy="28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11" name="AutoShape 100">
              <a:extLst>
                <a:ext uri="{FF2B5EF4-FFF2-40B4-BE49-F238E27FC236}">
                  <a16:creationId xmlns:a16="http://schemas.microsoft.com/office/drawing/2014/main" id="{6BFBE3EF-011C-47D7-B81B-5C162A83C5C8}"/>
                </a:ext>
              </a:extLst>
            </p:cNvPr>
            <p:cNvCxnSpPr>
              <a:cxnSpLocks noChangeAspect="1" noChangeShapeType="1"/>
              <a:stCxn id="6209" idx="1"/>
              <a:endCxn id="6202" idx="6"/>
            </p:cNvCxnSpPr>
            <p:nvPr/>
          </p:nvCxnSpPr>
          <p:spPr bwMode="auto">
            <a:xfrm flipH="1" flipV="1">
              <a:off x="4358" y="1080"/>
              <a:ext cx="934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12" name="Text Box 101">
              <a:extLst>
                <a:ext uri="{FF2B5EF4-FFF2-40B4-BE49-F238E27FC236}">
                  <a16:creationId xmlns:a16="http://schemas.microsoft.com/office/drawing/2014/main" id="{D7501775-81F8-45CD-BFB2-F8C35EE7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81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6213" name="Text Box 102">
              <a:extLst>
                <a:ext uri="{FF2B5EF4-FFF2-40B4-BE49-F238E27FC236}">
                  <a16:creationId xmlns:a16="http://schemas.microsoft.com/office/drawing/2014/main" id="{7709F8A4-04D3-4ED1-8C64-42517B90C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268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  <p:cxnSp>
          <p:nvCxnSpPr>
            <p:cNvPr id="6214" name="AutoShape 103">
              <a:extLst>
                <a:ext uri="{FF2B5EF4-FFF2-40B4-BE49-F238E27FC236}">
                  <a16:creationId xmlns:a16="http://schemas.microsoft.com/office/drawing/2014/main" id="{47C73157-58FF-40D6-8237-ABD66B9B3FFC}"/>
                </a:ext>
              </a:extLst>
            </p:cNvPr>
            <p:cNvCxnSpPr>
              <a:cxnSpLocks noChangeAspect="1" noChangeShapeType="1"/>
              <a:stCxn id="6200" idx="6"/>
              <a:endCxn id="6209" idx="2"/>
            </p:cNvCxnSpPr>
            <p:nvPr/>
          </p:nvCxnSpPr>
          <p:spPr bwMode="auto">
            <a:xfrm>
              <a:off x="4731" y="1541"/>
              <a:ext cx="52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15" name="Oval 104">
              <a:extLst>
                <a:ext uri="{FF2B5EF4-FFF2-40B4-BE49-F238E27FC236}">
                  <a16:creationId xmlns:a16="http://schemas.microsoft.com/office/drawing/2014/main" id="{876BDAD9-494E-4C51-93E3-47AA7BA3C6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4" y="1887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F</a:t>
              </a:r>
            </a:p>
          </p:txBody>
        </p:sp>
        <p:cxnSp>
          <p:nvCxnSpPr>
            <p:cNvPr id="6216" name="AutoShape 105">
              <a:extLst>
                <a:ext uri="{FF2B5EF4-FFF2-40B4-BE49-F238E27FC236}">
                  <a16:creationId xmlns:a16="http://schemas.microsoft.com/office/drawing/2014/main" id="{17D1CFCC-7A82-42ED-AE91-81DD1E25361E}"/>
                </a:ext>
              </a:extLst>
            </p:cNvPr>
            <p:cNvCxnSpPr>
              <a:cxnSpLocks noChangeAspect="1" noChangeShapeType="1"/>
              <a:stCxn id="6200" idx="5"/>
              <a:endCxn id="6215" idx="1"/>
            </p:cNvCxnSpPr>
            <p:nvPr/>
          </p:nvCxnSpPr>
          <p:spPr bwMode="auto">
            <a:xfrm>
              <a:off x="4686" y="1635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79" name="AutoShape 108">
            <a:extLst>
              <a:ext uri="{FF2B5EF4-FFF2-40B4-BE49-F238E27FC236}">
                <a16:creationId xmlns:a16="http://schemas.microsoft.com/office/drawing/2014/main" id="{A66E8145-C1C2-4784-B3A7-A83506714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188" y="4935538"/>
            <a:ext cx="3148012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80" name="AutoShape 109">
            <a:extLst>
              <a:ext uri="{FF2B5EF4-FFF2-40B4-BE49-F238E27FC236}">
                <a16:creationId xmlns:a16="http://schemas.microsoft.com/office/drawing/2014/main" id="{60C37BB1-F291-47F8-BD3C-3971E7B07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0025" y="4203700"/>
            <a:ext cx="827088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81" name="Oval 110">
            <a:extLst>
              <a:ext uri="{FF2B5EF4-FFF2-40B4-BE49-F238E27FC236}">
                <a16:creationId xmlns:a16="http://schemas.microsoft.com/office/drawing/2014/main" id="{C4F02A82-5927-452B-A798-884E7C7D80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58226" y="4997451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C</a:t>
            </a:r>
          </a:p>
        </p:txBody>
      </p:sp>
      <p:sp>
        <p:nvSpPr>
          <p:cNvPr id="6182" name="Oval 111">
            <a:extLst>
              <a:ext uri="{FF2B5EF4-FFF2-40B4-BE49-F238E27FC236}">
                <a16:creationId xmlns:a16="http://schemas.microsoft.com/office/drawing/2014/main" id="{CFEAF2BB-7703-4101-9C61-87708B0947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37438" y="4997451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B</a:t>
            </a:r>
          </a:p>
        </p:txBody>
      </p:sp>
      <p:sp>
        <p:nvSpPr>
          <p:cNvPr id="6183" name="Oval 112">
            <a:extLst>
              <a:ext uri="{FF2B5EF4-FFF2-40B4-BE49-F238E27FC236}">
                <a16:creationId xmlns:a16="http://schemas.microsoft.com/office/drawing/2014/main" id="{13371633-FBFA-4FA4-87AB-EF0975C3F7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66088" y="4265613"/>
            <a:ext cx="366712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6184" name="Oval 113">
            <a:extLst>
              <a:ext uri="{FF2B5EF4-FFF2-40B4-BE49-F238E27FC236}">
                <a16:creationId xmlns:a16="http://schemas.microsoft.com/office/drawing/2014/main" id="{DF932885-A59C-4926-9A2C-57DF2EB56B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47038" y="5729288"/>
            <a:ext cx="366712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E</a:t>
            </a:r>
          </a:p>
        </p:txBody>
      </p:sp>
      <p:cxnSp>
        <p:nvCxnSpPr>
          <p:cNvPr id="6185" name="AutoShape 114">
            <a:extLst>
              <a:ext uri="{FF2B5EF4-FFF2-40B4-BE49-F238E27FC236}">
                <a16:creationId xmlns:a16="http://schemas.microsoft.com/office/drawing/2014/main" id="{9FBE5E48-ED80-4B9A-8199-30199C15F221}"/>
              </a:ext>
            </a:extLst>
          </p:cNvPr>
          <p:cNvCxnSpPr>
            <a:cxnSpLocks noChangeAspect="1" noChangeShapeType="1"/>
            <a:stCxn id="6183" idx="3"/>
            <a:endCxn id="6182" idx="7"/>
          </p:cNvCxnSpPr>
          <p:nvPr/>
        </p:nvCxnSpPr>
        <p:spPr bwMode="auto">
          <a:xfrm flipH="1">
            <a:off x="7750175" y="4597400"/>
            <a:ext cx="368300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6" name="AutoShape 115">
            <a:extLst>
              <a:ext uri="{FF2B5EF4-FFF2-40B4-BE49-F238E27FC236}">
                <a16:creationId xmlns:a16="http://schemas.microsoft.com/office/drawing/2014/main" id="{16ACE3F8-5D87-4EC0-B4FC-A7645A251B51}"/>
              </a:ext>
            </a:extLst>
          </p:cNvPr>
          <p:cNvCxnSpPr>
            <a:cxnSpLocks noChangeAspect="1" noChangeShapeType="1"/>
            <a:stCxn id="6184" idx="1"/>
            <a:endCxn id="6182" idx="5"/>
          </p:cNvCxnSpPr>
          <p:nvPr/>
        </p:nvCxnSpPr>
        <p:spPr bwMode="auto">
          <a:xfrm flipH="1" flipV="1">
            <a:off x="7750175" y="5329238"/>
            <a:ext cx="349250" cy="442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7" name="AutoShape 116">
            <a:extLst>
              <a:ext uri="{FF2B5EF4-FFF2-40B4-BE49-F238E27FC236}">
                <a16:creationId xmlns:a16="http://schemas.microsoft.com/office/drawing/2014/main" id="{25C402EA-4B82-4ADB-ACC1-AC3824127442}"/>
              </a:ext>
            </a:extLst>
          </p:cNvPr>
          <p:cNvCxnSpPr>
            <a:cxnSpLocks noChangeAspect="1" noChangeShapeType="1"/>
            <a:stCxn id="6184" idx="7"/>
            <a:endCxn id="6181" idx="3"/>
          </p:cNvCxnSpPr>
          <p:nvPr/>
        </p:nvCxnSpPr>
        <p:spPr bwMode="auto">
          <a:xfrm flipV="1">
            <a:off x="8359775" y="5329238"/>
            <a:ext cx="350838" cy="442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8" name="AutoShape 117">
            <a:extLst>
              <a:ext uri="{FF2B5EF4-FFF2-40B4-BE49-F238E27FC236}">
                <a16:creationId xmlns:a16="http://schemas.microsoft.com/office/drawing/2014/main" id="{A99D87F3-291D-4017-B7C9-28281218F456}"/>
              </a:ext>
            </a:extLst>
          </p:cNvPr>
          <p:cNvCxnSpPr>
            <a:cxnSpLocks noChangeAspect="1" noChangeShapeType="1"/>
            <a:stCxn id="6183" idx="5"/>
            <a:endCxn id="6181" idx="1"/>
          </p:cNvCxnSpPr>
          <p:nvPr/>
        </p:nvCxnSpPr>
        <p:spPr bwMode="auto">
          <a:xfrm>
            <a:off x="8378825" y="4597400"/>
            <a:ext cx="331788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9" name="AutoShape 118">
            <a:extLst>
              <a:ext uri="{FF2B5EF4-FFF2-40B4-BE49-F238E27FC236}">
                <a16:creationId xmlns:a16="http://schemas.microsoft.com/office/drawing/2014/main" id="{B1A57B14-A68E-45A8-8128-2BB49A767176}"/>
              </a:ext>
            </a:extLst>
          </p:cNvPr>
          <p:cNvCxnSpPr>
            <a:cxnSpLocks noChangeAspect="1" noChangeShapeType="1"/>
            <a:stCxn id="6182" idx="6"/>
            <a:endCxn id="6181" idx="2"/>
          </p:cNvCxnSpPr>
          <p:nvPr/>
        </p:nvCxnSpPr>
        <p:spPr bwMode="auto">
          <a:xfrm>
            <a:off x="7821614" y="5180013"/>
            <a:ext cx="8159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90" name="Oval 119">
            <a:extLst>
              <a:ext uri="{FF2B5EF4-FFF2-40B4-BE49-F238E27FC236}">
                <a16:creationId xmlns:a16="http://schemas.microsoft.com/office/drawing/2014/main" id="{E34DD03C-7A5C-4C85-B0B7-056CAAF8CF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80601" y="4997451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D</a:t>
            </a:r>
          </a:p>
        </p:txBody>
      </p:sp>
      <p:cxnSp>
        <p:nvCxnSpPr>
          <p:cNvPr id="6191" name="AutoShape 120">
            <a:extLst>
              <a:ext uri="{FF2B5EF4-FFF2-40B4-BE49-F238E27FC236}">
                <a16:creationId xmlns:a16="http://schemas.microsoft.com/office/drawing/2014/main" id="{E9F89759-B393-443D-8DB3-EB28E7B0B320}"/>
              </a:ext>
            </a:extLst>
          </p:cNvPr>
          <p:cNvCxnSpPr>
            <a:cxnSpLocks noChangeAspect="1" noChangeShapeType="1"/>
            <a:stCxn id="6196" idx="7"/>
            <a:endCxn id="6190" idx="3"/>
          </p:cNvCxnSpPr>
          <p:nvPr/>
        </p:nvCxnSpPr>
        <p:spPr bwMode="auto">
          <a:xfrm flipV="1">
            <a:off x="9582150" y="5329238"/>
            <a:ext cx="350838" cy="442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2" name="AutoShape 121">
            <a:extLst>
              <a:ext uri="{FF2B5EF4-FFF2-40B4-BE49-F238E27FC236}">
                <a16:creationId xmlns:a16="http://schemas.microsoft.com/office/drawing/2014/main" id="{2B0D1F8E-46A8-4D0E-AC53-5A5C3BEADF80}"/>
              </a:ext>
            </a:extLst>
          </p:cNvPr>
          <p:cNvCxnSpPr>
            <a:cxnSpLocks noChangeAspect="1" noChangeShapeType="1"/>
            <a:stCxn id="6190" idx="1"/>
            <a:endCxn id="6183" idx="6"/>
          </p:cNvCxnSpPr>
          <p:nvPr/>
        </p:nvCxnSpPr>
        <p:spPr bwMode="auto">
          <a:xfrm flipH="1" flipV="1">
            <a:off x="8450264" y="4448176"/>
            <a:ext cx="1482725" cy="582613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93" name="Text Box 122">
            <a:extLst>
              <a:ext uri="{FF2B5EF4-FFF2-40B4-BE49-F238E27FC236}">
                <a16:creationId xmlns:a16="http://schemas.microsoft.com/office/drawing/2014/main" id="{519A000B-B877-4964-A537-5676F7FE5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139" y="4022726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6194" name="Text Box 123">
            <a:extLst>
              <a:ext uri="{FF2B5EF4-FFF2-40B4-BE49-F238E27FC236}">
                <a16:creationId xmlns:a16="http://schemas.microsoft.com/office/drawing/2014/main" id="{1E603638-22E2-4C35-A418-EFA59A377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539" y="4746626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cxnSp>
        <p:nvCxnSpPr>
          <p:cNvPr id="6195" name="AutoShape 124">
            <a:extLst>
              <a:ext uri="{FF2B5EF4-FFF2-40B4-BE49-F238E27FC236}">
                <a16:creationId xmlns:a16="http://schemas.microsoft.com/office/drawing/2014/main" id="{C75346A0-E4DA-4049-B615-5FB98F386843}"/>
              </a:ext>
            </a:extLst>
          </p:cNvPr>
          <p:cNvCxnSpPr>
            <a:cxnSpLocks noChangeAspect="1" noChangeShapeType="1"/>
            <a:stCxn id="6181" idx="6"/>
            <a:endCxn id="6190" idx="2"/>
          </p:cNvCxnSpPr>
          <p:nvPr/>
        </p:nvCxnSpPr>
        <p:spPr bwMode="auto">
          <a:xfrm>
            <a:off x="9042401" y="5180013"/>
            <a:ext cx="81756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96" name="Oval 125">
            <a:extLst>
              <a:ext uri="{FF2B5EF4-FFF2-40B4-BE49-F238E27FC236}">
                <a16:creationId xmlns:a16="http://schemas.microsoft.com/office/drawing/2014/main" id="{BB7DA26E-5416-408E-AC95-4D3AE3C5CD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69413" y="5729288"/>
            <a:ext cx="366712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F</a:t>
            </a:r>
          </a:p>
        </p:txBody>
      </p:sp>
      <p:cxnSp>
        <p:nvCxnSpPr>
          <p:cNvPr id="6197" name="AutoShape 126">
            <a:extLst>
              <a:ext uri="{FF2B5EF4-FFF2-40B4-BE49-F238E27FC236}">
                <a16:creationId xmlns:a16="http://schemas.microsoft.com/office/drawing/2014/main" id="{1A53840C-DAF4-4337-818E-85A5D60BD4F0}"/>
              </a:ext>
            </a:extLst>
          </p:cNvPr>
          <p:cNvCxnSpPr>
            <a:cxnSpLocks noChangeAspect="1" noChangeShapeType="1"/>
            <a:stCxn id="6181" idx="5"/>
            <a:endCxn id="6196" idx="1"/>
          </p:cNvCxnSpPr>
          <p:nvPr/>
        </p:nvCxnSpPr>
        <p:spPr bwMode="auto">
          <a:xfrm>
            <a:off x="8970964" y="5329238"/>
            <a:ext cx="350837" cy="442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A80D7B-7A3A-4998-A94A-E31328BD8D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54040" y="1806840"/>
              <a:ext cx="8050320" cy="3712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A80D7B-7A3A-4998-A94A-E31328BD8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4680" y="1797480"/>
                <a:ext cx="8069040" cy="3731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FCD77A-E5AF-469C-BF5C-5DF2B6266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81"/>
    </mc:Choice>
    <mc:Fallback xmlns="">
      <p:transition spd="slow" advTm="65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E8114DFF-5856-4973-AC5A-9BB076D38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58F7A30-DE41-4D06-9699-F2C1CDEA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17EC0D2-F544-4E6E-9EBA-E0957F0CB14C}" type="slidenum">
              <a:rPr lang="en-US" altLang="ko-KR" sz="1400"/>
              <a:pPr eaLnBrk="1" hangingPunct="1"/>
              <a:t>18</a:t>
            </a:fld>
            <a:endParaRPr lang="en-US" altLang="ko-KR" sz="1400"/>
          </a:p>
        </p:txBody>
      </p:sp>
      <p:sp>
        <p:nvSpPr>
          <p:cNvPr id="7172" name="Rectangle 1026">
            <a:extLst>
              <a:ext uri="{FF2B5EF4-FFF2-40B4-BE49-F238E27FC236}">
                <a16:creationId xmlns:a16="http://schemas.microsoft.com/office/drawing/2014/main" id="{F5ECB54D-E21F-473C-9836-FF70AB84C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Example (cont.)</a:t>
            </a:r>
          </a:p>
        </p:txBody>
      </p:sp>
      <p:sp>
        <p:nvSpPr>
          <p:cNvPr id="7173" name="AutoShape 1079">
            <a:extLst>
              <a:ext uri="{FF2B5EF4-FFF2-40B4-BE49-F238E27FC236}">
                <a16:creationId xmlns:a16="http://schemas.microsoft.com/office/drawing/2014/main" id="{CBC35BA4-79DB-4978-8789-C32F15DE27E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234363" y="3757613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74" name="AutoShape 1080">
            <a:extLst>
              <a:ext uri="{FF2B5EF4-FFF2-40B4-BE49-F238E27FC236}">
                <a16:creationId xmlns:a16="http://schemas.microsoft.com/office/drawing/2014/main" id="{92B38C35-3003-4E93-84BD-0D13E4E3BE30}"/>
              </a:ext>
            </a:extLst>
          </p:cNvPr>
          <p:cNvSpPr>
            <a:spLocks noChangeArrowheads="1"/>
          </p:cNvSpPr>
          <p:nvPr/>
        </p:nvSpPr>
        <p:spPr bwMode="auto">
          <a:xfrm rot="8100000" flipH="1" flipV="1">
            <a:off x="5691188" y="3733801"/>
            <a:ext cx="1243012" cy="333375"/>
          </a:xfrm>
          <a:prstGeom prst="rightArrow">
            <a:avLst>
              <a:gd name="adj1" fmla="val 50000"/>
              <a:gd name="adj2" fmla="val 9321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75" name="AutoShape 1081">
            <a:extLst>
              <a:ext uri="{FF2B5EF4-FFF2-40B4-BE49-F238E27FC236}">
                <a16:creationId xmlns:a16="http://schemas.microsoft.com/office/drawing/2014/main" id="{2F622F85-1E99-42B4-8D2C-5520142884A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14763" y="3757613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grpSp>
        <p:nvGrpSpPr>
          <p:cNvPr id="7176" name="Group 1101">
            <a:extLst>
              <a:ext uri="{FF2B5EF4-FFF2-40B4-BE49-F238E27FC236}">
                <a16:creationId xmlns:a16="http://schemas.microsoft.com/office/drawing/2014/main" id="{EE50095A-2277-4836-B25E-0619C4FE6C5C}"/>
              </a:ext>
            </a:extLst>
          </p:cNvPr>
          <p:cNvGrpSpPr>
            <a:grpSpLocks/>
          </p:cNvGrpSpPr>
          <p:nvPr/>
        </p:nvGrpSpPr>
        <p:grpSpPr bwMode="auto">
          <a:xfrm>
            <a:off x="2219326" y="1508126"/>
            <a:ext cx="3649663" cy="2073275"/>
            <a:chOff x="384" y="950"/>
            <a:chExt cx="2299" cy="1306"/>
          </a:xfrm>
        </p:grpSpPr>
        <p:sp>
          <p:nvSpPr>
            <p:cNvPr id="7243" name="AutoShape 1082">
              <a:extLst>
                <a:ext uri="{FF2B5EF4-FFF2-40B4-BE49-F238E27FC236}">
                  <a16:creationId xmlns:a16="http://schemas.microsoft.com/office/drawing/2014/main" id="{5E88254D-31B3-40B8-BC11-12FBEFEF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" y="1525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44" name="AutoShape 1083">
              <a:extLst>
                <a:ext uri="{FF2B5EF4-FFF2-40B4-BE49-F238E27FC236}">
                  <a16:creationId xmlns:a16="http://schemas.microsoft.com/office/drawing/2014/main" id="{7DB3D9FB-2614-4D5E-968A-C4636AE7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" y="1064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45" name="Oval 1084">
              <a:extLst>
                <a:ext uri="{FF2B5EF4-FFF2-40B4-BE49-F238E27FC236}">
                  <a16:creationId xmlns:a16="http://schemas.microsoft.com/office/drawing/2014/main" id="{61DB0A1B-8083-41E4-86A3-CF9953B6CA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9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sp>
          <p:nvSpPr>
            <p:cNvPr id="7246" name="Oval 1085">
              <a:extLst>
                <a:ext uri="{FF2B5EF4-FFF2-40B4-BE49-F238E27FC236}">
                  <a16:creationId xmlns:a16="http://schemas.microsoft.com/office/drawing/2014/main" id="{1DE5C0B2-45F9-4447-ADC8-3F3CBB7E00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7247" name="Oval 1086">
              <a:extLst>
                <a:ext uri="{FF2B5EF4-FFF2-40B4-BE49-F238E27FC236}">
                  <a16:creationId xmlns:a16="http://schemas.microsoft.com/office/drawing/2014/main" id="{51B1B67E-4B6C-459E-837F-7F34836112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36" y="1103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7248" name="Oval 1087">
              <a:extLst>
                <a:ext uri="{FF2B5EF4-FFF2-40B4-BE49-F238E27FC236}">
                  <a16:creationId xmlns:a16="http://schemas.microsoft.com/office/drawing/2014/main" id="{432AA669-7D9D-40C2-AC9F-B4CC5D00D6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4" y="2025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7249" name="AutoShape 1088">
              <a:extLst>
                <a:ext uri="{FF2B5EF4-FFF2-40B4-BE49-F238E27FC236}">
                  <a16:creationId xmlns:a16="http://schemas.microsoft.com/office/drawing/2014/main" id="{18B90228-5D1D-46C8-BDFB-ECACE3B051B6}"/>
                </a:ext>
              </a:extLst>
            </p:cNvPr>
            <p:cNvCxnSpPr>
              <a:cxnSpLocks noChangeAspect="1" noChangeShapeType="1"/>
              <a:stCxn id="7247" idx="3"/>
              <a:endCxn id="7246" idx="7"/>
            </p:cNvCxnSpPr>
            <p:nvPr/>
          </p:nvCxnSpPr>
          <p:spPr bwMode="auto">
            <a:xfrm flipH="1">
              <a:off x="1037" y="1312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0" name="AutoShape 1089">
              <a:extLst>
                <a:ext uri="{FF2B5EF4-FFF2-40B4-BE49-F238E27FC236}">
                  <a16:creationId xmlns:a16="http://schemas.microsoft.com/office/drawing/2014/main" id="{54CC36BC-DD1B-4D25-BD50-8950F7D6E080}"/>
                </a:ext>
              </a:extLst>
            </p:cNvPr>
            <p:cNvCxnSpPr>
              <a:cxnSpLocks noChangeAspect="1" noChangeShapeType="1"/>
              <a:stCxn id="7248" idx="1"/>
              <a:endCxn id="7246" idx="5"/>
            </p:cNvCxnSpPr>
            <p:nvPr/>
          </p:nvCxnSpPr>
          <p:spPr bwMode="auto">
            <a:xfrm flipH="1" flipV="1">
              <a:off x="1037" y="1773"/>
              <a:ext cx="220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1" name="AutoShape 1090">
              <a:extLst>
                <a:ext uri="{FF2B5EF4-FFF2-40B4-BE49-F238E27FC236}">
                  <a16:creationId xmlns:a16="http://schemas.microsoft.com/office/drawing/2014/main" id="{B3CC9295-FD6F-4E36-9CB7-BCE8E50473CC}"/>
                </a:ext>
              </a:extLst>
            </p:cNvPr>
            <p:cNvCxnSpPr>
              <a:cxnSpLocks noChangeAspect="1" noChangeShapeType="1"/>
              <a:stCxn id="7248" idx="7"/>
              <a:endCxn id="7245" idx="3"/>
            </p:cNvCxnSpPr>
            <p:nvPr/>
          </p:nvCxnSpPr>
          <p:spPr bwMode="auto">
            <a:xfrm flipV="1">
              <a:off x="1421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2" name="AutoShape 1091">
              <a:extLst>
                <a:ext uri="{FF2B5EF4-FFF2-40B4-BE49-F238E27FC236}">
                  <a16:creationId xmlns:a16="http://schemas.microsoft.com/office/drawing/2014/main" id="{8E9AFC23-F401-4C54-BF6D-B040361011AD}"/>
                </a:ext>
              </a:extLst>
            </p:cNvPr>
            <p:cNvCxnSpPr>
              <a:cxnSpLocks noChangeAspect="1" noChangeShapeType="1"/>
              <a:stCxn id="7247" idx="5"/>
              <a:endCxn id="7245" idx="1"/>
            </p:cNvCxnSpPr>
            <p:nvPr/>
          </p:nvCxnSpPr>
          <p:spPr bwMode="auto">
            <a:xfrm>
              <a:off x="1433" y="1312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3" name="AutoShape 1092">
              <a:extLst>
                <a:ext uri="{FF2B5EF4-FFF2-40B4-BE49-F238E27FC236}">
                  <a16:creationId xmlns:a16="http://schemas.microsoft.com/office/drawing/2014/main" id="{9DB07732-668C-4607-911E-65D7E5FE9AE6}"/>
                </a:ext>
              </a:extLst>
            </p:cNvPr>
            <p:cNvCxnSpPr>
              <a:cxnSpLocks noChangeAspect="1" noChangeShapeType="1"/>
              <a:stCxn id="7246" idx="6"/>
              <a:endCxn id="7245" idx="2"/>
            </p:cNvCxnSpPr>
            <p:nvPr/>
          </p:nvCxnSpPr>
          <p:spPr bwMode="auto">
            <a:xfrm>
              <a:off x="1082" y="1679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54" name="Oval 1093">
              <a:extLst>
                <a:ext uri="{FF2B5EF4-FFF2-40B4-BE49-F238E27FC236}">
                  <a16:creationId xmlns:a16="http://schemas.microsoft.com/office/drawing/2014/main" id="{58D4B7AD-9AF9-498A-8550-F68424AE8B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9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cxnSp>
          <p:nvCxnSpPr>
            <p:cNvPr id="7255" name="AutoShape 1094">
              <a:extLst>
                <a:ext uri="{FF2B5EF4-FFF2-40B4-BE49-F238E27FC236}">
                  <a16:creationId xmlns:a16="http://schemas.microsoft.com/office/drawing/2014/main" id="{A66E7E97-907E-49FE-8098-94496E467B84}"/>
                </a:ext>
              </a:extLst>
            </p:cNvPr>
            <p:cNvCxnSpPr>
              <a:cxnSpLocks noChangeAspect="1" noChangeShapeType="1"/>
              <a:stCxn id="7260" idx="7"/>
              <a:endCxn id="7254" idx="3"/>
            </p:cNvCxnSpPr>
            <p:nvPr/>
          </p:nvCxnSpPr>
          <p:spPr bwMode="auto">
            <a:xfrm flipV="1">
              <a:off x="2191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6" name="AutoShape 1095">
              <a:extLst>
                <a:ext uri="{FF2B5EF4-FFF2-40B4-BE49-F238E27FC236}">
                  <a16:creationId xmlns:a16="http://schemas.microsoft.com/office/drawing/2014/main" id="{9AA132C4-F3E4-47CF-8D70-798E22C346AB}"/>
                </a:ext>
              </a:extLst>
            </p:cNvPr>
            <p:cNvCxnSpPr>
              <a:cxnSpLocks noChangeAspect="1" noChangeShapeType="1"/>
              <a:stCxn id="7254" idx="1"/>
              <a:endCxn id="7247" idx="6"/>
            </p:cNvCxnSpPr>
            <p:nvPr/>
          </p:nvCxnSpPr>
          <p:spPr bwMode="auto">
            <a:xfrm flipH="1" flipV="1">
              <a:off x="1478" y="1218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57" name="Text Box 1096">
              <a:extLst>
                <a:ext uri="{FF2B5EF4-FFF2-40B4-BE49-F238E27FC236}">
                  <a16:creationId xmlns:a16="http://schemas.microsoft.com/office/drawing/2014/main" id="{9010C0CC-C902-4E31-A1B7-5EA0C8425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950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7258" name="Text Box 1097">
              <a:extLst>
                <a:ext uri="{FF2B5EF4-FFF2-40B4-BE49-F238E27FC236}">
                  <a16:creationId xmlns:a16="http://schemas.microsoft.com/office/drawing/2014/main" id="{3C48DA26-764C-4421-B52B-347DF4FEB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40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  <p:cxnSp>
          <p:nvCxnSpPr>
            <p:cNvPr id="7259" name="AutoShape 1098">
              <a:extLst>
                <a:ext uri="{FF2B5EF4-FFF2-40B4-BE49-F238E27FC236}">
                  <a16:creationId xmlns:a16="http://schemas.microsoft.com/office/drawing/2014/main" id="{7D2120F0-E052-4F9C-955F-A301BEB0909B}"/>
                </a:ext>
              </a:extLst>
            </p:cNvPr>
            <p:cNvCxnSpPr>
              <a:cxnSpLocks noChangeAspect="1" noChangeShapeType="1"/>
              <a:stCxn id="7245" idx="6"/>
              <a:endCxn id="7254" idx="2"/>
            </p:cNvCxnSpPr>
            <p:nvPr/>
          </p:nvCxnSpPr>
          <p:spPr bwMode="auto">
            <a:xfrm>
              <a:off x="1851" y="1679"/>
              <a:ext cx="51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60" name="Oval 1099">
              <a:extLst>
                <a:ext uri="{FF2B5EF4-FFF2-40B4-BE49-F238E27FC236}">
                  <a16:creationId xmlns:a16="http://schemas.microsoft.com/office/drawing/2014/main" id="{A88D0DD1-C388-4680-9650-A73ED0CD14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4" y="2025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F</a:t>
              </a:r>
            </a:p>
          </p:txBody>
        </p:sp>
        <p:cxnSp>
          <p:nvCxnSpPr>
            <p:cNvPr id="7261" name="AutoShape 1100">
              <a:extLst>
                <a:ext uri="{FF2B5EF4-FFF2-40B4-BE49-F238E27FC236}">
                  <a16:creationId xmlns:a16="http://schemas.microsoft.com/office/drawing/2014/main" id="{AF9CD1DC-4885-4360-A978-8407B1C5AC84}"/>
                </a:ext>
              </a:extLst>
            </p:cNvPr>
            <p:cNvCxnSpPr>
              <a:cxnSpLocks noChangeAspect="1" noChangeShapeType="1"/>
              <a:stCxn id="7245" idx="5"/>
              <a:endCxn id="7260" idx="1"/>
            </p:cNvCxnSpPr>
            <p:nvPr/>
          </p:nvCxnSpPr>
          <p:spPr bwMode="auto">
            <a:xfrm>
              <a:off x="1806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177" name="Group 1125">
            <a:extLst>
              <a:ext uri="{FF2B5EF4-FFF2-40B4-BE49-F238E27FC236}">
                <a16:creationId xmlns:a16="http://schemas.microsoft.com/office/drawing/2014/main" id="{B992EB3B-602E-4CCB-9097-ADC79B75F538}"/>
              </a:ext>
            </a:extLst>
          </p:cNvPr>
          <p:cNvGrpSpPr>
            <a:grpSpLocks/>
          </p:cNvGrpSpPr>
          <p:nvPr/>
        </p:nvGrpSpPr>
        <p:grpSpPr bwMode="auto">
          <a:xfrm>
            <a:off x="2219326" y="4151314"/>
            <a:ext cx="3649663" cy="2130425"/>
            <a:chOff x="438" y="2616"/>
            <a:chExt cx="2299" cy="1342"/>
          </a:xfrm>
        </p:grpSpPr>
        <p:sp>
          <p:nvSpPr>
            <p:cNvPr id="7222" name="AutoShape 1123">
              <a:extLst>
                <a:ext uri="{FF2B5EF4-FFF2-40B4-BE49-F238E27FC236}">
                  <a16:creationId xmlns:a16="http://schemas.microsoft.com/office/drawing/2014/main" id="{0C70415A-FBFD-48F1-8A17-27994DF0D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" y="3650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23" name="AutoShape 1103">
              <a:extLst>
                <a:ext uri="{FF2B5EF4-FFF2-40B4-BE49-F238E27FC236}">
                  <a16:creationId xmlns:a16="http://schemas.microsoft.com/office/drawing/2014/main" id="{C65E82BE-D78E-41F8-9C14-3E06E564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" y="3191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24" name="AutoShape 1104">
              <a:extLst>
                <a:ext uri="{FF2B5EF4-FFF2-40B4-BE49-F238E27FC236}">
                  <a16:creationId xmlns:a16="http://schemas.microsoft.com/office/drawing/2014/main" id="{5D45582B-916E-459D-90DF-48F3558DE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2730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25" name="Oval 1105">
              <a:extLst>
                <a:ext uri="{FF2B5EF4-FFF2-40B4-BE49-F238E27FC236}">
                  <a16:creationId xmlns:a16="http://schemas.microsoft.com/office/drawing/2014/main" id="{161C8AE0-0A40-4E19-A1A6-F8251710E0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3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sp>
          <p:nvSpPr>
            <p:cNvPr id="7226" name="Oval 1106">
              <a:extLst>
                <a:ext uri="{FF2B5EF4-FFF2-40B4-BE49-F238E27FC236}">
                  <a16:creationId xmlns:a16="http://schemas.microsoft.com/office/drawing/2014/main" id="{74F876B2-0B27-4820-9383-FBC2FEDD5A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94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7227" name="Oval 1107">
              <a:extLst>
                <a:ext uri="{FF2B5EF4-FFF2-40B4-BE49-F238E27FC236}">
                  <a16:creationId xmlns:a16="http://schemas.microsoft.com/office/drawing/2014/main" id="{C7F0542D-7FA9-4284-8BC7-8DA81FDAAE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90" y="276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7228" name="Oval 1108">
              <a:extLst>
                <a:ext uri="{FF2B5EF4-FFF2-40B4-BE49-F238E27FC236}">
                  <a16:creationId xmlns:a16="http://schemas.microsoft.com/office/drawing/2014/main" id="{4464F1EA-E365-428E-B2F6-57F2F1A9CA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8" y="369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7229" name="AutoShape 1109">
              <a:extLst>
                <a:ext uri="{FF2B5EF4-FFF2-40B4-BE49-F238E27FC236}">
                  <a16:creationId xmlns:a16="http://schemas.microsoft.com/office/drawing/2014/main" id="{B6735D49-D3CA-4359-BEBE-66F939179659}"/>
                </a:ext>
              </a:extLst>
            </p:cNvPr>
            <p:cNvCxnSpPr>
              <a:cxnSpLocks noChangeAspect="1" noChangeShapeType="1"/>
              <a:stCxn id="7227" idx="3"/>
              <a:endCxn id="7226" idx="7"/>
            </p:cNvCxnSpPr>
            <p:nvPr/>
          </p:nvCxnSpPr>
          <p:spPr bwMode="auto">
            <a:xfrm flipH="1">
              <a:off x="1091" y="2978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0" name="AutoShape 1110">
              <a:extLst>
                <a:ext uri="{FF2B5EF4-FFF2-40B4-BE49-F238E27FC236}">
                  <a16:creationId xmlns:a16="http://schemas.microsoft.com/office/drawing/2014/main" id="{01CDB435-233A-475C-9C18-3531B775C5B3}"/>
                </a:ext>
              </a:extLst>
            </p:cNvPr>
            <p:cNvCxnSpPr>
              <a:cxnSpLocks noChangeAspect="1" noChangeShapeType="1"/>
              <a:stCxn id="7228" idx="1"/>
              <a:endCxn id="7226" idx="5"/>
            </p:cNvCxnSpPr>
            <p:nvPr/>
          </p:nvCxnSpPr>
          <p:spPr bwMode="auto">
            <a:xfrm flipH="1" flipV="1">
              <a:off x="1091" y="3439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1" name="AutoShape 1111">
              <a:extLst>
                <a:ext uri="{FF2B5EF4-FFF2-40B4-BE49-F238E27FC236}">
                  <a16:creationId xmlns:a16="http://schemas.microsoft.com/office/drawing/2014/main" id="{D675A642-CB6B-448D-BD08-0B715E349B53}"/>
                </a:ext>
              </a:extLst>
            </p:cNvPr>
            <p:cNvCxnSpPr>
              <a:cxnSpLocks noChangeAspect="1" noChangeShapeType="1"/>
              <a:stCxn id="7228" idx="7"/>
              <a:endCxn id="7225" idx="3"/>
            </p:cNvCxnSpPr>
            <p:nvPr/>
          </p:nvCxnSpPr>
          <p:spPr bwMode="auto">
            <a:xfrm flipV="1">
              <a:off x="1475" y="3439"/>
              <a:ext cx="221" cy="2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2" name="AutoShape 1112">
              <a:extLst>
                <a:ext uri="{FF2B5EF4-FFF2-40B4-BE49-F238E27FC236}">
                  <a16:creationId xmlns:a16="http://schemas.microsoft.com/office/drawing/2014/main" id="{2FEB4921-8B26-4946-940C-096192EFEBCB}"/>
                </a:ext>
              </a:extLst>
            </p:cNvPr>
            <p:cNvCxnSpPr>
              <a:cxnSpLocks noChangeAspect="1" noChangeShapeType="1"/>
              <a:stCxn id="7227" idx="5"/>
              <a:endCxn id="7225" idx="1"/>
            </p:cNvCxnSpPr>
            <p:nvPr/>
          </p:nvCxnSpPr>
          <p:spPr bwMode="auto">
            <a:xfrm>
              <a:off x="1487" y="2978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3" name="AutoShape 1113">
              <a:extLst>
                <a:ext uri="{FF2B5EF4-FFF2-40B4-BE49-F238E27FC236}">
                  <a16:creationId xmlns:a16="http://schemas.microsoft.com/office/drawing/2014/main" id="{92173BE4-0EDA-4734-A57D-3B355C32CB5F}"/>
                </a:ext>
              </a:extLst>
            </p:cNvPr>
            <p:cNvCxnSpPr>
              <a:cxnSpLocks noChangeAspect="1" noChangeShapeType="1"/>
              <a:stCxn id="7226" idx="6"/>
              <a:endCxn id="7225" idx="2"/>
            </p:cNvCxnSpPr>
            <p:nvPr/>
          </p:nvCxnSpPr>
          <p:spPr bwMode="auto">
            <a:xfrm>
              <a:off x="1136" y="3345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34" name="Oval 1114">
              <a:extLst>
                <a:ext uri="{FF2B5EF4-FFF2-40B4-BE49-F238E27FC236}">
                  <a16:creationId xmlns:a16="http://schemas.microsoft.com/office/drawing/2014/main" id="{594F8C5C-EA35-4BAE-9C9E-D5CD8F2E9F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33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cxnSp>
          <p:nvCxnSpPr>
            <p:cNvPr id="7235" name="AutoShape 1115">
              <a:extLst>
                <a:ext uri="{FF2B5EF4-FFF2-40B4-BE49-F238E27FC236}">
                  <a16:creationId xmlns:a16="http://schemas.microsoft.com/office/drawing/2014/main" id="{14FD8F1C-13C2-48F4-AC94-B83BB36AEB93}"/>
                </a:ext>
              </a:extLst>
            </p:cNvPr>
            <p:cNvCxnSpPr>
              <a:cxnSpLocks noChangeAspect="1" noChangeShapeType="1"/>
              <a:stCxn id="7240" idx="7"/>
              <a:endCxn id="7234" idx="3"/>
            </p:cNvCxnSpPr>
            <p:nvPr/>
          </p:nvCxnSpPr>
          <p:spPr bwMode="auto">
            <a:xfrm flipV="1">
              <a:off x="2245" y="3439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6" name="AutoShape 1116">
              <a:extLst>
                <a:ext uri="{FF2B5EF4-FFF2-40B4-BE49-F238E27FC236}">
                  <a16:creationId xmlns:a16="http://schemas.microsoft.com/office/drawing/2014/main" id="{37D60D01-67AC-4BF7-9069-1681C8D0AD66}"/>
                </a:ext>
              </a:extLst>
            </p:cNvPr>
            <p:cNvCxnSpPr>
              <a:cxnSpLocks noChangeAspect="1" noChangeShapeType="1"/>
              <a:stCxn id="7234" idx="1"/>
              <a:endCxn id="7227" idx="6"/>
            </p:cNvCxnSpPr>
            <p:nvPr/>
          </p:nvCxnSpPr>
          <p:spPr bwMode="auto">
            <a:xfrm flipH="1" flipV="1">
              <a:off x="1532" y="2884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37" name="Text Box 1117">
              <a:extLst>
                <a:ext uri="{FF2B5EF4-FFF2-40B4-BE49-F238E27FC236}">
                  <a16:creationId xmlns:a16="http://schemas.microsoft.com/office/drawing/2014/main" id="{CA6CC979-0679-4F1B-B2E1-46E7B2523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" y="261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7238" name="Text Box 1118">
              <a:extLst>
                <a:ext uri="{FF2B5EF4-FFF2-40B4-BE49-F238E27FC236}">
                  <a16:creationId xmlns:a16="http://schemas.microsoft.com/office/drawing/2014/main" id="{5129CA58-EF43-420F-9362-4F54081FB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" y="307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  <p:cxnSp>
          <p:nvCxnSpPr>
            <p:cNvPr id="7239" name="AutoShape 1119">
              <a:extLst>
                <a:ext uri="{FF2B5EF4-FFF2-40B4-BE49-F238E27FC236}">
                  <a16:creationId xmlns:a16="http://schemas.microsoft.com/office/drawing/2014/main" id="{CFECFCD2-049D-48AA-A54D-E960D931925C}"/>
                </a:ext>
              </a:extLst>
            </p:cNvPr>
            <p:cNvCxnSpPr>
              <a:cxnSpLocks noChangeAspect="1" noChangeShapeType="1"/>
              <a:stCxn id="7225" idx="6"/>
              <a:endCxn id="7234" idx="2"/>
            </p:cNvCxnSpPr>
            <p:nvPr/>
          </p:nvCxnSpPr>
          <p:spPr bwMode="auto">
            <a:xfrm>
              <a:off x="1905" y="3345"/>
              <a:ext cx="51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40" name="Oval 1120">
              <a:extLst>
                <a:ext uri="{FF2B5EF4-FFF2-40B4-BE49-F238E27FC236}">
                  <a16:creationId xmlns:a16="http://schemas.microsoft.com/office/drawing/2014/main" id="{B6370017-2027-419A-9F54-CDAEEE3F14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48" y="3691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F</a:t>
              </a:r>
            </a:p>
          </p:txBody>
        </p:sp>
        <p:cxnSp>
          <p:nvCxnSpPr>
            <p:cNvPr id="7241" name="AutoShape 1121">
              <a:extLst>
                <a:ext uri="{FF2B5EF4-FFF2-40B4-BE49-F238E27FC236}">
                  <a16:creationId xmlns:a16="http://schemas.microsoft.com/office/drawing/2014/main" id="{6494BA3A-4ADD-4A13-BD20-0EABC0BDC168}"/>
                </a:ext>
              </a:extLst>
            </p:cNvPr>
            <p:cNvCxnSpPr>
              <a:cxnSpLocks noChangeAspect="1" noChangeShapeType="1"/>
              <a:stCxn id="7225" idx="5"/>
              <a:endCxn id="7240" idx="1"/>
            </p:cNvCxnSpPr>
            <p:nvPr/>
          </p:nvCxnSpPr>
          <p:spPr bwMode="auto">
            <a:xfrm>
              <a:off x="1860" y="3439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42" name="Text Box 1124">
              <a:extLst>
                <a:ext uri="{FF2B5EF4-FFF2-40B4-BE49-F238E27FC236}">
                  <a16:creationId xmlns:a16="http://schemas.microsoft.com/office/drawing/2014/main" id="{16E1C7B5-3453-4E97-983B-2365AE6B0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" y="352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</a:p>
          </p:txBody>
        </p:sp>
      </p:grpSp>
      <p:grpSp>
        <p:nvGrpSpPr>
          <p:cNvPr id="7178" name="Group 1170">
            <a:extLst>
              <a:ext uri="{FF2B5EF4-FFF2-40B4-BE49-F238E27FC236}">
                <a16:creationId xmlns:a16="http://schemas.microsoft.com/office/drawing/2014/main" id="{C981F23E-FA28-4DC0-97A1-D9CA03935EE1}"/>
              </a:ext>
            </a:extLst>
          </p:cNvPr>
          <p:cNvGrpSpPr>
            <a:grpSpLocks/>
          </p:cNvGrpSpPr>
          <p:nvPr/>
        </p:nvGrpSpPr>
        <p:grpSpPr bwMode="auto">
          <a:xfrm>
            <a:off x="6637338" y="1508126"/>
            <a:ext cx="3649662" cy="2130425"/>
            <a:chOff x="3072" y="950"/>
            <a:chExt cx="2299" cy="1342"/>
          </a:xfrm>
        </p:grpSpPr>
        <p:sp>
          <p:nvSpPr>
            <p:cNvPr id="7201" name="AutoShape 1127">
              <a:extLst>
                <a:ext uri="{FF2B5EF4-FFF2-40B4-BE49-F238E27FC236}">
                  <a16:creationId xmlns:a16="http://schemas.microsoft.com/office/drawing/2014/main" id="{A8360460-0E86-4824-BAC4-CBCFC8B45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" y="1984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02" name="AutoShape 1128">
              <a:extLst>
                <a:ext uri="{FF2B5EF4-FFF2-40B4-BE49-F238E27FC236}">
                  <a16:creationId xmlns:a16="http://schemas.microsoft.com/office/drawing/2014/main" id="{2321026E-1D07-4D96-A03B-A27F7F2EC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8" y="1525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03" name="AutoShape 1129">
              <a:extLst>
                <a:ext uri="{FF2B5EF4-FFF2-40B4-BE49-F238E27FC236}">
                  <a16:creationId xmlns:a16="http://schemas.microsoft.com/office/drawing/2014/main" id="{BF5C470A-F548-43CE-BD37-A10FF105A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1064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204" name="Oval 1130">
              <a:extLst>
                <a:ext uri="{FF2B5EF4-FFF2-40B4-BE49-F238E27FC236}">
                  <a16:creationId xmlns:a16="http://schemas.microsoft.com/office/drawing/2014/main" id="{8A375D7E-97F1-4A17-B645-ADA97C62D7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97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sp>
          <p:nvSpPr>
            <p:cNvPr id="7205" name="Oval 1131">
              <a:extLst>
                <a:ext uri="{FF2B5EF4-FFF2-40B4-BE49-F238E27FC236}">
                  <a16:creationId xmlns:a16="http://schemas.microsoft.com/office/drawing/2014/main" id="{23B8DB1D-3629-4DD4-8174-469E535226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28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7206" name="Oval 1132">
              <a:extLst>
                <a:ext uri="{FF2B5EF4-FFF2-40B4-BE49-F238E27FC236}">
                  <a16:creationId xmlns:a16="http://schemas.microsoft.com/office/drawing/2014/main" id="{0302CDFD-9F03-4A00-B3FE-5C2FACA739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24" y="1103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7207" name="Oval 1133">
              <a:extLst>
                <a:ext uri="{FF2B5EF4-FFF2-40B4-BE49-F238E27FC236}">
                  <a16:creationId xmlns:a16="http://schemas.microsoft.com/office/drawing/2014/main" id="{7420FFC1-9502-4761-BE2C-8A9420D28F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2" y="202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7208" name="AutoShape 1134">
              <a:extLst>
                <a:ext uri="{FF2B5EF4-FFF2-40B4-BE49-F238E27FC236}">
                  <a16:creationId xmlns:a16="http://schemas.microsoft.com/office/drawing/2014/main" id="{316B0E2D-B621-48A9-9E91-087475EC360F}"/>
                </a:ext>
              </a:extLst>
            </p:cNvPr>
            <p:cNvCxnSpPr>
              <a:cxnSpLocks noChangeAspect="1" noChangeShapeType="1"/>
              <a:stCxn id="7206" idx="3"/>
              <a:endCxn id="7205" idx="7"/>
            </p:cNvCxnSpPr>
            <p:nvPr/>
          </p:nvCxnSpPr>
          <p:spPr bwMode="auto">
            <a:xfrm flipH="1">
              <a:off x="3725" y="1312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09" name="AutoShape 1135">
              <a:extLst>
                <a:ext uri="{FF2B5EF4-FFF2-40B4-BE49-F238E27FC236}">
                  <a16:creationId xmlns:a16="http://schemas.microsoft.com/office/drawing/2014/main" id="{84AA58CE-3644-466C-8412-B09A1E04298F}"/>
                </a:ext>
              </a:extLst>
            </p:cNvPr>
            <p:cNvCxnSpPr>
              <a:cxnSpLocks noChangeAspect="1" noChangeShapeType="1"/>
              <a:stCxn id="7207" idx="1"/>
              <a:endCxn id="7205" idx="5"/>
            </p:cNvCxnSpPr>
            <p:nvPr/>
          </p:nvCxnSpPr>
          <p:spPr bwMode="auto">
            <a:xfrm flipH="1" flipV="1">
              <a:off x="3725" y="1773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0" name="AutoShape 1136">
              <a:extLst>
                <a:ext uri="{FF2B5EF4-FFF2-40B4-BE49-F238E27FC236}">
                  <a16:creationId xmlns:a16="http://schemas.microsoft.com/office/drawing/2014/main" id="{02EC570E-770E-4201-9918-335516F45C5A}"/>
                </a:ext>
              </a:extLst>
            </p:cNvPr>
            <p:cNvCxnSpPr>
              <a:cxnSpLocks noChangeAspect="1" noChangeShapeType="1"/>
              <a:stCxn id="7207" idx="7"/>
              <a:endCxn id="7204" idx="3"/>
            </p:cNvCxnSpPr>
            <p:nvPr/>
          </p:nvCxnSpPr>
          <p:spPr bwMode="auto">
            <a:xfrm flipV="1">
              <a:off x="4109" y="1773"/>
              <a:ext cx="221" cy="2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1" name="AutoShape 1137">
              <a:extLst>
                <a:ext uri="{FF2B5EF4-FFF2-40B4-BE49-F238E27FC236}">
                  <a16:creationId xmlns:a16="http://schemas.microsoft.com/office/drawing/2014/main" id="{D3680422-A78A-4BC4-85DE-4A7C7AEF951A}"/>
                </a:ext>
              </a:extLst>
            </p:cNvPr>
            <p:cNvCxnSpPr>
              <a:cxnSpLocks noChangeAspect="1" noChangeShapeType="1"/>
              <a:stCxn id="7206" idx="5"/>
              <a:endCxn id="7204" idx="1"/>
            </p:cNvCxnSpPr>
            <p:nvPr/>
          </p:nvCxnSpPr>
          <p:spPr bwMode="auto">
            <a:xfrm>
              <a:off x="4121" y="1312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2" name="AutoShape 1138">
              <a:extLst>
                <a:ext uri="{FF2B5EF4-FFF2-40B4-BE49-F238E27FC236}">
                  <a16:creationId xmlns:a16="http://schemas.microsoft.com/office/drawing/2014/main" id="{AE7AB09D-832F-4C19-B755-3C081E71CED0}"/>
                </a:ext>
              </a:extLst>
            </p:cNvPr>
            <p:cNvCxnSpPr>
              <a:cxnSpLocks noChangeAspect="1" noChangeShapeType="1"/>
              <a:stCxn id="7205" idx="6"/>
              <a:endCxn id="7204" idx="2"/>
            </p:cNvCxnSpPr>
            <p:nvPr/>
          </p:nvCxnSpPr>
          <p:spPr bwMode="auto">
            <a:xfrm>
              <a:off x="3770" y="1679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13" name="Oval 1139">
              <a:extLst>
                <a:ext uri="{FF2B5EF4-FFF2-40B4-BE49-F238E27FC236}">
                  <a16:creationId xmlns:a16="http://schemas.microsoft.com/office/drawing/2014/main" id="{ADB2535A-F3FD-490B-A717-84BCB9B9B3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67" y="1564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cxnSp>
          <p:nvCxnSpPr>
            <p:cNvPr id="7214" name="AutoShape 1140">
              <a:extLst>
                <a:ext uri="{FF2B5EF4-FFF2-40B4-BE49-F238E27FC236}">
                  <a16:creationId xmlns:a16="http://schemas.microsoft.com/office/drawing/2014/main" id="{61BFF2A7-5D81-419B-B795-3AE7EEE35EB6}"/>
                </a:ext>
              </a:extLst>
            </p:cNvPr>
            <p:cNvCxnSpPr>
              <a:cxnSpLocks noChangeAspect="1" noChangeShapeType="1"/>
              <a:stCxn id="7219" idx="7"/>
              <a:endCxn id="7213" idx="3"/>
            </p:cNvCxnSpPr>
            <p:nvPr/>
          </p:nvCxnSpPr>
          <p:spPr bwMode="auto">
            <a:xfrm flipV="1">
              <a:off x="4879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5" name="AutoShape 1141">
              <a:extLst>
                <a:ext uri="{FF2B5EF4-FFF2-40B4-BE49-F238E27FC236}">
                  <a16:creationId xmlns:a16="http://schemas.microsoft.com/office/drawing/2014/main" id="{EE583DB0-F860-4ECC-8386-4224CA116873}"/>
                </a:ext>
              </a:extLst>
            </p:cNvPr>
            <p:cNvCxnSpPr>
              <a:cxnSpLocks noChangeAspect="1" noChangeShapeType="1"/>
              <a:stCxn id="7213" idx="1"/>
              <a:endCxn id="7206" idx="6"/>
            </p:cNvCxnSpPr>
            <p:nvPr/>
          </p:nvCxnSpPr>
          <p:spPr bwMode="auto">
            <a:xfrm flipH="1" flipV="1">
              <a:off x="4166" y="1218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16" name="Text Box 1142">
              <a:extLst>
                <a:ext uri="{FF2B5EF4-FFF2-40B4-BE49-F238E27FC236}">
                  <a16:creationId xmlns:a16="http://schemas.microsoft.com/office/drawing/2014/main" id="{64314C30-B42B-4E31-8AD2-98F2C7092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950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7217" name="Text Box 1143">
              <a:extLst>
                <a:ext uri="{FF2B5EF4-FFF2-40B4-BE49-F238E27FC236}">
                  <a16:creationId xmlns:a16="http://schemas.microsoft.com/office/drawing/2014/main" id="{CE2D3E30-0C88-41A7-BEE0-ECD355FCF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40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  <p:cxnSp>
          <p:nvCxnSpPr>
            <p:cNvPr id="7218" name="AutoShape 1144">
              <a:extLst>
                <a:ext uri="{FF2B5EF4-FFF2-40B4-BE49-F238E27FC236}">
                  <a16:creationId xmlns:a16="http://schemas.microsoft.com/office/drawing/2014/main" id="{51027409-6837-46DD-81EA-CA86FB7AE22A}"/>
                </a:ext>
              </a:extLst>
            </p:cNvPr>
            <p:cNvCxnSpPr>
              <a:cxnSpLocks noChangeAspect="1" noChangeShapeType="1"/>
              <a:stCxn id="7204" idx="6"/>
              <a:endCxn id="7213" idx="2"/>
            </p:cNvCxnSpPr>
            <p:nvPr/>
          </p:nvCxnSpPr>
          <p:spPr bwMode="auto">
            <a:xfrm>
              <a:off x="4539" y="1679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19" name="Oval 1145">
              <a:extLst>
                <a:ext uri="{FF2B5EF4-FFF2-40B4-BE49-F238E27FC236}">
                  <a16:creationId xmlns:a16="http://schemas.microsoft.com/office/drawing/2014/main" id="{39A9E281-09DA-405C-A997-8ED51AA07F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82" y="2025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F</a:t>
              </a:r>
            </a:p>
          </p:txBody>
        </p:sp>
        <p:cxnSp>
          <p:nvCxnSpPr>
            <p:cNvPr id="7220" name="AutoShape 1146">
              <a:extLst>
                <a:ext uri="{FF2B5EF4-FFF2-40B4-BE49-F238E27FC236}">
                  <a16:creationId xmlns:a16="http://schemas.microsoft.com/office/drawing/2014/main" id="{C84F6BF9-B440-46F7-A79E-82AFFC92F225}"/>
                </a:ext>
              </a:extLst>
            </p:cNvPr>
            <p:cNvCxnSpPr>
              <a:cxnSpLocks noChangeAspect="1" noChangeShapeType="1"/>
              <a:stCxn id="7204" idx="5"/>
              <a:endCxn id="7219" idx="1"/>
            </p:cNvCxnSpPr>
            <p:nvPr/>
          </p:nvCxnSpPr>
          <p:spPr bwMode="auto">
            <a:xfrm>
              <a:off x="4494" y="1773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21" name="Text Box 1147">
              <a:extLst>
                <a:ext uri="{FF2B5EF4-FFF2-40B4-BE49-F238E27FC236}">
                  <a16:creationId xmlns:a16="http://schemas.microsoft.com/office/drawing/2014/main" id="{B4D92658-5FFD-493B-BC6F-94834690DC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" y="185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</a:p>
          </p:txBody>
        </p:sp>
      </p:grpSp>
      <p:grpSp>
        <p:nvGrpSpPr>
          <p:cNvPr id="7179" name="Group 1171">
            <a:extLst>
              <a:ext uri="{FF2B5EF4-FFF2-40B4-BE49-F238E27FC236}">
                <a16:creationId xmlns:a16="http://schemas.microsoft.com/office/drawing/2014/main" id="{587F2698-8F5F-4AA5-BB0E-BE0B204CFF13}"/>
              </a:ext>
            </a:extLst>
          </p:cNvPr>
          <p:cNvGrpSpPr>
            <a:grpSpLocks/>
          </p:cNvGrpSpPr>
          <p:nvPr/>
        </p:nvGrpSpPr>
        <p:grpSpPr bwMode="auto">
          <a:xfrm>
            <a:off x="6637338" y="4151314"/>
            <a:ext cx="3649662" cy="2130425"/>
            <a:chOff x="3221" y="2615"/>
            <a:chExt cx="2299" cy="1342"/>
          </a:xfrm>
        </p:grpSpPr>
        <p:sp>
          <p:nvSpPr>
            <p:cNvPr id="7180" name="AutoShape 1148">
              <a:extLst>
                <a:ext uri="{FF2B5EF4-FFF2-40B4-BE49-F238E27FC236}">
                  <a16:creationId xmlns:a16="http://schemas.microsoft.com/office/drawing/2014/main" id="{8AB6DB1C-5913-4C28-AAE0-6A5990726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" y="3649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181" name="AutoShape 1149">
              <a:extLst>
                <a:ext uri="{FF2B5EF4-FFF2-40B4-BE49-F238E27FC236}">
                  <a16:creationId xmlns:a16="http://schemas.microsoft.com/office/drawing/2014/main" id="{358D360F-42B4-4FF4-BFBA-59D381B65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7" y="3190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182" name="AutoShape 1150">
              <a:extLst>
                <a:ext uri="{FF2B5EF4-FFF2-40B4-BE49-F238E27FC236}">
                  <a16:creationId xmlns:a16="http://schemas.microsoft.com/office/drawing/2014/main" id="{8CB44AC0-65A6-4660-B043-6D8BB0957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8" y="2729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7183" name="Oval 1151">
              <a:extLst>
                <a:ext uri="{FF2B5EF4-FFF2-40B4-BE49-F238E27FC236}">
                  <a16:creationId xmlns:a16="http://schemas.microsoft.com/office/drawing/2014/main" id="{04D69D70-CA71-49F8-9295-756027390A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46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sp>
          <p:nvSpPr>
            <p:cNvPr id="7184" name="Oval 1152">
              <a:extLst>
                <a:ext uri="{FF2B5EF4-FFF2-40B4-BE49-F238E27FC236}">
                  <a16:creationId xmlns:a16="http://schemas.microsoft.com/office/drawing/2014/main" id="{BB52D198-36DD-47CF-B5E9-038E202ACA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77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7185" name="Oval 1153">
              <a:extLst>
                <a:ext uri="{FF2B5EF4-FFF2-40B4-BE49-F238E27FC236}">
                  <a16:creationId xmlns:a16="http://schemas.microsoft.com/office/drawing/2014/main" id="{155E2C79-123C-4729-B8C5-D92579351F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73" y="2768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7186" name="Oval 1154">
              <a:extLst>
                <a:ext uri="{FF2B5EF4-FFF2-40B4-BE49-F238E27FC236}">
                  <a16:creationId xmlns:a16="http://schemas.microsoft.com/office/drawing/2014/main" id="{732C2D43-FFC5-468B-A948-6C6A7DA7D9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61" y="369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7187" name="AutoShape 1155">
              <a:extLst>
                <a:ext uri="{FF2B5EF4-FFF2-40B4-BE49-F238E27FC236}">
                  <a16:creationId xmlns:a16="http://schemas.microsoft.com/office/drawing/2014/main" id="{30FFDD3D-67D6-4A7F-9CCA-4C3080CF155C}"/>
                </a:ext>
              </a:extLst>
            </p:cNvPr>
            <p:cNvCxnSpPr>
              <a:cxnSpLocks noChangeAspect="1" noChangeShapeType="1"/>
              <a:stCxn id="7185" idx="3"/>
              <a:endCxn id="7184" idx="7"/>
            </p:cNvCxnSpPr>
            <p:nvPr/>
          </p:nvCxnSpPr>
          <p:spPr bwMode="auto">
            <a:xfrm flipH="1">
              <a:off x="3874" y="2977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8" name="AutoShape 1156">
              <a:extLst>
                <a:ext uri="{FF2B5EF4-FFF2-40B4-BE49-F238E27FC236}">
                  <a16:creationId xmlns:a16="http://schemas.microsoft.com/office/drawing/2014/main" id="{5ECC284E-E59E-4F90-BF1F-9D4CA4F50CDE}"/>
                </a:ext>
              </a:extLst>
            </p:cNvPr>
            <p:cNvCxnSpPr>
              <a:cxnSpLocks noChangeAspect="1" noChangeShapeType="1"/>
              <a:stCxn id="7186" idx="1"/>
              <a:endCxn id="7184" idx="5"/>
            </p:cNvCxnSpPr>
            <p:nvPr/>
          </p:nvCxnSpPr>
          <p:spPr bwMode="auto">
            <a:xfrm flipH="1" flipV="1">
              <a:off x="3874" y="3438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9" name="AutoShape 1157">
              <a:extLst>
                <a:ext uri="{FF2B5EF4-FFF2-40B4-BE49-F238E27FC236}">
                  <a16:creationId xmlns:a16="http://schemas.microsoft.com/office/drawing/2014/main" id="{686B175B-7645-4657-94CC-29D6A9581D97}"/>
                </a:ext>
              </a:extLst>
            </p:cNvPr>
            <p:cNvCxnSpPr>
              <a:cxnSpLocks noChangeAspect="1" noChangeShapeType="1"/>
              <a:stCxn id="7186" idx="7"/>
              <a:endCxn id="7183" idx="3"/>
            </p:cNvCxnSpPr>
            <p:nvPr/>
          </p:nvCxnSpPr>
          <p:spPr bwMode="auto">
            <a:xfrm flipV="1">
              <a:off x="4258" y="3438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0" name="AutoShape 1158">
              <a:extLst>
                <a:ext uri="{FF2B5EF4-FFF2-40B4-BE49-F238E27FC236}">
                  <a16:creationId xmlns:a16="http://schemas.microsoft.com/office/drawing/2014/main" id="{8A30A450-ADE0-45DD-A7A5-95052F442DF0}"/>
                </a:ext>
              </a:extLst>
            </p:cNvPr>
            <p:cNvCxnSpPr>
              <a:cxnSpLocks noChangeAspect="1" noChangeShapeType="1"/>
              <a:stCxn id="7185" idx="5"/>
              <a:endCxn id="7183" idx="1"/>
            </p:cNvCxnSpPr>
            <p:nvPr/>
          </p:nvCxnSpPr>
          <p:spPr bwMode="auto">
            <a:xfrm>
              <a:off x="4270" y="2977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1" name="AutoShape 1159">
              <a:extLst>
                <a:ext uri="{FF2B5EF4-FFF2-40B4-BE49-F238E27FC236}">
                  <a16:creationId xmlns:a16="http://schemas.microsoft.com/office/drawing/2014/main" id="{681E3620-4BBC-427B-9D5B-D57F3E665A74}"/>
                </a:ext>
              </a:extLst>
            </p:cNvPr>
            <p:cNvCxnSpPr>
              <a:cxnSpLocks noChangeAspect="1" noChangeShapeType="1"/>
              <a:stCxn id="7184" idx="6"/>
              <a:endCxn id="7183" idx="2"/>
            </p:cNvCxnSpPr>
            <p:nvPr/>
          </p:nvCxnSpPr>
          <p:spPr bwMode="auto">
            <a:xfrm>
              <a:off x="3919" y="3344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2" name="Oval 1160">
              <a:extLst>
                <a:ext uri="{FF2B5EF4-FFF2-40B4-BE49-F238E27FC236}">
                  <a16:creationId xmlns:a16="http://schemas.microsoft.com/office/drawing/2014/main" id="{94FB739A-2E7C-4A88-95A6-EFA2CE9348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6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cxnSp>
          <p:nvCxnSpPr>
            <p:cNvPr id="7193" name="AutoShape 1161">
              <a:extLst>
                <a:ext uri="{FF2B5EF4-FFF2-40B4-BE49-F238E27FC236}">
                  <a16:creationId xmlns:a16="http://schemas.microsoft.com/office/drawing/2014/main" id="{3017F127-8B06-4FB7-A3DC-FD20658C65B2}"/>
                </a:ext>
              </a:extLst>
            </p:cNvPr>
            <p:cNvCxnSpPr>
              <a:cxnSpLocks noChangeAspect="1" noChangeShapeType="1"/>
              <a:stCxn id="7198" idx="7"/>
              <a:endCxn id="7192" idx="3"/>
            </p:cNvCxnSpPr>
            <p:nvPr/>
          </p:nvCxnSpPr>
          <p:spPr bwMode="auto">
            <a:xfrm flipV="1">
              <a:off x="5028" y="3438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4" name="AutoShape 1162">
              <a:extLst>
                <a:ext uri="{FF2B5EF4-FFF2-40B4-BE49-F238E27FC236}">
                  <a16:creationId xmlns:a16="http://schemas.microsoft.com/office/drawing/2014/main" id="{77A90DCA-D7B3-42AD-BE33-CC37DAA22565}"/>
                </a:ext>
              </a:extLst>
            </p:cNvPr>
            <p:cNvCxnSpPr>
              <a:cxnSpLocks noChangeAspect="1" noChangeShapeType="1"/>
              <a:stCxn id="7192" idx="1"/>
              <a:endCxn id="7185" idx="6"/>
            </p:cNvCxnSpPr>
            <p:nvPr/>
          </p:nvCxnSpPr>
          <p:spPr bwMode="auto">
            <a:xfrm flipH="1" flipV="1">
              <a:off x="4315" y="2883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5" name="Text Box 1163">
              <a:extLst>
                <a:ext uri="{FF2B5EF4-FFF2-40B4-BE49-F238E27FC236}">
                  <a16:creationId xmlns:a16="http://schemas.microsoft.com/office/drawing/2014/main" id="{76CC2652-888F-46BA-A4F8-B72858824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5" y="2615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7196" name="Text Box 1164">
              <a:extLst>
                <a:ext uri="{FF2B5EF4-FFF2-40B4-BE49-F238E27FC236}">
                  <a16:creationId xmlns:a16="http://schemas.microsoft.com/office/drawing/2014/main" id="{11995E12-08C6-42CE-82FF-497669CA2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1" y="3071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  <p:cxnSp>
          <p:nvCxnSpPr>
            <p:cNvPr id="7197" name="AutoShape 1165">
              <a:extLst>
                <a:ext uri="{FF2B5EF4-FFF2-40B4-BE49-F238E27FC236}">
                  <a16:creationId xmlns:a16="http://schemas.microsoft.com/office/drawing/2014/main" id="{8887E3D9-56AE-4B84-B066-052A8D46E91E}"/>
                </a:ext>
              </a:extLst>
            </p:cNvPr>
            <p:cNvCxnSpPr>
              <a:cxnSpLocks noChangeAspect="1" noChangeShapeType="1"/>
              <a:stCxn id="7183" idx="6"/>
              <a:endCxn id="7192" idx="2"/>
            </p:cNvCxnSpPr>
            <p:nvPr/>
          </p:nvCxnSpPr>
          <p:spPr bwMode="auto">
            <a:xfrm>
              <a:off x="4688" y="3344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8" name="Oval 1166">
              <a:extLst>
                <a:ext uri="{FF2B5EF4-FFF2-40B4-BE49-F238E27FC236}">
                  <a16:creationId xmlns:a16="http://schemas.microsoft.com/office/drawing/2014/main" id="{CD431ACF-8CB2-4385-B36C-B3CBAB83B8B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1" y="3690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F</a:t>
              </a:r>
            </a:p>
          </p:txBody>
        </p:sp>
        <p:cxnSp>
          <p:nvCxnSpPr>
            <p:cNvPr id="7199" name="AutoShape 1167">
              <a:extLst>
                <a:ext uri="{FF2B5EF4-FFF2-40B4-BE49-F238E27FC236}">
                  <a16:creationId xmlns:a16="http://schemas.microsoft.com/office/drawing/2014/main" id="{FF2F1398-E4A5-4DAD-A63A-EB779F6CDCE5}"/>
                </a:ext>
              </a:extLst>
            </p:cNvPr>
            <p:cNvCxnSpPr>
              <a:cxnSpLocks noChangeAspect="1" noChangeShapeType="1"/>
              <a:stCxn id="7183" idx="5"/>
              <a:endCxn id="7198" idx="1"/>
            </p:cNvCxnSpPr>
            <p:nvPr/>
          </p:nvCxnSpPr>
          <p:spPr bwMode="auto">
            <a:xfrm>
              <a:off x="4643" y="3438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00" name="Text Box 1168">
              <a:extLst>
                <a:ext uri="{FF2B5EF4-FFF2-40B4-BE49-F238E27FC236}">
                  <a16:creationId xmlns:a16="http://schemas.microsoft.com/office/drawing/2014/main" id="{B8768786-FB90-4236-9884-816513AAD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3521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09F811-53DB-4445-997E-3309BE9631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77920" y="2500920"/>
              <a:ext cx="6919920" cy="378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09F811-53DB-4445-997E-3309BE963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8560" y="2491560"/>
                <a:ext cx="6938640" cy="3808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AE6CE98-018F-49AF-A543-261A08794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75"/>
    </mc:Choice>
    <mc:Fallback xmlns="">
      <p:transition spd="slow" advTm="4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>
            <a:extLst>
              <a:ext uri="{FF2B5EF4-FFF2-40B4-BE49-F238E27FC236}">
                <a16:creationId xmlns:a16="http://schemas.microsoft.com/office/drawing/2014/main" id="{39FC0FD9-54B3-4BE8-8B7E-816A18F8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C8B1FD18-F060-4DBB-AADA-91048F97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3CE5231-B0A8-42E7-A808-753A6DF8E579}" type="slidenum">
              <a:rPr lang="en-US" altLang="ko-KR" sz="1400"/>
              <a:pPr eaLnBrk="1" hangingPunct="1"/>
              <a:t>19</a:t>
            </a:fld>
            <a:endParaRPr lang="en-US" altLang="ko-KR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4F4E2BAA-C90C-4664-9C55-4CAFEA2467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Example (cont.)</a:t>
            </a:r>
          </a:p>
        </p:txBody>
      </p:sp>
      <p:grpSp>
        <p:nvGrpSpPr>
          <p:cNvPr id="8197" name="Group 3">
            <a:extLst>
              <a:ext uri="{FF2B5EF4-FFF2-40B4-BE49-F238E27FC236}">
                <a16:creationId xmlns:a16="http://schemas.microsoft.com/office/drawing/2014/main" id="{A2A0CFB6-470F-424A-BC26-EFC658EF9EC3}"/>
              </a:ext>
            </a:extLst>
          </p:cNvPr>
          <p:cNvGrpSpPr>
            <a:grpSpLocks/>
          </p:cNvGrpSpPr>
          <p:nvPr/>
        </p:nvGrpSpPr>
        <p:grpSpPr bwMode="auto">
          <a:xfrm>
            <a:off x="2133601" y="1450976"/>
            <a:ext cx="3649663" cy="2130425"/>
            <a:chOff x="3221" y="2615"/>
            <a:chExt cx="2299" cy="1342"/>
          </a:xfrm>
        </p:grpSpPr>
        <p:sp>
          <p:nvSpPr>
            <p:cNvPr id="8243" name="AutoShape 4">
              <a:extLst>
                <a:ext uri="{FF2B5EF4-FFF2-40B4-BE49-F238E27FC236}">
                  <a16:creationId xmlns:a16="http://schemas.microsoft.com/office/drawing/2014/main" id="{F8896DC8-C0DA-40F0-9A53-F382EC4D0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" y="3649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44" name="AutoShape 5">
              <a:extLst>
                <a:ext uri="{FF2B5EF4-FFF2-40B4-BE49-F238E27FC236}">
                  <a16:creationId xmlns:a16="http://schemas.microsoft.com/office/drawing/2014/main" id="{57BE70E1-9BD6-42E2-9182-9B0BBBED1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7" y="3190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45" name="AutoShape 6">
              <a:extLst>
                <a:ext uri="{FF2B5EF4-FFF2-40B4-BE49-F238E27FC236}">
                  <a16:creationId xmlns:a16="http://schemas.microsoft.com/office/drawing/2014/main" id="{4F7206D0-67CD-46F5-BE8E-B76189E3B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8" y="2729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46" name="Oval 7">
              <a:extLst>
                <a:ext uri="{FF2B5EF4-FFF2-40B4-BE49-F238E27FC236}">
                  <a16:creationId xmlns:a16="http://schemas.microsoft.com/office/drawing/2014/main" id="{41259CA2-FDFD-4A03-8E16-7604A3BDF14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46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sp>
          <p:nvSpPr>
            <p:cNvPr id="8247" name="Oval 8">
              <a:extLst>
                <a:ext uri="{FF2B5EF4-FFF2-40B4-BE49-F238E27FC236}">
                  <a16:creationId xmlns:a16="http://schemas.microsoft.com/office/drawing/2014/main" id="{72D3E394-46DD-4C0D-A0CA-8D49E67C9F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77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8248" name="Oval 9">
              <a:extLst>
                <a:ext uri="{FF2B5EF4-FFF2-40B4-BE49-F238E27FC236}">
                  <a16:creationId xmlns:a16="http://schemas.microsoft.com/office/drawing/2014/main" id="{809BA5E5-F79E-40B8-AC02-E8765C6D94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73" y="2768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8249" name="Oval 10">
              <a:extLst>
                <a:ext uri="{FF2B5EF4-FFF2-40B4-BE49-F238E27FC236}">
                  <a16:creationId xmlns:a16="http://schemas.microsoft.com/office/drawing/2014/main" id="{1743A8D1-7354-4D3C-A730-12F84424E0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61" y="369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8250" name="AutoShape 11">
              <a:extLst>
                <a:ext uri="{FF2B5EF4-FFF2-40B4-BE49-F238E27FC236}">
                  <a16:creationId xmlns:a16="http://schemas.microsoft.com/office/drawing/2014/main" id="{A1D0969B-753B-42AB-9567-C5FB6B142DCB}"/>
                </a:ext>
              </a:extLst>
            </p:cNvPr>
            <p:cNvCxnSpPr>
              <a:cxnSpLocks noChangeAspect="1" noChangeShapeType="1"/>
              <a:stCxn id="8248" idx="3"/>
              <a:endCxn id="8247" idx="7"/>
            </p:cNvCxnSpPr>
            <p:nvPr/>
          </p:nvCxnSpPr>
          <p:spPr bwMode="auto">
            <a:xfrm flipH="1">
              <a:off x="3874" y="2977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1" name="AutoShape 12">
              <a:extLst>
                <a:ext uri="{FF2B5EF4-FFF2-40B4-BE49-F238E27FC236}">
                  <a16:creationId xmlns:a16="http://schemas.microsoft.com/office/drawing/2014/main" id="{6F55D613-35EF-4399-960A-923986D50A37}"/>
                </a:ext>
              </a:extLst>
            </p:cNvPr>
            <p:cNvCxnSpPr>
              <a:cxnSpLocks noChangeAspect="1" noChangeShapeType="1"/>
              <a:stCxn id="8249" idx="1"/>
              <a:endCxn id="8247" idx="5"/>
            </p:cNvCxnSpPr>
            <p:nvPr/>
          </p:nvCxnSpPr>
          <p:spPr bwMode="auto">
            <a:xfrm flipH="1" flipV="1">
              <a:off x="3874" y="3438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2" name="AutoShape 13">
              <a:extLst>
                <a:ext uri="{FF2B5EF4-FFF2-40B4-BE49-F238E27FC236}">
                  <a16:creationId xmlns:a16="http://schemas.microsoft.com/office/drawing/2014/main" id="{5CF60B25-586B-489D-B5A2-7EAA4D160E8D}"/>
                </a:ext>
              </a:extLst>
            </p:cNvPr>
            <p:cNvCxnSpPr>
              <a:cxnSpLocks noChangeAspect="1" noChangeShapeType="1"/>
              <a:stCxn id="8249" idx="7"/>
              <a:endCxn id="8246" idx="3"/>
            </p:cNvCxnSpPr>
            <p:nvPr/>
          </p:nvCxnSpPr>
          <p:spPr bwMode="auto">
            <a:xfrm flipV="1">
              <a:off x="4258" y="3438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3" name="AutoShape 14">
              <a:extLst>
                <a:ext uri="{FF2B5EF4-FFF2-40B4-BE49-F238E27FC236}">
                  <a16:creationId xmlns:a16="http://schemas.microsoft.com/office/drawing/2014/main" id="{62DCAF4C-011B-4BA8-B745-AA237AAD1978}"/>
                </a:ext>
              </a:extLst>
            </p:cNvPr>
            <p:cNvCxnSpPr>
              <a:cxnSpLocks noChangeAspect="1" noChangeShapeType="1"/>
              <a:stCxn id="8248" idx="5"/>
              <a:endCxn id="8246" idx="1"/>
            </p:cNvCxnSpPr>
            <p:nvPr/>
          </p:nvCxnSpPr>
          <p:spPr bwMode="auto">
            <a:xfrm>
              <a:off x="4270" y="2977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4" name="AutoShape 15">
              <a:extLst>
                <a:ext uri="{FF2B5EF4-FFF2-40B4-BE49-F238E27FC236}">
                  <a16:creationId xmlns:a16="http://schemas.microsoft.com/office/drawing/2014/main" id="{AA221FEE-7A1F-4177-B0BD-A98781DCEABC}"/>
                </a:ext>
              </a:extLst>
            </p:cNvPr>
            <p:cNvCxnSpPr>
              <a:cxnSpLocks noChangeAspect="1" noChangeShapeType="1"/>
              <a:stCxn id="8247" idx="6"/>
              <a:endCxn id="8246" idx="2"/>
            </p:cNvCxnSpPr>
            <p:nvPr/>
          </p:nvCxnSpPr>
          <p:spPr bwMode="auto">
            <a:xfrm>
              <a:off x="3919" y="3344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55" name="Oval 16">
              <a:extLst>
                <a:ext uri="{FF2B5EF4-FFF2-40B4-BE49-F238E27FC236}">
                  <a16:creationId xmlns:a16="http://schemas.microsoft.com/office/drawing/2014/main" id="{363EF186-63EF-4C3B-B6B8-801C05EBCE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6" y="322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cxnSp>
          <p:nvCxnSpPr>
            <p:cNvPr id="8256" name="AutoShape 17">
              <a:extLst>
                <a:ext uri="{FF2B5EF4-FFF2-40B4-BE49-F238E27FC236}">
                  <a16:creationId xmlns:a16="http://schemas.microsoft.com/office/drawing/2014/main" id="{E74444F4-7FF4-46EE-8E10-30D3F8253778}"/>
                </a:ext>
              </a:extLst>
            </p:cNvPr>
            <p:cNvCxnSpPr>
              <a:cxnSpLocks noChangeAspect="1" noChangeShapeType="1"/>
              <a:stCxn id="8261" idx="7"/>
              <a:endCxn id="8255" idx="3"/>
            </p:cNvCxnSpPr>
            <p:nvPr/>
          </p:nvCxnSpPr>
          <p:spPr bwMode="auto">
            <a:xfrm flipV="1">
              <a:off x="5028" y="3438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7" name="AutoShape 18">
              <a:extLst>
                <a:ext uri="{FF2B5EF4-FFF2-40B4-BE49-F238E27FC236}">
                  <a16:creationId xmlns:a16="http://schemas.microsoft.com/office/drawing/2014/main" id="{980620C7-64AC-4A6A-9A90-6B0B2583D475}"/>
                </a:ext>
              </a:extLst>
            </p:cNvPr>
            <p:cNvCxnSpPr>
              <a:cxnSpLocks noChangeAspect="1" noChangeShapeType="1"/>
              <a:stCxn id="8255" idx="1"/>
              <a:endCxn id="8248" idx="6"/>
            </p:cNvCxnSpPr>
            <p:nvPr/>
          </p:nvCxnSpPr>
          <p:spPr bwMode="auto">
            <a:xfrm flipH="1" flipV="1">
              <a:off x="4315" y="2883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58" name="Text Box 19">
              <a:extLst>
                <a:ext uri="{FF2B5EF4-FFF2-40B4-BE49-F238E27FC236}">
                  <a16:creationId xmlns:a16="http://schemas.microsoft.com/office/drawing/2014/main" id="{2C468575-6045-4A23-A680-A918E2BAA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5" y="2615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8259" name="Text Box 20">
              <a:extLst>
                <a:ext uri="{FF2B5EF4-FFF2-40B4-BE49-F238E27FC236}">
                  <a16:creationId xmlns:a16="http://schemas.microsoft.com/office/drawing/2014/main" id="{0EC57730-507C-4662-A739-3DEE364E1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1" y="3071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  <p:cxnSp>
          <p:nvCxnSpPr>
            <p:cNvPr id="8260" name="AutoShape 21">
              <a:extLst>
                <a:ext uri="{FF2B5EF4-FFF2-40B4-BE49-F238E27FC236}">
                  <a16:creationId xmlns:a16="http://schemas.microsoft.com/office/drawing/2014/main" id="{2527F506-5CEA-4D40-AD62-CB032ABD6A77}"/>
                </a:ext>
              </a:extLst>
            </p:cNvPr>
            <p:cNvCxnSpPr>
              <a:cxnSpLocks noChangeAspect="1" noChangeShapeType="1"/>
              <a:stCxn id="8246" idx="6"/>
              <a:endCxn id="8255" idx="2"/>
            </p:cNvCxnSpPr>
            <p:nvPr/>
          </p:nvCxnSpPr>
          <p:spPr bwMode="auto">
            <a:xfrm>
              <a:off x="4688" y="3344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61" name="Oval 22">
              <a:extLst>
                <a:ext uri="{FF2B5EF4-FFF2-40B4-BE49-F238E27FC236}">
                  <a16:creationId xmlns:a16="http://schemas.microsoft.com/office/drawing/2014/main" id="{643DA9C4-AD64-493A-8DEF-0C2E25740A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1" y="3690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F</a:t>
              </a:r>
            </a:p>
          </p:txBody>
        </p:sp>
        <p:cxnSp>
          <p:nvCxnSpPr>
            <p:cNvPr id="8262" name="AutoShape 23">
              <a:extLst>
                <a:ext uri="{FF2B5EF4-FFF2-40B4-BE49-F238E27FC236}">
                  <a16:creationId xmlns:a16="http://schemas.microsoft.com/office/drawing/2014/main" id="{8927DE92-0EB6-47A7-8E4F-F814D73203D6}"/>
                </a:ext>
              </a:extLst>
            </p:cNvPr>
            <p:cNvCxnSpPr>
              <a:cxnSpLocks noChangeAspect="1" noChangeShapeType="1"/>
              <a:stCxn id="8246" idx="5"/>
              <a:endCxn id="8261" idx="1"/>
            </p:cNvCxnSpPr>
            <p:nvPr/>
          </p:nvCxnSpPr>
          <p:spPr bwMode="auto">
            <a:xfrm>
              <a:off x="4643" y="3438"/>
              <a:ext cx="221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63" name="Text Box 24">
              <a:extLst>
                <a:ext uri="{FF2B5EF4-FFF2-40B4-BE49-F238E27FC236}">
                  <a16:creationId xmlns:a16="http://schemas.microsoft.com/office/drawing/2014/main" id="{3A0B9C13-40A2-44BE-BBE1-05DF247F7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3521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</a:p>
          </p:txBody>
        </p:sp>
      </p:grpSp>
      <p:sp>
        <p:nvSpPr>
          <p:cNvPr id="8198" name="AutoShape 26">
            <a:extLst>
              <a:ext uri="{FF2B5EF4-FFF2-40B4-BE49-F238E27FC236}">
                <a16:creationId xmlns:a16="http://schemas.microsoft.com/office/drawing/2014/main" id="{ABFE7F29-BAC8-4D6B-A248-B102FFED0435}"/>
              </a:ext>
            </a:extLst>
          </p:cNvPr>
          <p:cNvSpPr>
            <a:spLocks noChangeArrowheads="1"/>
          </p:cNvSpPr>
          <p:nvPr/>
        </p:nvSpPr>
        <p:spPr bwMode="auto">
          <a:xfrm rot="8100000" flipH="1" flipV="1">
            <a:off x="5691188" y="3733801"/>
            <a:ext cx="1243012" cy="333375"/>
          </a:xfrm>
          <a:prstGeom prst="rightArrow">
            <a:avLst>
              <a:gd name="adj1" fmla="val 50000"/>
              <a:gd name="adj2" fmla="val 9321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8199" name="AutoShape 27">
            <a:extLst>
              <a:ext uri="{FF2B5EF4-FFF2-40B4-BE49-F238E27FC236}">
                <a16:creationId xmlns:a16="http://schemas.microsoft.com/office/drawing/2014/main" id="{1CE00928-5420-4E2F-833D-1334BB35D0B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730626" y="3757613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grpSp>
        <p:nvGrpSpPr>
          <p:cNvPr id="8200" name="Group 50">
            <a:extLst>
              <a:ext uri="{FF2B5EF4-FFF2-40B4-BE49-F238E27FC236}">
                <a16:creationId xmlns:a16="http://schemas.microsoft.com/office/drawing/2014/main" id="{3CC8E38A-C653-478C-9B92-2EFAC49AB504}"/>
              </a:ext>
            </a:extLst>
          </p:cNvPr>
          <p:cNvGrpSpPr>
            <a:grpSpLocks/>
          </p:cNvGrpSpPr>
          <p:nvPr/>
        </p:nvGrpSpPr>
        <p:grpSpPr bwMode="auto">
          <a:xfrm>
            <a:off x="2133601" y="4152901"/>
            <a:ext cx="3649663" cy="2130425"/>
            <a:chOff x="384" y="2616"/>
            <a:chExt cx="2299" cy="1342"/>
          </a:xfrm>
        </p:grpSpPr>
        <p:sp>
          <p:nvSpPr>
            <p:cNvPr id="8222" name="AutoShape 29">
              <a:extLst>
                <a:ext uri="{FF2B5EF4-FFF2-40B4-BE49-F238E27FC236}">
                  <a16:creationId xmlns:a16="http://schemas.microsoft.com/office/drawing/2014/main" id="{EFD7AEF0-1AA0-49AE-928B-986F4A272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" y="3650"/>
              <a:ext cx="129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23" name="AutoShape 30">
              <a:extLst>
                <a:ext uri="{FF2B5EF4-FFF2-40B4-BE49-F238E27FC236}">
                  <a16:creationId xmlns:a16="http://schemas.microsoft.com/office/drawing/2014/main" id="{9436696C-E52A-4BF6-96F8-B8095526C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" y="3191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24" name="AutoShape 31">
              <a:extLst>
                <a:ext uri="{FF2B5EF4-FFF2-40B4-BE49-F238E27FC236}">
                  <a16:creationId xmlns:a16="http://schemas.microsoft.com/office/drawing/2014/main" id="{07E96ABF-65E4-45E9-9FF1-1B1A81375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" y="2730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8225" name="Oval 32">
              <a:extLst>
                <a:ext uri="{FF2B5EF4-FFF2-40B4-BE49-F238E27FC236}">
                  <a16:creationId xmlns:a16="http://schemas.microsoft.com/office/drawing/2014/main" id="{EEAE0A76-AFF4-49FD-9807-E4E08F5065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9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sp>
          <p:nvSpPr>
            <p:cNvPr id="8226" name="Oval 33">
              <a:extLst>
                <a:ext uri="{FF2B5EF4-FFF2-40B4-BE49-F238E27FC236}">
                  <a16:creationId xmlns:a16="http://schemas.microsoft.com/office/drawing/2014/main" id="{50411AFB-29F5-4496-BAC4-F77C8B34F3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8227" name="Oval 34">
              <a:extLst>
                <a:ext uri="{FF2B5EF4-FFF2-40B4-BE49-F238E27FC236}">
                  <a16:creationId xmlns:a16="http://schemas.microsoft.com/office/drawing/2014/main" id="{55C764ED-ECE0-4465-8863-345730563A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36" y="276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8228" name="Oval 35">
              <a:extLst>
                <a:ext uri="{FF2B5EF4-FFF2-40B4-BE49-F238E27FC236}">
                  <a16:creationId xmlns:a16="http://schemas.microsoft.com/office/drawing/2014/main" id="{BF010C00-A577-41D6-B8CE-37366819E3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24" y="369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8229" name="AutoShape 36">
              <a:extLst>
                <a:ext uri="{FF2B5EF4-FFF2-40B4-BE49-F238E27FC236}">
                  <a16:creationId xmlns:a16="http://schemas.microsoft.com/office/drawing/2014/main" id="{5ECF4872-E42B-4604-9633-EF05DEEAC7D3}"/>
                </a:ext>
              </a:extLst>
            </p:cNvPr>
            <p:cNvCxnSpPr>
              <a:cxnSpLocks noChangeAspect="1" noChangeShapeType="1"/>
              <a:stCxn id="8227" idx="3"/>
              <a:endCxn id="8226" idx="7"/>
            </p:cNvCxnSpPr>
            <p:nvPr/>
          </p:nvCxnSpPr>
          <p:spPr bwMode="auto">
            <a:xfrm flipH="1">
              <a:off x="1037" y="2978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0" name="AutoShape 37">
              <a:extLst>
                <a:ext uri="{FF2B5EF4-FFF2-40B4-BE49-F238E27FC236}">
                  <a16:creationId xmlns:a16="http://schemas.microsoft.com/office/drawing/2014/main" id="{4F671E84-5E54-4055-9ECC-64178B1FFCAA}"/>
                </a:ext>
              </a:extLst>
            </p:cNvPr>
            <p:cNvCxnSpPr>
              <a:cxnSpLocks noChangeAspect="1" noChangeShapeType="1"/>
              <a:stCxn id="8228" idx="1"/>
              <a:endCxn id="8226" idx="5"/>
            </p:cNvCxnSpPr>
            <p:nvPr/>
          </p:nvCxnSpPr>
          <p:spPr bwMode="auto">
            <a:xfrm flipH="1" flipV="1">
              <a:off x="1037" y="3439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1" name="AutoShape 38">
              <a:extLst>
                <a:ext uri="{FF2B5EF4-FFF2-40B4-BE49-F238E27FC236}">
                  <a16:creationId xmlns:a16="http://schemas.microsoft.com/office/drawing/2014/main" id="{E001A472-F4BF-4BC9-B8ED-908DB516C677}"/>
                </a:ext>
              </a:extLst>
            </p:cNvPr>
            <p:cNvCxnSpPr>
              <a:cxnSpLocks noChangeAspect="1" noChangeShapeType="1"/>
              <a:stCxn id="8228" idx="7"/>
              <a:endCxn id="8225" idx="3"/>
            </p:cNvCxnSpPr>
            <p:nvPr/>
          </p:nvCxnSpPr>
          <p:spPr bwMode="auto">
            <a:xfrm flipV="1">
              <a:off x="1421" y="343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2" name="AutoShape 39">
              <a:extLst>
                <a:ext uri="{FF2B5EF4-FFF2-40B4-BE49-F238E27FC236}">
                  <a16:creationId xmlns:a16="http://schemas.microsoft.com/office/drawing/2014/main" id="{7EE56342-B2E5-4BF5-A6D4-D4B91666CB22}"/>
                </a:ext>
              </a:extLst>
            </p:cNvPr>
            <p:cNvCxnSpPr>
              <a:cxnSpLocks noChangeAspect="1" noChangeShapeType="1"/>
              <a:stCxn id="8227" idx="5"/>
              <a:endCxn id="8225" idx="1"/>
            </p:cNvCxnSpPr>
            <p:nvPr/>
          </p:nvCxnSpPr>
          <p:spPr bwMode="auto">
            <a:xfrm>
              <a:off x="1433" y="2978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3" name="AutoShape 40">
              <a:extLst>
                <a:ext uri="{FF2B5EF4-FFF2-40B4-BE49-F238E27FC236}">
                  <a16:creationId xmlns:a16="http://schemas.microsoft.com/office/drawing/2014/main" id="{FACB618A-D99A-4945-B1FB-0ECA945E2FE9}"/>
                </a:ext>
              </a:extLst>
            </p:cNvPr>
            <p:cNvCxnSpPr>
              <a:cxnSpLocks noChangeAspect="1" noChangeShapeType="1"/>
              <a:stCxn id="8226" idx="6"/>
              <a:endCxn id="8225" idx="2"/>
            </p:cNvCxnSpPr>
            <p:nvPr/>
          </p:nvCxnSpPr>
          <p:spPr bwMode="auto">
            <a:xfrm>
              <a:off x="1082" y="3345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34" name="Oval 41">
              <a:extLst>
                <a:ext uri="{FF2B5EF4-FFF2-40B4-BE49-F238E27FC236}">
                  <a16:creationId xmlns:a16="http://schemas.microsoft.com/office/drawing/2014/main" id="{929D81C8-D27C-4204-8517-D079C572E0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9" y="323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cxnSp>
          <p:nvCxnSpPr>
            <p:cNvPr id="8235" name="AutoShape 42">
              <a:extLst>
                <a:ext uri="{FF2B5EF4-FFF2-40B4-BE49-F238E27FC236}">
                  <a16:creationId xmlns:a16="http://schemas.microsoft.com/office/drawing/2014/main" id="{AF5A5445-8027-4AA9-8F72-6770C222E759}"/>
                </a:ext>
              </a:extLst>
            </p:cNvPr>
            <p:cNvCxnSpPr>
              <a:cxnSpLocks noChangeAspect="1" noChangeShapeType="1"/>
              <a:stCxn id="8240" idx="7"/>
              <a:endCxn id="8234" idx="3"/>
            </p:cNvCxnSpPr>
            <p:nvPr/>
          </p:nvCxnSpPr>
          <p:spPr bwMode="auto">
            <a:xfrm flipV="1">
              <a:off x="2191" y="3439"/>
              <a:ext cx="221" cy="2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6" name="AutoShape 43">
              <a:extLst>
                <a:ext uri="{FF2B5EF4-FFF2-40B4-BE49-F238E27FC236}">
                  <a16:creationId xmlns:a16="http://schemas.microsoft.com/office/drawing/2014/main" id="{FCFDA442-DF4A-400F-8FA1-43B95C0C50B6}"/>
                </a:ext>
              </a:extLst>
            </p:cNvPr>
            <p:cNvCxnSpPr>
              <a:cxnSpLocks noChangeAspect="1" noChangeShapeType="1"/>
              <a:stCxn id="8234" idx="1"/>
              <a:endCxn id="8227" idx="6"/>
            </p:cNvCxnSpPr>
            <p:nvPr/>
          </p:nvCxnSpPr>
          <p:spPr bwMode="auto">
            <a:xfrm flipH="1" flipV="1">
              <a:off x="1478" y="2884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37" name="Text Box 44">
              <a:extLst>
                <a:ext uri="{FF2B5EF4-FFF2-40B4-BE49-F238E27FC236}">
                  <a16:creationId xmlns:a16="http://schemas.microsoft.com/office/drawing/2014/main" id="{B83AFD0D-147E-4BCB-8F2F-5B71E88AE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61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8238" name="Text Box 45">
              <a:extLst>
                <a:ext uri="{FF2B5EF4-FFF2-40B4-BE49-F238E27FC236}">
                  <a16:creationId xmlns:a16="http://schemas.microsoft.com/office/drawing/2014/main" id="{072A9202-169B-41E0-BFFB-84E8873C4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07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  <p:cxnSp>
          <p:nvCxnSpPr>
            <p:cNvPr id="8239" name="AutoShape 46">
              <a:extLst>
                <a:ext uri="{FF2B5EF4-FFF2-40B4-BE49-F238E27FC236}">
                  <a16:creationId xmlns:a16="http://schemas.microsoft.com/office/drawing/2014/main" id="{7E2C6C23-1F70-48F5-B8ED-2AD937DADC07}"/>
                </a:ext>
              </a:extLst>
            </p:cNvPr>
            <p:cNvCxnSpPr>
              <a:cxnSpLocks noChangeAspect="1" noChangeShapeType="1"/>
              <a:stCxn id="8225" idx="6"/>
              <a:endCxn id="8234" idx="2"/>
            </p:cNvCxnSpPr>
            <p:nvPr/>
          </p:nvCxnSpPr>
          <p:spPr bwMode="auto">
            <a:xfrm>
              <a:off x="1851" y="3345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40" name="Oval 47">
              <a:extLst>
                <a:ext uri="{FF2B5EF4-FFF2-40B4-BE49-F238E27FC236}">
                  <a16:creationId xmlns:a16="http://schemas.microsoft.com/office/drawing/2014/main" id="{EA393462-DF31-4728-B2E5-4FE2046E0C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4" y="369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F</a:t>
              </a:r>
            </a:p>
          </p:txBody>
        </p:sp>
        <p:cxnSp>
          <p:nvCxnSpPr>
            <p:cNvPr id="8241" name="AutoShape 48">
              <a:extLst>
                <a:ext uri="{FF2B5EF4-FFF2-40B4-BE49-F238E27FC236}">
                  <a16:creationId xmlns:a16="http://schemas.microsoft.com/office/drawing/2014/main" id="{88BE6FE9-680B-4238-815B-EBBB6348DE01}"/>
                </a:ext>
              </a:extLst>
            </p:cNvPr>
            <p:cNvCxnSpPr>
              <a:cxnSpLocks noChangeAspect="1" noChangeShapeType="1"/>
              <a:stCxn id="8225" idx="5"/>
              <a:endCxn id="8240" idx="1"/>
            </p:cNvCxnSpPr>
            <p:nvPr/>
          </p:nvCxnSpPr>
          <p:spPr bwMode="auto">
            <a:xfrm>
              <a:off x="1806" y="343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42" name="Text Box 49">
              <a:extLst>
                <a:ext uri="{FF2B5EF4-FFF2-40B4-BE49-F238E27FC236}">
                  <a16:creationId xmlns:a16="http://schemas.microsoft.com/office/drawing/2014/main" id="{177606CF-E530-4FE8-B0F0-A2D13E0D3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" y="352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</a:p>
          </p:txBody>
        </p:sp>
      </p:grpSp>
      <p:sp>
        <p:nvSpPr>
          <p:cNvPr id="8201" name="AutoShape 52">
            <a:extLst>
              <a:ext uri="{FF2B5EF4-FFF2-40B4-BE49-F238E27FC236}">
                <a16:creationId xmlns:a16="http://schemas.microsoft.com/office/drawing/2014/main" id="{DA7CEA1A-AABC-4C4E-98F0-573EDF089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613" y="3092450"/>
            <a:ext cx="2049462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8202" name="AutoShape 53">
            <a:extLst>
              <a:ext uri="{FF2B5EF4-FFF2-40B4-BE49-F238E27FC236}">
                <a16:creationId xmlns:a16="http://schemas.microsoft.com/office/drawing/2014/main" id="{B23C1C51-D0E9-4322-A65C-4876119E7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1" y="2363788"/>
            <a:ext cx="3148013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8203" name="AutoShape 54">
            <a:extLst>
              <a:ext uri="{FF2B5EF4-FFF2-40B4-BE49-F238E27FC236}">
                <a16:creationId xmlns:a16="http://schemas.microsoft.com/office/drawing/2014/main" id="{7723F8E1-4267-44BC-BE08-FECDA719D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9" y="1631950"/>
            <a:ext cx="827087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8204" name="Oval 55">
            <a:extLst>
              <a:ext uri="{FF2B5EF4-FFF2-40B4-BE49-F238E27FC236}">
                <a16:creationId xmlns:a16="http://schemas.microsoft.com/office/drawing/2014/main" id="{04E37FB1-53EC-441D-B078-DF43339A91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15338" y="2425701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C</a:t>
            </a:r>
          </a:p>
        </p:txBody>
      </p:sp>
      <p:sp>
        <p:nvSpPr>
          <p:cNvPr id="8205" name="Oval 56">
            <a:extLst>
              <a:ext uri="{FF2B5EF4-FFF2-40B4-BE49-F238E27FC236}">
                <a16:creationId xmlns:a16="http://schemas.microsoft.com/office/drawing/2014/main" id="{98AEB60B-EB9C-4A09-A331-0A02F54D86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94551" y="2425701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B</a:t>
            </a:r>
          </a:p>
        </p:txBody>
      </p:sp>
      <p:sp>
        <p:nvSpPr>
          <p:cNvPr id="8206" name="Oval 57">
            <a:extLst>
              <a:ext uri="{FF2B5EF4-FFF2-40B4-BE49-F238E27FC236}">
                <a16:creationId xmlns:a16="http://schemas.microsoft.com/office/drawing/2014/main" id="{A46F25E2-4C0C-4896-A939-A37E3A56A0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23201" y="1693863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8207" name="Oval 58">
            <a:extLst>
              <a:ext uri="{FF2B5EF4-FFF2-40B4-BE49-F238E27FC236}">
                <a16:creationId xmlns:a16="http://schemas.microsoft.com/office/drawing/2014/main" id="{FF14CF81-3B54-4A65-8084-42FEA6CFAE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04151" y="315753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E</a:t>
            </a:r>
          </a:p>
        </p:txBody>
      </p:sp>
      <p:cxnSp>
        <p:nvCxnSpPr>
          <p:cNvPr id="8208" name="AutoShape 59">
            <a:extLst>
              <a:ext uri="{FF2B5EF4-FFF2-40B4-BE49-F238E27FC236}">
                <a16:creationId xmlns:a16="http://schemas.microsoft.com/office/drawing/2014/main" id="{292E4D4B-DCC9-4512-81FB-F11B1AAB99BF}"/>
              </a:ext>
            </a:extLst>
          </p:cNvPr>
          <p:cNvCxnSpPr>
            <a:cxnSpLocks noChangeAspect="1" noChangeShapeType="1"/>
            <a:stCxn id="8206" idx="3"/>
            <a:endCxn id="8205" idx="7"/>
          </p:cNvCxnSpPr>
          <p:nvPr/>
        </p:nvCxnSpPr>
        <p:spPr bwMode="auto">
          <a:xfrm flipH="1">
            <a:off x="7507288" y="2025650"/>
            <a:ext cx="368300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9" name="AutoShape 60">
            <a:extLst>
              <a:ext uri="{FF2B5EF4-FFF2-40B4-BE49-F238E27FC236}">
                <a16:creationId xmlns:a16="http://schemas.microsoft.com/office/drawing/2014/main" id="{3C7B7873-CBA0-462C-9654-CC9A97510106}"/>
              </a:ext>
            </a:extLst>
          </p:cNvPr>
          <p:cNvCxnSpPr>
            <a:cxnSpLocks noChangeAspect="1" noChangeShapeType="1"/>
            <a:stCxn id="8207" idx="1"/>
            <a:endCxn id="8205" idx="5"/>
          </p:cNvCxnSpPr>
          <p:nvPr/>
        </p:nvCxnSpPr>
        <p:spPr bwMode="auto">
          <a:xfrm flipH="1" flipV="1">
            <a:off x="7507288" y="2757489"/>
            <a:ext cx="349250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0" name="AutoShape 61">
            <a:extLst>
              <a:ext uri="{FF2B5EF4-FFF2-40B4-BE49-F238E27FC236}">
                <a16:creationId xmlns:a16="http://schemas.microsoft.com/office/drawing/2014/main" id="{CC9CA0E0-B0CE-4B6F-84EB-4CEE04CBAEB7}"/>
              </a:ext>
            </a:extLst>
          </p:cNvPr>
          <p:cNvCxnSpPr>
            <a:cxnSpLocks noChangeAspect="1" noChangeShapeType="1"/>
            <a:stCxn id="8207" idx="7"/>
            <a:endCxn id="8204" idx="3"/>
          </p:cNvCxnSpPr>
          <p:nvPr/>
        </p:nvCxnSpPr>
        <p:spPr bwMode="auto">
          <a:xfrm flipV="1">
            <a:off x="8116889" y="2757489"/>
            <a:ext cx="35083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1" name="AutoShape 62">
            <a:extLst>
              <a:ext uri="{FF2B5EF4-FFF2-40B4-BE49-F238E27FC236}">
                <a16:creationId xmlns:a16="http://schemas.microsoft.com/office/drawing/2014/main" id="{2C852D3C-BE09-495D-8FBC-84B8B511D4D2}"/>
              </a:ext>
            </a:extLst>
          </p:cNvPr>
          <p:cNvCxnSpPr>
            <a:cxnSpLocks noChangeAspect="1" noChangeShapeType="1"/>
            <a:stCxn id="8206" idx="5"/>
            <a:endCxn id="8204" idx="1"/>
          </p:cNvCxnSpPr>
          <p:nvPr/>
        </p:nvCxnSpPr>
        <p:spPr bwMode="auto">
          <a:xfrm>
            <a:off x="8135939" y="2025650"/>
            <a:ext cx="33178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2" name="AutoShape 63">
            <a:extLst>
              <a:ext uri="{FF2B5EF4-FFF2-40B4-BE49-F238E27FC236}">
                <a16:creationId xmlns:a16="http://schemas.microsoft.com/office/drawing/2014/main" id="{6CBD2DB5-344A-43DE-9DED-BF39C68C000B}"/>
              </a:ext>
            </a:extLst>
          </p:cNvPr>
          <p:cNvCxnSpPr>
            <a:cxnSpLocks noChangeAspect="1" noChangeShapeType="1"/>
            <a:stCxn id="8205" idx="6"/>
            <a:endCxn id="8204" idx="2"/>
          </p:cNvCxnSpPr>
          <p:nvPr/>
        </p:nvCxnSpPr>
        <p:spPr bwMode="auto">
          <a:xfrm>
            <a:off x="7578726" y="2608263"/>
            <a:ext cx="815975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3" name="Oval 64">
            <a:extLst>
              <a:ext uri="{FF2B5EF4-FFF2-40B4-BE49-F238E27FC236}">
                <a16:creationId xmlns:a16="http://schemas.microsoft.com/office/drawing/2014/main" id="{7E7389EA-28C4-4392-AA8D-01D7FDEF54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37713" y="2425701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D</a:t>
            </a:r>
          </a:p>
        </p:txBody>
      </p:sp>
      <p:cxnSp>
        <p:nvCxnSpPr>
          <p:cNvPr id="8214" name="AutoShape 65">
            <a:extLst>
              <a:ext uri="{FF2B5EF4-FFF2-40B4-BE49-F238E27FC236}">
                <a16:creationId xmlns:a16="http://schemas.microsoft.com/office/drawing/2014/main" id="{A80DB2F5-7D97-4BC4-8A4A-5DC5F466332F}"/>
              </a:ext>
            </a:extLst>
          </p:cNvPr>
          <p:cNvCxnSpPr>
            <a:cxnSpLocks noChangeAspect="1" noChangeShapeType="1"/>
            <a:stCxn id="8219" idx="7"/>
            <a:endCxn id="8213" idx="3"/>
          </p:cNvCxnSpPr>
          <p:nvPr/>
        </p:nvCxnSpPr>
        <p:spPr bwMode="auto">
          <a:xfrm flipV="1">
            <a:off x="9339264" y="2757489"/>
            <a:ext cx="35083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5" name="AutoShape 66">
            <a:extLst>
              <a:ext uri="{FF2B5EF4-FFF2-40B4-BE49-F238E27FC236}">
                <a16:creationId xmlns:a16="http://schemas.microsoft.com/office/drawing/2014/main" id="{15BA089D-6F3D-408B-B49D-AE8203386DC9}"/>
              </a:ext>
            </a:extLst>
          </p:cNvPr>
          <p:cNvCxnSpPr>
            <a:cxnSpLocks noChangeAspect="1" noChangeShapeType="1"/>
            <a:stCxn id="8213" idx="1"/>
            <a:endCxn id="8206" idx="6"/>
          </p:cNvCxnSpPr>
          <p:nvPr/>
        </p:nvCxnSpPr>
        <p:spPr bwMode="auto">
          <a:xfrm flipH="1" flipV="1">
            <a:off x="8207376" y="1876426"/>
            <a:ext cx="1482725" cy="582613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6" name="Text Box 67">
            <a:extLst>
              <a:ext uri="{FF2B5EF4-FFF2-40B4-BE49-F238E27FC236}">
                <a16:creationId xmlns:a16="http://schemas.microsoft.com/office/drawing/2014/main" id="{0A3227E3-A8DD-445F-BDED-D62C039D5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1" y="1450976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8217" name="Text Box 68">
            <a:extLst>
              <a:ext uri="{FF2B5EF4-FFF2-40B4-BE49-F238E27FC236}">
                <a16:creationId xmlns:a16="http://schemas.microsoft.com/office/drawing/2014/main" id="{C193119E-FE9A-47F7-B188-92E45D643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651" y="2174876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cxnSp>
        <p:nvCxnSpPr>
          <p:cNvPr id="8218" name="AutoShape 69">
            <a:extLst>
              <a:ext uri="{FF2B5EF4-FFF2-40B4-BE49-F238E27FC236}">
                <a16:creationId xmlns:a16="http://schemas.microsoft.com/office/drawing/2014/main" id="{4CCB36E3-7060-4E3C-96D4-880C50C73DEF}"/>
              </a:ext>
            </a:extLst>
          </p:cNvPr>
          <p:cNvCxnSpPr>
            <a:cxnSpLocks noChangeAspect="1" noChangeShapeType="1"/>
            <a:stCxn id="8204" idx="6"/>
            <a:endCxn id="8213" idx="2"/>
          </p:cNvCxnSpPr>
          <p:nvPr/>
        </p:nvCxnSpPr>
        <p:spPr bwMode="auto">
          <a:xfrm>
            <a:off x="8799513" y="2608263"/>
            <a:ext cx="817562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9" name="Oval 70">
            <a:extLst>
              <a:ext uri="{FF2B5EF4-FFF2-40B4-BE49-F238E27FC236}">
                <a16:creationId xmlns:a16="http://schemas.microsoft.com/office/drawing/2014/main" id="{59466F21-B0F3-4DE4-86D8-057A2A188E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26526" y="315753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F</a:t>
            </a:r>
          </a:p>
        </p:txBody>
      </p:sp>
      <p:cxnSp>
        <p:nvCxnSpPr>
          <p:cNvPr id="8220" name="AutoShape 71">
            <a:extLst>
              <a:ext uri="{FF2B5EF4-FFF2-40B4-BE49-F238E27FC236}">
                <a16:creationId xmlns:a16="http://schemas.microsoft.com/office/drawing/2014/main" id="{849997A8-551F-4184-A7EB-00083AED2609}"/>
              </a:ext>
            </a:extLst>
          </p:cNvPr>
          <p:cNvCxnSpPr>
            <a:cxnSpLocks noChangeAspect="1" noChangeShapeType="1"/>
            <a:stCxn id="8204" idx="5"/>
            <a:endCxn id="8219" idx="1"/>
          </p:cNvCxnSpPr>
          <p:nvPr/>
        </p:nvCxnSpPr>
        <p:spPr bwMode="auto">
          <a:xfrm>
            <a:off x="8728075" y="2757489"/>
            <a:ext cx="350838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21" name="Text Box 72">
            <a:extLst>
              <a:ext uri="{FF2B5EF4-FFF2-40B4-BE49-F238E27FC236}">
                <a16:creationId xmlns:a16="http://schemas.microsoft.com/office/drawing/2014/main" id="{1A35B5A2-B3B0-4CD6-864A-D44ECBBCF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1201" y="2889251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526840-BE30-40FA-96FF-1B5FD07980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11760" y="2730960"/>
              <a:ext cx="1730520" cy="318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526840-BE30-40FA-96FF-1B5FD07980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2400" y="2721600"/>
                <a:ext cx="1749240" cy="3203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177395-C3D3-4109-9C0B-5324C0089B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81"/>
    </mc:Choice>
    <mc:Fallback xmlns="">
      <p:transition spd="slow" advTm="4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4">
            <a:extLst>
              <a:ext uri="{FF2B5EF4-FFF2-40B4-BE49-F238E27FC236}">
                <a16:creationId xmlns:a16="http://schemas.microsoft.com/office/drawing/2014/main" id="{458D72C0-055D-441F-9914-A3D6DD9ED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4099" name="Slide Number Placeholder 5">
            <a:extLst>
              <a:ext uri="{FF2B5EF4-FFF2-40B4-BE49-F238E27FC236}">
                <a16:creationId xmlns:a16="http://schemas.microsoft.com/office/drawing/2014/main" id="{49DC42F3-7978-4956-BF5D-51E11A08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E8527B0-9BEF-4CA2-8BA1-5D413BAD7C3A}" type="slidenum">
              <a:rPr lang="en-US" altLang="ko-KR" sz="1400"/>
              <a:pPr eaLnBrk="1" hangingPunct="1"/>
              <a:t>2</a:t>
            </a:fld>
            <a:endParaRPr lang="en-US" altLang="ko-KR" sz="1400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80B69E60-B4A5-4894-B204-EE49EE26A8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Subgraphs</a:t>
            </a:r>
          </a:p>
        </p:txBody>
      </p:sp>
      <p:sp>
        <p:nvSpPr>
          <p:cNvPr id="410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8F52721-7352-4CCE-ADC6-F0B1B3414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1676400"/>
            <a:ext cx="4038600" cy="4343400"/>
          </a:xfrm>
        </p:spPr>
        <p:txBody>
          <a:bodyPr/>
          <a:lstStyle/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A subgraph S of a graph G is a graph such that 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The vertices of S are a subset of the vertices of G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The edges of S are a subset of the edges of G</a:t>
            </a:r>
          </a:p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A spanning subgraph of G is a subgraph that contains all the vertices of G</a:t>
            </a:r>
          </a:p>
        </p:txBody>
      </p:sp>
      <p:sp>
        <p:nvSpPr>
          <p:cNvPr id="4102" name="Text Box 16">
            <a:extLst>
              <a:ext uri="{FF2B5EF4-FFF2-40B4-BE49-F238E27FC236}">
                <a16:creationId xmlns:a16="http://schemas.microsoft.com/office/drawing/2014/main" id="{8C211487-B3D8-4D25-8190-439541B2D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0" y="3117851"/>
            <a:ext cx="2857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Subgraph</a:t>
            </a:r>
          </a:p>
        </p:txBody>
      </p:sp>
      <p:sp>
        <p:nvSpPr>
          <p:cNvPr id="4103" name="Text Box 27">
            <a:extLst>
              <a:ext uri="{FF2B5EF4-FFF2-40B4-BE49-F238E27FC236}">
                <a16:creationId xmlns:a16="http://schemas.microsoft.com/office/drawing/2014/main" id="{5ED5B0B7-FD1D-4FE3-AC59-159EDEAE0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00" y="5699126"/>
            <a:ext cx="3644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Spanning subgraph</a:t>
            </a:r>
          </a:p>
        </p:txBody>
      </p:sp>
      <p:sp>
        <p:nvSpPr>
          <p:cNvPr id="4104" name="Oval 5">
            <a:extLst>
              <a:ext uri="{FF2B5EF4-FFF2-40B4-BE49-F238E27FC236}">
                <a16:creationId xmlns:a16="http://schemas.microsoft.com/office/drawing/2014/main" id="{962F3F19-C6D6-4C53-8C14-A2624B4743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12151" y="1951038"/>
            <a:ext cx="366713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05" name="Oval 6">
            <a:extLst>
              <a:ext uri="{FF2B5EF4-FFF2-40B4-BE49-F238E27FC236}">
                <a16:creationId xmlns:a16="http://schemas.microsoft.com/office/drawing/2014/main" id="{0C5FF2EB-6183-43E2-BD1D-DEC442C9DF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48476" y="195103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06" name="Oval 7">
            <a:extLst>
              <a:ext uri="{FF2B5EF4-FFF2-40B4-BE49-F238E27FC236}">
                <a16:creationId xmlns:a16="http://schemas.microsoft.com/office/drawing/2014/main" id="{CE98515B-D614-4955-8AFC-8DFDBCA6A6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80313" y="1219201"/>
            <a:ext cx="366712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07" name="Oval 8">
            <a:extLst>
              <a:ext uri="{FF2B5EF4-FFF2-40B4-BE49-F238E27FC236}">
                <a16:creationId xmlns:a16="http://schemas.microsoft.com/office/drawing/2014/main" id="{DAA02226-6EAB-43C0-9676-6C7FF8A1A5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80313" y="2682876"/>
            <a:ext cx="366712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4108" name="AutoShape 9">
            <a:extLst>
              <a:ext uri="{FF2B5EF4-FFF2-40B4-BE49-F238E27FC236}">
                <a16:creationId xmlns:a16="http://schemas.microsoft.com/office/drawing/2014/main" id="{107A21ED-BC19-4875-B095-8A4CFE4DD8F3}"/>
              </a:ext>
            </a:extLst>
          </p:cNvPr>
          <p:cNvCxnSpPr>
            <a:cxnSpLocks noChangeAspect="1" noChangeShapeType="1"/>
            <a:stCxn id="4106" idx="3"/>
            <a:endCxn id="4105" idx="7"/>
          </p:cNvCxnSpPr>
          <p:nvPr/>
        </p:nvCxnSpPr>
        <p:spPr bwMode="auto">
          <a:xfrm flipH="1">
            <a:off x="7159626" y="1538289"/>
            <a:ext cx="474663" cy="45878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9" name="AutoShape 10">
            <a:extLst>
              <a:ext uri="{FF2B5EF4-FFF2-40B4-BE49-F238E27FC236}">
                <a16:creationId xmlns:a16="http://schemas.microsoft.com/office/drawing/2014/main" id="{602DDA79-D0F3-4B7F-8BD7-170CF8003CC3}"/>
              </a:ext>
            </a:extLst>
          </p:cNvPr>
          <p:cNvCxnSpPr>
            <a:cxnSpLocks noChangeAspect="1" noChangeShapeType="1"/>
            <a:stCxn id="4107" idx="1"/>
            <a:endCxn id="4105" idx="5"/>
          </p:cNvCxnSpPr>
          <p:nvPr/>
        </p:nvCxnSpPr>
        <p:spPr bwMode="auto">
          <a:xfrm flipH="1" flipV="1">
            <a:off x="7159626" y="2270125"/>
            <a:ext cx="474663" cy="45878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0" name="AutoShape 11">
            <a:extLst>
              <a:ext uri="{FF2B5EF4-FFF2-40B4-BE49-F238E27FC236}">
                <a16:creationId xmlns:a16="http://schemas.microsoft.com/office/drawing/2014/main" id="{186002C3-72CC-42FB-A222-465277C4F994}"/>
              </a:ext>
            </a:extLst>
          </p:cNvPr>
          <p:cNvCxnSpPr>
            <a:cxnSpLocks noChangeAspect="1" noChangeShapeType="1"/>
            <a:stCxn id="4107" idx="7"/>
            <a:endCxn id="4104" idx="3"/>
          </p:cNvCxnSpPr>
          <p:nvPr/>
        </p:nvCxnSpPr>
        <p:spPr bwMode="auto">
          <a:xfrm flipV="1">
            <a:off x="7891463" y="2270125"/>
            <a:ext cx="474662" cy="45878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1" name="AutoShape 12">
            <a:extLst>
              <a:ext uri="{FF2B5EF4-FFF2-40B4-BE49-F238E27FC236}">
                <a16:creationId xmlns:a16="http://schemas.microsoft.com/office/drawing/2014/main" id="{45ADDD58-0C16-486A-9EE0-9C6DDA2B088A}"/>
              </a:ext>
            </a:extLst>
          </p:cNvPr>
          <p:cNvCxnSpPr>
            <a:cxnSpLocks noChangeAspect="1" noChangeShapeType="1"/>
            <a:stCxn id="4106" idx="5"/>
            <a:endCxn id="4104" idx="1"/>
          </p:cNvCxnSpPr>
          <p:nvPr/>
        </p:nvCxnSpPr>
        <p:spPr bwMode="auto">
          <a:xfrm>
            <a:off x="7891463" y="1538289"/>
            <a:ext cx="474662" cy="4587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2" name="AutoShape 13">
            <a:extLst>
              <a:ext uri="{FF2B5EF4-FFF2-40B4-BE49-F238E27FC236}">
                <a16:creationId xmlns:a16="http://schemas.microsoft.com/office/drawing/2014/main" id="{22BB2736-CF29-43B2-A78C-CBE8FC1869B1}"/>
              </a:ext>
            </a:extLst>
          </p:cNvPr>
          <p:cNvCxnSpPr>
            <a:cxnSpLocks noChangeAspect="1" noChangeShapeType="1"/>
            <a:stCxn id="4106" idx="4"/>
            <a:endCxn id="4107" idx="0"/>
          </p:cNvCxnSpPr>
          <p:nvPr/>
        </p:nvCxnSpPr>
        <p:spPr bwMode="auto">
          <a:xfrm>
            <a:off x="7761288" y="1592264"/>
            <a:ext cx="0" cy="108267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3" name="Oval 14">
            <a:extLst>
              <a:ext uri="{FF2B5EF4-FFF2-40B4-BE49-F238E27FC236}">
                <a16:creationId xmlns:a16="http://schemas.microsoft.com/office/drawing/2014/main" id="{E602AC35-9E6A-4830-85B9-9CA62221E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63101" y="195103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4114" name="AutoShape 15">
            <a:extLst>
              <a:ext uri="{FF2B5EF4-FFF2-40B4-BE49-F238E27FC236}">
                <a16:creationId xmlns:a16="http://schemas.microsoft.com/office/drawing/2014/main" id="{8DADC87E-4ACA-4394-B404-18B0CDA8FA7F}"/>
              </a:ext>
            </a:extLst>
          </p:cNvPr>
          <p:cNvCxnSpPr>
            <a:cxnSpLocks noChangeAspect="1" noChangeShapeType="1"/>
            <a:stCxn id="4104" idx="6"/>
            <a:endCxn id="4113" idx="2"/>
          </p:cNvCxnSpPr>
          <p:nvPr/>
        </p:nvCxnSpPr>
        <p:spPr bwMode="auto">
          <a:xfrm>
            <a:off x="8685213" y="2133600"/>
            <a:ext cx="869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5" name="AutoShape 28">
            <a:extLst>
              <a:ext uri="{FF2B5EF4-FFF2-40B4-BE49-F238E27FC236}">
                <a16:creationId xmlns:a16="http://schemas.microsoft.com/office/drawing/2014/main" id="{89DC42F3-48C2-40E9-BE12-60B9973F400C}"/>
              </a:ext>
            </a:extLst>
          </p:cNvPr>
          <p:cNvCxnSpPr>
            <a:cxnSpLocks noChangeAspect="1" noChangeShapeType="1"/>
            <a:stCxn id="4107" idx="6"/>
            <a:endCxn id="4113" idx="3"/>
          </p:cNvCxnSpPr>
          <p:nvPr/>
        </p:nvCxnSpPr>
        <p:spPr bwMode="auto">
          <a:xfrm flipV="1">
            <a:off x="7954964" y="2273300"/>
            <a:ext cx="1660525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6" name="AutoShape 29">
            <a:extLst>
              <a:ext uri="{FF2B5EF4-FFF2-40B4-BE49-F238E27FC236}">
                <a16:creationId xmlns:a16="http://schemas.microsoft.com/office/drawing/2014/main" id="{3775ED15-AE18-4D92-B5A0-650082FD61B9}"/>
              </a:ext>
            </a:extLst>
          </p:cNvPr>
          <p:cNvCxnSpPr>
            <a:cxnSpLocks noChangeAspect="1" noChangeShapeType="1"/>
            <a:stCxn id="4113" idx="1"/>
            <a:endCxn id="4106" idx="6"/>
          </p:cNvCxnSpPr>
          <p:nvPr/>
        </p:nvCxnSpPr>
        <p:spPr bwMode="auto">
          <a:xfrm flipH="1" flipV="1">
            <a:off x="7954964" y="1401764"/>
            <a:ext cx="1660525" cy="59213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7" name="Oval 32">
            <a:extLst>
              <a:ext uri="{FF2B5EF4-FFF2-40B4-BE49-F238E27FC236}">
                <a16:creationId xmlns:a16="http://schemas.microsoft.com/office/drawing/2014/main" id="{0F6EBB28-BB64-4B6D-9EA2-2C36B16905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10563" y="4532313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18" name="Oval 33">
            <a:extLst>
              <a:ext uri="{FF2B5EF4-FFF2-40B4-BE49-F238E27FC236}">
                <a16:creationId xmlns:a16="http://schemas.microsoft.com/office/drawing/2014/main" id="{86E39AF8-417A-45A3-AEE8-02F403F04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46888" y="4532313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19" name="Oval 34">
            <a:extLst>
              <a:ext uri="{FF2B5EF4-FFF2-40B4-BE49-F238E27FC236}">
                <a16:creationId xmlns:a16="http://schemas.microsoft.com/office/drawing/2014/main" id="{5EC1EE0E-764C-42D2-9BA1-AFB9EE7D34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78726" y="3800476"/>
            <a:ext cx="366713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20" name="Oval 35">
            <a:extLst>
              <a:ext uri="{FF2B5EF4-FFF2-40B4-BE49-F238E27FC236}">
                <a16:creationId xmlns:a16="http://schemas.microsoft.com/office/drawing/2014/main" id="{6AED5B9F-7234-42D2-9794-AB25BAB02F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78726" y="5264151"/>
            <a:ext cx="366713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4121" name="AutoShape 36">
            <a:extLst>
              <a:ext uri="{FF2B5EF4-FFF2-40B4-BE49-F238E27FC236}">
                <a16:creationId xmlns:a16="http://schemas.microsoft.com/office/drawing/2014/main" id="{7CE0D1B4-DAF9-4318-BE37-312CC3F906B7}"/>
              </a:ext>
            </a:extLst>
          </p:cNvPr>
          <p:cNvCxnSpPr>
            <a:cxnSpLocks noChangeAspect="1" noChangeShapeType="1"/>
            <a:stCxn id="4119" idx="3"/>
            <a:endCxn id="4118" idx="7"/>
          </p:cNvCxnSpPr>
          <p:nvPr/>
        </p:nvCxnSpPr>
        <p:spPr bwMode="auto">
          <a:xfrm flipH="1">
            <a:off x="7158038" y="4119564"/>
            <a:ext cx="474662" cy="4587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2" name="AutoShape 37">
            <a:extLst>
              <a:ext uri="{FF2B5EF4-FFF2-40B4-BE49-F238E27FC236}">
                <a16:creationId xmlns:a16="http://schemas.microsoft.com/office/drawing/2014/main" id="{EFFA8146-E650-4F65-993F-7D2ABDB7A33A}"/>
              </a:ext>
            </a:extLst>
          </p:cNvPr>
          <p:cNvCxnSpPr>
            <a:cxnSpLocks noChangeAspect="1" noChangeShapeType="1"/>
            <a:stCxn id="4120" idx="1"/>
            <a:endCxn id="4118" idx="5"/>
          </p:cNvCxnSpPr>
          <p:nvPr/>
        </p:nvCxnSpPr>
        <p:spPr bwMode="auto">
          <a:xfrm flipH="1" flipV="1">
            <a:off x="7158038" y="4851400"/>
            <a:ext cx="474662" cy="45878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3" name="AutoShape 38">
            <a:extLst>
              <a:ext uri="{FF2B5EF4-FFF2-40B4-BE49-F238E27FC236}">
                <a16:creationId xmlns:a16="http://schemas.microsoft.com/office/drawing/2014/main" id="{3A8654D1-6117-4C91-B6D7-16A6FA3B02C4}"/>
              </a:ext>
            </a:extLst>
          </p:cNvPr>
          <p:cNvCxnSpPr>
            <a:cxnSpLocks noChangeAspect="1" noChangeShapeType="1"/>
            <a:stCxn id="4120" idx="7"/>
            <a:endCxn id="4117" idx="3"/>
          </p:cNvCxnSpPr>
          <p:nvPr/>
        </p:nvCxnSpPr>
        <p:spPr bwMode="auto">
          <a:xfrm flipV="1">
            <a:off x="7889876" y="4851400"/>
            <a:ext cx="474663" cy="45878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4" name="AutoShape 39">
            <a:extLst>
              <a:ext uri="{FF2B5EF4-FFF2-40B4-BE49-F238E27FC236}">
                <a16:creationId xmlns:a16="http://schemas.microsoft.com/office/drawing/2014/main" id="{953274ED-CBFB-44E3-8D7A-FF1932C5BCA3}"/>
              </a:ext>
            </a:extLst>
          </p:cNvPr>
          <p:cNvCxnSpPr>
            <a:cxnSpLocks noChangeAspect="1" noChangeShapeType="1"/>
            <a:stCxn id="4119" idx="5"/>
            <a:endCxn id="4117" idx="1"/>
          </p:cNvCxnSpPr>
          <p:nvPr/>
        </p:nvCxnSpPr>
        <p:spPr bwMode="auto">
          <a:xfrm>
            <a:off x="7889876" y="4119564"/>
            <a:ext cx="474663" cy="4587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5" name="AutoShape 40">
            <a:extLst>
              <a:ext uri="{FF2B5EF4-FFF2-40B4-BE49-F238E27FC236}">
                <a16:creationId xmlns:a16="http://schemas.microsoft.com/office/drawing/2014/main" id="{0C65E2EF-E6F5-4FEA-A1CF-0006B5705B1B}"/>
              </a:ext>
            </a:extLst>
          </p:cNvPr>
          <p:cNvCxnSpPr>
            <a:cxnSpLocks noChangeAspect="1" noChangeShapeType="1"/>
            <a:stCxn id="4119" idx="4"/>
            <a:endCxn id="4120" idx="0"/>
          </p:cNvCxnSpPr>
          <p:nvPr/>
        </p:nvCxnSpPr>
        <p:spPr bwMode="auto">
          <a:xfrm>
            <a:off x="7759700" y="4173539"/>
            <a:ext cx="0" cy="108267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26" name="Oval 41">
            <a:extLst>
              <a:ext uri="{FF2B5EF4-FFF2-40B4-BE49-F238E27FC236}">
                <a16:creationId xmlns:a16="http://schemas.microsoft.com/office/drawing/2014/main" id="{DB9B0F6B-EEBE-455E-A1C2-28B93CD62C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61513" y="4532313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4127" name="AutoShape 42">
            <a:extLst>
              <a:ext uri="{FF2B5EF4-FFF2-40B4-BE49-F238E27FC236}">
                <a16:creationId xmlns:a16="http://schemas.microsoft.com/office/drawing/2014/main" id="{CCBE196B-326F-4CAB-9218-68C0160DEEA3}"/>
              </a:ext>
            </a:extLst>
          </p:cNvPr>
          <p:cNvCxnSpPr>
            <a:cxnSpLocks noChangeAspect="1" noChangeShapeType="1"/>
            <a:stCxn id="4117" idx="6"/>
            <a:endCxn id="4126" idx="2"/>
          </p:cNvCxnSpPr>
          <p:nvPr/>
        </p:nvCxnSpPr>
        <p:spPr bwMode="auto">
          <a:xfrm>
            <a:off x="8683625" y="4714875"/>
            <a:ext cx="869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8" name="AutoShape 43">
            <a:extLst>
              <a:ext uri="{FF2B5EF4-FFF2-40B4-BE49-F238E27FC236}">
                <a16:creationId xmlns:a16="http://schemas.microsoft.com/office/drawing/2014/main" id="{96326D5C-463C-46D4-920E-07F1DA589986}"/>
              </a:ext>
            </a:extLst>
          </p:cNvPr>
          <p:cNvCxnSpPr>
            <a:cxnSpLocks noChangeAspect="1" noChangeShapeType="1"/>
            <a:stCxn id="4120" idx="6"/>
            <a:endCxn id="4126" idx="3"/>
          </p:cNvCxnSpPr>
          <p:nvPr/>
        </p:nvCxnSpPr>
        <p:spPr bwMode="auto">
          <a:xfrm flipV="1">
            <a:off x="7953376" y="4854575"/>
            <a:ext cx="1660525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29" name="AutoShape 44">
            <a:extLst>
              <a:ext uri="{FF2B5EF4-FFF2-40B4-BE49-F238E27FC236}">
                <a16:creationId xmlns:a16="http://schemas.microsoft.com/office/drawing/2014/main" id="{7F0DFB04-32F8-403E-838E-EDCFDDCB161A}"/>
              </a:ext>
            </a:extLst>
          </p:cNvPr>
          <p:cNvCxnSpPr>
            <a:cxnSpLocks noChangeAspect="1" noChangeShapeType="1"/>
            <a:stCxn id="4126" idx="1"/>
            <a:endCxn id="4119" idx="6"/>
          </p:cNvCxnSpPr>
          <p:nvPr/>
        </p:nvCxnSpPr>
        <p:spPr bwMode="auto">
          <a:xfrm flipH="1" flipV="1">
            <a:off x="7953376" y="3983039"/>
            <a:ext cx="1660525" cy="59213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92852E-DAEC-4960-AC7E-68E3E99F9682}"/>
                  </a:ext>
                </a:extLst>
              </p14:cNvPr>
              <p14:cNvContentPartPr/>
              <p14:nvPr/>
            </p14:nvContentPartPr>
            <p14:xfrm>
              <a:off x="10826640" y="2748240"/>
              <a:ext cx="2880" cy="6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92852E-DAEC-4960-AC7E-68E3E99F96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17280" y="2738880"/>
                <a:ext cx="21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6309FF-A49F-4F7E-A83C-A5118F0966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9400" y="818640"/>
              <a:ext cx="9063360" cy="4825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6309FF-A49F-4F7E-A83C-A5118F096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90040" y="809280"/>
                <a:ext cx="9082080" cy="4844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7D869D-4282-4ACF-BE41-7B248A48DD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42"/>
    </mc:Choice>
    <mc:Fallback xmlns="">
      <p:transition spd="slow" advTm="213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5">
            <a:extLst>
              <a:ext uri="{FF2B5EF4-FFF2-40B4-BE49-F238E27FC236}">
                <a16:creationId xmlns:a16="http://schemas.microsoft.com/office/drawing/2014/main" id="{2E0AD32A-A622-41AA-9EBE-9AAD56A1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9219" name="Slide Number Placeholder 6">
            <a:extLst>
              <a:ext uri="{FF2B5EF4-FFF2-40B4-BE49-F238E27FC236}">
                <a16:creationId xmlns:a16="http://schemas.microsoft.com/office/drawing/2014/main" id="{90372348-0852-4E72-B8CF-1326C268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0887E13-C94A-45E7-8B8D-1B7A38AF2CAB}" type="slidenum">
              <a:rPr lang="en-US" altLang="ko-KR" sz="1400"/>
              <a:pPr eaLnBrk="1" hangingPunct="1"/>
              <a:t>20</a:t>
            </a:fld>
            <a:endParaRPr lang="en-US" altLang="ko-KR" sz="1400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3A930781-8211-4241-9C00-468AD889B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Properties</a:t>
            </a:r>
          </a:p>
        </p:txBody>
      </p:sp>
      <p:sp>
        <p:nvSpPr>
          <p:cNvPr id="922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E229BCC-0392-477D-AAFD-8F4B4F18EA6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62201" y="1600200"/>
            <a:ext cx="4575175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ko-KR" sz="2400">
                <a:solidFill>
                  <a:schemeClr val="tx2"/>
                </a:solidFill>
                <a:ea typeface="굴림" panose="020B0600000101010101" pitchFamily="50" charset="-127"/>
              </a:rPr>
              <a:t>Notation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G</a:t>
            </a:r>
            <a:r>
              <a:rPr lang="en-US" altLang="ko-KR" sz="2000" b="1" i="1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  <a:r>
              <a:rPr lang="en-US" altLang="ko-KR" sz="2000">
                <a:ea typeface="굴림" panose="020B0600000101010101" pitchFamily="50" charset="-127"/>
              </a:rPr>
              <a:t>: connected component of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ko-KR" sz="2400">
                <a:solidFill>
                  <a:schemeClr val="tx2"/>
                </a:solidFill>
                <a:ea typeface="굴림" panose="020B0600000101010101" pitchFamily="50" charset="-127"/>
              </a:rPr>
              <a:t>Property 1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ea typeface="굴림" panose="020B0600000101010101" pitchFamily="50" charset="-127"/>
              </a:rPr>
              <a:t>	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BFS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G, s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) </a:t>
            </a:r>
            <a:r>
              <a:rPr lang="en-US" altLang="ko-KR" sz="2000">
                <a:ea typeface="굴림" panose="020B0600000101010101" pitchFamily="50" charset="-127"/>
              </a:rPr>
              <a:t>visits all the vertices and edges of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G</a:t>
            </a:r>
            <a:r>
              <a:rPr lang="en-US" altLang="ko-KR" sz="2000" b="1" i="1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  <a:r>
              <a:rPr lang="en-US" altLang="ko-KR" sz="2000">
                <a:ea typeface="굴림" panose="020B0600000101010101" pitchFamily="50" charset="-127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ko-KR" sz="2400">
                <a:solidFill>
                  <a:schemeClr val="tx2"/>
                </a:solidFill>
                <a:ea typeface="굴림" panose="020B0600000101010101" pitchFamily="50" charset="-127"/>
              </a:rPr>
              <a:t>Property 2</a:t>
            </a:r>
            <a:endParaRPr lang="en-US" altLang="ko-KR" sz="2400">
              <a:ea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ea typeface="굴림" panose="020B0600000101010101" pitchFamily="50" charset="-127"/>
              </a:rPr>
              <a:t>	The discovery edges labeled by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BFS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G, s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) </a:t>
            </a:r>
            <a:r>
              <a:rPr lang="en-US" altLang="ko-KR" sz="2000">
                <a:ea typeface="굴림" panose="020B0600000101010101" pitchFamily="50" charset="-127"/>
              </a:rPr>
              <a:t>form a spanning tree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T</a:t>
            </a:r>
            <a:r>
              <a:rPr lang="en-US" altLang="ko-KR" sz="2000" b="1" i="1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  <a:r>
              <a:rPr lang="en-US" altLang="ko-KR" sz="2000">
                <a:ea typeface="굴림" panose="020B0600000101010101" pitchFamily="50" charset="-127"/>
              </a:rPr>
              <a:t> of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G</a:t>
            </a:r>
            <a:r>
              <a:rPr lang="en-US" altLang="ko-KR" sz="2000" b="1" i="1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ko-KR" sz="2400">
                <a:solidFill>
                  <a:schemeClr val="tx2"/>
                </a:solidFill>
                <a:ea typeface="굴림" panose="020B0600000101010101" pitchFamily="50" charset="-127"/>
              </a:rPr>
              <a:t>Property 3</a:t>
            </a:r>
            <a:endParaRPr lang="en-US" altLang="ko-KR" sz="2400">
              <a:ea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ko-KR" sz="2000">
                <a:ea typeface="굴림" panose="020B0600000101010101" pitchFamily="50" charset="-127"/>
              </a:rPr>
              <a:t>	For each vertex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2000">
                <a:ea typeface="굴림" panose="020B0600000101010101" pitchFamily="50" charset="-127"/>
              </a:rPr>
              <a:t> in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000" b="1" i="1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ko-KR" sz="1800">
                <a:ea typeface="굴림" panose="020B0600000101010101" pitchFamily="50" charset="-127"/>
              </a:rPr>
              <a:t>The path of  </a:t>
            </a:r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T</a:t>
            </a:r>
            <a:r>
              <a:rPr lang="en-US" altLang="ko-KR" sz="1800" b="1" i="1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  <a:r>
              <a:rPr lang="en-US" altLang="ko-KR" sz="1800">
                <a:ea typeface="굴림" panose="020B0600000101010101" pitchFamily="50" charset="-127"/>
              </a:rPr>
              <a:t> from </a:t>
            </a:r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s </a:t>
            </a:r>
            <a:r>
              <a:rPr lang="en-US" altLang="ko-KR" sz="1800">
                <a:ea typeface="굴림" panose="020B0600000101010101" pitchFamily="50" charset="-127"/>
              </a:rPr>
              <a:t>to </a:t>
            </a:r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v </a:t>
            </a:r>
            <a:r>
              <a:rPr lang="en-US" altLang="ko-KR" sz="1800">
                <a:ea typeface="굴림" panose="020B0600000101010101" pitchFamily="50" charset="-127"/>
              </a:rPr>
              <a:t>has </a:t>
            </a:r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r>
              <a:rPr lang="en-US" altLang="ko-KR" sz="1800">
                <a:ea typeface="굴림" panose="020B0600000101010101" pitchFamily="50" charset="-127"/>
              </a:rPr>
              <a:t> edges 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ko-KR" sz="1800">
                <a:ea typeface="굴림" panose="020B0600000101010101" pitchFamily="50" charset="-127"/>
              </a:rPr>
              <a:t>Every path from </a:t>
            </a:r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s </a:t>
            </a:r>
            <a:r>
              <a:rPr lang="en-US" altLang="ko-KR" sz="1800">
                <a:ea typeface="굴림" panose="020B0600000101010101" pitchFamily="50" charset="-127"/>
              </a:rPr>
              <a:t>to </a:t>
            </a:r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v </a:t>
            </a:r>
            <a:r>
              <a:rPr lang="en-US" altLang="ko-KR" sz="1800">
                <a:ea typeface="굴림" panose="020B0600000101010101" pitchFamily="50" charset="-127"/>
              </a:rPr>
              <a:t>in </a:t>
            </a:r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G</a:t>
            </a:r>
            <a:r>
              <a:rPr lang="en-US" altLang="ko-KR" sz="1800" b="1" i="1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>
                <a:ea typeface="굴림" panose="020B0600000101010101" pitchFamily="50" charset="-127"/>
              </a:rPr>
              <a:t>has at least </a:t>
            </a:r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r>
              <a:rPr lang="en-US" altLang="ko-KR" sz="1800">
                <a:ea typeface="굴림" panose="020B0600000101010101" pitchFamily="50" charset="-127"/>
              </a:rPr>
              <a:t> edges</a:t>
            </a:r>
          </a:p>
        </p:txBody>
      </p:sp>
      <p:sp>
        <p:nvSpPr>
          <p:cNvPr id="9222" name="AutoShape 18">
            <a:extLst>
              <a:ext uri="{FF2B5EF4-FFF2-40B4-BE49-F238E27FC236}">
                <a16:creationId xmlns:a16="http://schemas.microsoft.com/office/drawing/2014/main" id="{A76B938D-14B6-452C-A602-F509603F8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613" y="5683250"/>
            <a:ext cx="2049462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9223" name="AutoShape 19">
            <a:extLst>
              <a:ext uri="{FF2B5EF4-FFF2-40B4-BE49-F238E27FC236}">
                <a16:creationId xmlns:a16="http://schemas.microsoft.com/office/drawing/2014/main" id="{6ADEE13F-9D0B-4BF0-8F95-9CF2B191B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1" y="4954588"/>
            <a:ext cx="3148013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9224" name="AutoShape 20">
            <a:extLst>
              <a:ext uri="{FF2B5EF4-FFF2-40B4-BE49-F238E27FC236}">
                <a16:creationId xmlns:a16="http://schemas.microsoft.com/office/drawing/2014/main" id="{080D1BF6-9C4E-4D7C-8BCE-5AA10A201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9" y="4222750"/>
            <a:ext cx="827087" cy="48895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9225" name="Oval 21">
            <a:extLst>
              <a:ext uri="{FF2B5EF4-FFF2-40B4-BE49-F238E27FC236}">
                <a16:creationId xmlns:a16="http://schemas.microsoft.com/office/drawing/2014/main" id="{55E302FD-D8B3-48C1-80BF-7BEA33DD8A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15338" y="5016501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C</a:t>
            </a:r>
          </a:p>
        </p:txBody>
      </p:sp>
      <p:sp>
        <p:nvSpPr>
          <p:cNvPr id="9226" name="Oval 22">
            <a:extLst>
              <a:ext uri="{FF2B5EF4-FFF2-40B4-BE49-F238E27FC236}">
                <a16:creationId xmlns:a16="http://schemas.microsoft.com/office/drawing/2014/main" id="{5C0EA4BD-AEDD-4D0F-8408-1BF8CEBAA0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94551" y="5016501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B</a:t>
            </a:r>
          </a:p>
        </p:txBody>
      </p:sp>
      <p:sp>
        <p:nvSpPr>
          <p:cNvPr id="9227" name="Oval 23">
            <a:extLst>
              <a:ext uri="{FF2B5EF4-FFF2-40B4-BE49-F238E27FC236}">
                <a16:creationId xmlns:a16="http://schemas.microsoft.com/office/drawing/2014/main" id="{F16A11BA-E9D9-4036-994D-4E1B9A65D8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23201" y="4284663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9228" name="Oval 24">
            <a:extLst>
              <a:ext uri="{FF2B5EF4-FFF2-40B4-BE49-F238E27FC236}">
                <a16:creationId xmlns:a16="http://schemas.microsoft.com/office/drawing/2014/main" id="{7DA87039-FADF-4898-ACB2-97904B6A38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04151" y="574833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E</a:t>
            </a:r>
          </a:p>
        </p:txBody>
      </p:sp>
      <p:cxnSp>
        <p:nvCxnSpPr>
          <p:cNvPr id="9229" name="AutoShape 25">
            <a:extLst>
              <a:ext uri="{FF2B5EF4-FFF2-40B4-BE49-F238E27FC236}">
                <a16:creationId xmlns:a16="http://schemas.microsoft.com/office/drawing/2014/main" id="{19B81C2F-7A28-4ABF-9A2B-EE3060CB518D}"/>
              </a:ext>
            </a:extLst>
          </p:cNvPr>
          <p:cNvCxnSpPr>
            <a:cxnSpLocks noChangeAspect="1" noChangeShapeType="1"/>
            <a:stCxn id="9227" idx="3"/>
            <a:endCxn id="9226" idx="7"/>
          </p:cNvCxnSpPr>
          <p:nvPr/>
        </p:nvCxnSpPr>
        <p:spPr bwMode="auto">
          <a:xfrm flipH="1">
            <a:off x="7507288" y="4616450"/>
            <a:ext cx="368300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26">
            <a:extLst>
              <a:ext uri="{FF2B5EF4-FFF2-40B4-BE49-F238E27FC236}">
                <a16:creationId xmlns:a16="http://schemas.microsoft.com/office/drawing/2014/main" id="{8080BEBB-8D0B-42CD-B4C2-CFB3455ECFCC}"/>
              </a:ext>
            </a:extLst>
          </p:cNvPr>
          <p:cNvCxnSpPr>
            <a:cxnSpLocks noChangeAspect="1" noChangeShapeType="1"/>
            <a:stCxn id="9228" idx="1"/>
            <a:endCxn id="9226" idx="5"/>
          </p:cNvCxnSpPr>
          <p:nvPr/>
        </p:nvCxnSpPr>
        <p:spPr bwMode="auto">
          <a:xfrm flipH="1" flipV="1">
            <a:off x="7507288" y="5348289"/>
            <a:ext cx="349250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27">
            <a:extLst>
              <a:ext uri="{FF2B5EF4-FFF2-40B4-BE49-F238E27FC236}">
                <a16:creationId xmlns:a16="http://schemas.microsoft.com/office/drawing/2014/main" id="{A33E2B8F-4870-45E3-A8EC-C6A3A5678A9C}"/>
              </a:ext>
            </a:extLst>
          </p:cNvPr>
          <p:cNvCxnSpPr>
            <a:cxnSpLocks noChangeAspect="1" noChangeShapeType="1"/>
            <a:stCxn id="9228" idx="7"/>
            <a:endCxn id="9225" idx="3"/>
          </p:cNvCxnSpPr>
          <p:nvPr/>
        </p:nvCxnSpPr>
        <p:spPr bwMode="auto">
          <a:xfrm flipV="1">
            <a:off x="8116889" y="5348289"/>
            <a:ext cx="35083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28">
            <a:extLst>
              <a:ext uri="{FF2B5EF4-FFF2-40B4-BE49-F238E27FC236}">
                <a16:creationId xmlns:a16="http://schemas.microsoft.com/office/drawing/2014/main" id="{83C25094-4D2D-430A-A6B6-A89E0453BAE1}"/>
              </a:ext>
            </a:extLst>
          </p:cNvPr>
          <p:cNvCxnSpPr>
            <a:cxnSpLocks noChangeAspect="1" noChangeShapeType="1"/>
            <a:stCxn id="9227" idx="5"/>
            <a:endCxn id="9225" idx="1"/>
          </p:cNvCxnSpPr>
          <p:nvPr/>
        </p:nvCxnSpPr>
        <p:spPr bwMode="auto">
          <a:xfrm>
            <a:off x="8135939" y="4616450"/>
            <a:ext cx="33178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29">
            <a:extLst>
              <a:ext uri="{FF2B5EF4-FFF2-40B4-BE49-F238E27FC236}">
                <a16:creationId xmlns:a16="http://schemas.microsoft.com/office/drawing/2014/main" id="{2E52B557-E9DA-40C5-9BC3-79B0B646BF82}"/>
              </a:ext>
            </a:extLst>
          </p:cNvPr>
          <p:cNvCxnSpPr>
            <a:cxnSpLocks noChangeAspect="1" noChangeShapeType="1"/>
            <a:stCxn id="9226" idx="6"/>
            <a:endCxn id="9225" idx="2"/>
          </p:cNvCxnSpPr>
          <p:nvPr/>
        </p:nvCxnSpPr>
        <p:spPr bwMode="auto">
          <a:xfrm>
            <a:off x="7578726" y="5199063"/>
            <a:ext cx="815975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4" name="Oval 30">
            <a:extLst>
              <a:ext uri="{FF2B5EF4-FFF2-40B4-BE49-F238E27FC236}">
                <a16:creationId xmlns:a16="http://schemas.microsoft.com/office/drawing/2014/main" id="{A5E05058-DDFB-4C6B-BFAB-4F5B89F667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37713" y="5016501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D</a:t>
            </a:r>
          </a:p>
        </p:txBody>
      </p:sp>
      <p:cxnSp>
        <p:nvCxnSpPr>
          <p:cNvPr id="9235" name="AutoShape 31">
            <a:extLst>
              <a:ext uri="{FF2B5EF4-FFF2-40B4-BE49-F238E27FC236}">
                <a16:creationId xmlns:a16="http://schemas.microsoft.com/office/drawing/2014/main" id="{FA10E07B-4239-453D-B7D8-59A8B51DD7E4}"/>
              </a:ext>
            </a:extLst>
          </p:cNvPr>
          <p:cNvCxnSpPr>
            <a:cxnSpLocks noChangeAspect="1" noChangeShapeType="1"/>
            <a:stCxn id="9240" idx="7"/>
            <a:endCxn id="9234" idx="3"/>
          </p:cNvCxnSpPr>
          <p:nvPr/>
        </p:nvCxnSpPr>
        <p:spPr bwMode="auto">
          <a:xfrm flipV="1">
            <a:off x="9339264" y="5348289"/>
            <a:ext cx="35083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6" name="AutoShape 32">
            <a:extLst>
              <a:ext uri="{FF2B5EF4-FFF2-40B4-BE49-F238E27FC236}">
                <a16:creationId xmlns:a16="http://schemas.microsoft.com/office/drawing/2014/main" id="{E5AF1F26-443C-4C7E-90A2-48D50621BF49}"/>
              </a:ext>
            </a:extLst>
          </p:cNvPr>
          <p:cNvCxnSpPr>
            <a:cxnSpLocks noChangeAspect="1" noChangeShapeType="1"/>
            <a:stCxn id="9234" idx="1"/>
            <a:endCxn id="9227" idx="6"/>
          </p:cNvCxnSpPr>
          <p:nvPr/>
        </p:nvCxnSpPr>
        <p:spPr bwMode="auto">
          <a:xfrm flipH="1" flipV="1">
            <a:off x="8207376" y="4467226"/>
            <a:ext cx="1482725" cy="582613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7" name="Text Box 33">
            <a:extLst>
              <a:ext uri="{FF2B5EF4-FFF2-40B4-BE49-F238E27FC236}">
                <a16:creationId xmlns:a16="http://schemas.microsoft.com/office/drawing/2014/main" id="{F8345919-C00E-44B4-B890-6D68BF5E0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1" y="4041776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9238" name="Text Box 34">
            <a:extLst>
              <a:ext uri="{FF2B5EF4-FFF2-40B4-BE49-F238E27FC236}">
                <a16:creationId xmlns:a16="http://schemas.microsoft.com/office/drawing/2014/main" id="{638AC874-76CE-45B3-93CD-717DA8089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651" y="4765676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cxnSp>
        <p:nvCxnSpPr>
          <p:cNvPr id="9239" name="AutoShape 35">
            <a:extLst>
              <a:ext uri="{FF2B5EF4-FFF2-40B4-BE49-F238E27FC236}">
                <a16:creationId xmlns:a16="http://schemas.microsoft.com/office/drawing/2014/main" id="{31C05807-0D74-4EA9-97B7-97B94DE4B0E9}"/>
              </a:ext>
            </a:extLst>
          </p:cNvPr>
          <p:cNvCxnSpPr>
            <a:cxnSpLocks noChangeAspect="1" noChangeShapeType="1"/>
            <a:stCxn id="9225" idx="6"/>
            <a:endCxn id="9234" idx="2"/>
          </p:cNvCxnSpPr>
          <p:nvPr/>
        </p:nvCxnSpPr>
        <p:spPr bwMode="auto">
          <a:xfrm>
            <a:off x="8799513" y="5199063"/>
            <a:ext cx="817562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36">
            <a:extLst>
              <a:ext uri="{FF2B5EF4-FFF2-40B4-BE49-F238E27FC236}">
                <a16:creationId xmlns:a16="http://schemas.microsoft.com/office/drawing/2014/main" id="{2E460453-E9F3-447B-89B4-9807149848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26526" y="574833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F</a:t>
            </a:r>
          </a:p>
        </p:txBody>
      </p:sp>
      <p:cxnSp>
        <p:nvCxnSpPr>
          <p:cNvPr id="9241" name="AutoShape 37">
            <a:extLst>
              <a:ext uri="{FF2B5EF4-FFF2-40B4-BE49-F238E27FC236}">
                <a16:creationId xmlns:a16="http://schemas.microsoft.com/office/drawing/2014/main" id="{4813CF3A-5AF7-4C61-8047-FA5F46EDD550}"/>
              </a:ext>
            </a:extLst>
          </p:cNvPr>
          <p:cNvCxnSpPr>
            <a:cxnSpLocks noChangeAspect="1" noChangeShapeType="1"/>
            <a:stCxn id="9225" idx="5"/>
            <a:endCxn id="9240" idx="1"/>
          </p:cNvCxnSpPr>
          <p:nvPr/>
        </p:nvCxnSpPr>
        <p:spPr bwMode="auto">
          <a:xfrm>
            <a:off x="8728075" y="5348289"/>
            <a:ext cx="350838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2" name="Text Box 38">
            <a:extLst>
              <a:ext uri="{FF2B5EF4-FFF2-40B4-BE49-F238E27FC236}">
                <a16:creationId xmlns:a16="http://schemas.microsoft.com/office/drawing/2014/main" id="{9DD7B1E0-7000-42EE-8874-E4D7966C5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1201" y="5480051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000" baseline="-25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9243" name="Oval 40">
            <a:extLst>
              <a:ext uri="{FF2B5EF4-FFF2-40B4-BE49-F238E27FC236}">
                <a16:creationId xmlns:a16="http://schemas.microsoft.com/office/drawing/2014/main" id="{1554340A-5DBD-4B1B-BDF8-DA9F8A40BB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93113" y="2406651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C</a:t>
            </a:r>
          </a:p>
        </p:txBody>
      </p:sp>
      <p:sp>
        <p:nvSpPr>
          <p:cNvPr id="9244" name="Oval 41">
            <a:extLst>
              <a:ext uri="{FF2B5EF4-FFF2-40B4-BE49-F238E27FC236}">
                <a16:creationId xmlns:a16="http://schemas.microsoft.com/office/drawing/2014/main" id="{B57482DD-1BED-4ABF-8BFA-014BC987A0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72326" y="2406651"/>
            <a:ext cx="366713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B</a:t>
            </a:r>
          </a:p>
        </p:txBody>
      </p:sp>
      <p:sp>
        <p:nvSpPr>
          <p:cNvPr id="9245" name="Oval 42">
            <a:extLst>
              <a:ext uri="{FF2B5EF4-FFF2-40B4-BE49-F238E27FC236}">
                <a16:creationId xmlns:a16="http://schemas.microsoft.com/office/drawing/2014/main" id="{730FE766-39FD-43BE-B989-8EE0E50D0F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00976" y="1674813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9246" name="Oval 43">
            <a:extLst>
              <a:ext uri="{FF2B5EF4-FFF2-40B4-BE49-F238E27FC236}">
                <a16:creationId xmlns:a16="http://schemas.microsoft.com/office/drawing/2014/main" id="{4A48B97A-B8FD-4438-A834-59080A2218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81926" y="313848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E</a:t>
            </a:r>
          </a:p>
        </p:txBody>
      </p:sp>
      <p:cxnSp>
        <p:nvCxnSpPr>
          <p:cNvPr id="9247" name="AutoShape 44">
            <a:extLst>
              <a:ext uri="{FF2B5EF4-FFF2-40B4-BE49-F238E27FC236}">
                <a16:creationId xmlns:a16="http://schemas.microsoft.com/office/drawing/2014/main" id="{49D28AC2-7275-4F9A-8680-0993D6C10387}"/>
              </a:ext>
            </a:extLst>
          </p:cNvPr>
          <p:cNvCxnSpPr>
            <a:cxnSpLocks noChangeAspect="1" noChangeShapeType="1"/>
            <a:stCxn id="9245" idx="3"/>
            <a:endCxn id="9244" idx="7"/>
          </p:cNvCxnSpPr>
          <p:nvPr/>
        </p:nvCxnSpPr>
        <p:spPr bwMode="auto">
          <a:xfrm flipH="1">
            <a:off x="7485063" y="1997075"/>
            <a:ext cx="368300" cy="452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48" name="AutoShape 45">
            <a:extLst>
              <a:ext uri="{FF2B5EF4-FFF2-40B4-BE49-F238E27FC236}">
                <a16:creationId xmlns:a16="http://schemas.microsoft.com/office/drawing/2014/main" id="{A7FCDB76-9C43-44F2-96A5-6F00AACE82AF}"/>
              </a:ext>
            </a:extLst>
          </p:cNvPr>
          <p:cNvCxnSpPr>
            <a:cxnSpLocks noChangeAspect="1" noChangeShapeType="1"/>
            <a:stCxn id="9246" idx="1"/>
            <a:endCxn id="9244" idx="5"/>
          </p:cNvCxnSpPr>
          <p:nvPr/>
        </p:nvCxnSpPr>
        <p:spPr bwMode="auto">
          <a:xfrm flipH="1" flipV="1">
            <a:off x="7485063" y="2728914"/>
            <a:ext cx="349250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49" name="AutoShape 46">
            <a:extLst>
              <a:ext uri="{FF2B5EF4-FFF2-40B4-BE49-F238E27FC236}">
                <a16:creationId xmlns:a16="http://schemas.microsoft.com/office/drawing/2014/main" id="{7F2FFFB6-36E8-4A57-9AEA-E3FBCAA7C185}"/>
              </a:ext>
            </a:extLst>
          </p:cNvPr>
          <p:cNvCxnSpPr>
            <a:cxnSpLocks noChangeAspect="1" noChangeShapeType="1"/>
            <a:stCxn id="9246" idx="7"/>
            <a:endCxn id="9243" idx="3"/>
          </p:cNvCxnSpPr>
          <p:nvPr/>
        </p:nvCxnSpPr>
        <p:spPr bwMode="auto">
          <a:xfrm flipV="1">
            <a:off x="8094664" y="2728914"/>
            <a:ext cx="350837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50" name="AutoShape 47">
            <a:extLst>
              <a:ext uri="{FF2B5EF4-FFF2-40B4-BE49-F238E27FC236}">
                <a16:creationId xmlns:a16="http://schemas.microsoft.com/office/drawing/2014/main" id="{FE1D18B1-4118-4328-A5A6-48AA990984CA}"/>
              </a:ext>
            </a:extLst>
          </p:cNvPr>
          <p:cNvCxnSpPr>
            <a:cxnSpLocks noChangeAspect="1" noChangeShapeType="1"/>
            <a:stCxn id="9245" idx="5"/>
            <a:endCxn id="9243" idx="1"/>
          </p:cNvCxnSpPr>
          <p:nvPr/>
        </p:nvCxnSpPr>
        <p:spPr bwMode="auto">
          <a:xfrm>
            <a:off x="8113714" y="1997075"/>
            <a:ext cx="331787" cy="452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51" name="AutoShape 48">
            <a:extLst>
              <a:ext uri="{FF2B5EF4-FFF2-40B4-BE49-F238E27FC236}">
                <a16:creationId xmlns:a16="http://schemas.microsoft.com/office/drawing/2014/main" id="{6B04EE23-7C79-4205-BD40-B5EB063520E4}"/>
              </a:ext>
            </a:extLst>
          </p:cNvPr>
          <p:cNvCxnSpPr>
            <a:cxnSpLocks noChangeAspect="1" noChangeShapeType="1"/>
            <a:stCxn id="9244" idx="6"/>
            <a:endCxn id="9243" idx="2"/>
          </p:cNvCxnSpPr>
          <p:nvPr/>
        </p:nvCxnSpPr>
        <p:spPr bwMode="auto">
          <a:xfrm>
            <a:off x="7546976" y="2589213"/>
            <a:ext cx="8350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52" name="Oval 49">
            <a:extLst>
              <a:ext uri="{FF2B5EF4-FFF2-40B4-BE49-F238E27FC236}">
                <a16:creationId xmlns:a16="http://schemas.microsoft.com/office/drawing/2014/main" id="{8F6494B5-DF0E-493C-BD00-41733DE636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15488" y="2406651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D</a:t>
            </a:r>
          </a:p>
        </p:txBody>
      </p:sp>
      <p:cxnSp>
        <p:nvCxnSpPr>
          <p:cNvPr id="9253" name="AutoShape 50">
            <a:extLst>
              <a:ext uri="{FF2B5EF4-FFF2-40B4-BE49-F238E27FC236}">
                <a16:creationId xmlns:a16="http://schemas.microsoft.com/office/drawing/2014/main" id="{A58F5148-7774-4AD5-8FC4-030256018AF6}"/>
              </a:ext>
            </a:extLst>
          </p:cNvPr>
          <p:cNvCxnSpPr>
            <a:cxnSpLocks noChangeAspect="1" noChangeShapeType="1"/>
            <a:stCxn id="9256" idx="7"/>
            <a:endCxn id="9252" idx="3"/>
          </p:cNvCxnSpPr>
          <p:nvPr/>
        </p:nvCxnSpPr>
        <p:spPr bwMode="auto">
          <a:xfrm flipV="1">
            <a:off x="9317039" y="2728914"/>
            <a:ext cx="350837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54" name="AutoShape 51">
            <a:extLst>
              <a:ext uri="{FF2B5EF4-FFF2-40B4-BE49-F238E27FC236}">
                <a16:creationId xmlns:a16="http://schemas.microsoft.com/office/drawing/2014/main" id="{DCC2D7C3-5091-4DF4-A59B-C09AFBE1F43A}"/>
              </a:ext>
            </a:extLst>
          </p:cNvPr>
          <p:cNvCxnSpPr>
            <a:cxnSpLocks noChangeAspect="1" noChangeShapeType="1"/>
            <a:stCxn id="9252" idx="1"/>
            <a:endCxn id="9245" idx="6"/>
          </p:cNvCxnSpPr>
          <p:nvPr/>
        </p:nvCxnSpPr>
        <p:spPr bwMode="auto">
          <a:xfrm flipH="1" flipV="1">
            <a:off x="8175625" y="1857375"/>
            <a:ext cx="1492250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55" name="AutoShape 52">
            <a:extLst>
              <a:ext uri="{FF2B5EF4-FFF2-40B4-BE49-F238E27FC236}">
                <a16:creationId xmlns:a16="http://schemas.microsoft.com/office/drawing/2014/main" id="{F69D9F31-E7B7-4433-979F-B7C30543E23D}"/>
              </a:ext>
            </a:extLst>
          </p:cNvPr>
          <p:cNvCxnSpPr>
            <a:cxnSpLocks noChangeAspect="1" noChangeShapeType="1"/>
            <a:stCxn id="9243" idx="6"/>
            <a:endCxn id="9252" idx="2"/>
          </p:cNvCxnSpPr>
          <p:nvPr/>
        </p:nvCxnSpPr>
        <p:spPr bwMode="auto">
          <a:xfrm>
            <a:off x="8767763" y="2589213"/>
            <a:ext cx="83661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56" name="Oval 53">
            <a:extLst>
              <a:ext uri="{FF2B5EF4-FFF2-40B4-BE49-F238E27FC236}">
                <a16:creationId xmlns:a16="http://schemas.microsoft.com/office/drawing/2014/main" id="{E57F77B6-6A6D-47EA-A893-B53DFBD301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04301" y="313848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F</a:t>
            </a:r>
          </a:p>
        </p:txBody>
      </p:sp>
      <p:cxnSp>
        <p:nvCxnSpPr>
          <p:cNvPr id="9257" name="AutoShape 54">
            <a:extLst>
              <a:ext uri="{FF2B5EF4-FFF2-40B4-BE49-F238E27FC236}">
                <a16:creationId xmlns:a16="http://schemas.microsoft.com/office/drawing/2014/main" id="{C9C16AFE-53C7-4055-AB31-8ECD15E09D32}"/>
              </a:ext>
            </a:extLst>
          </p:cNvPr>
          <p:cNvCxnSpPr>
            <a:cxnSpLocks noChangeAspect="1" noChangeShapeType="1"/>
            <a:stCxn id="9243" idx="5"/>
            <a:endCxn id="9256" idx="1"/>
          </p:cNvCxnSpPr>
          <p:nvPr/>
        </p:nvCxnSpPr>
        <p:spPr bwMode="auto">
          <a:xfrm>
            <a:off x="8705850" y="2728914"/>
            <a:ext cx="350838" cy="45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D08861C-5C80-4901-B5EB-E3065920C2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31360" y="1271160"/>
              <a:ext cx="7452000" cy="4844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D08861C-5C80-4901-B5EB-E3065920C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2000" y="1261800"/>
                <a:ext cx="7470720" cy="48628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9F95910-83E3-4EB4-B33F-FAB539C1D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01"/>
    </mc:Choice>
    <mc:Fallback xmlns="">
      <p:transition spd="slow" advTm="139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5">
            <a:extLst>
              <a:ext uri="{FF2B5EF4-FFF2-40B4-BE49-F238E27FC236}">
                <a16:creationId xmlns:a16="http://schemas.microsoft.com/office/drawing/2014/main" id="{A1F710C3-073F-4B21-9026-93E5650A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10243" name="Slide Number Placeholder 6">
            <a:extLst>
              <a:ext uri="{FF2B5EF4-FFF2-40B4-BE49-F238E27FC236}">
                <a16:creationId xmlns:a16="http://schemas.microsoft.com/office/drawing/2014/main" id="{C34EEE18-C34A-410C-BBF3-F3D64319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EC3B1BF-4236-48DD-BB6C-76ACF05928FA}" type="slidenum">
              <a:rPr lang="en-US" altLang="ko-KR" sz="1400"/>
              <a:pPr eaLnBrk="1" hangingPunct="1"/>
              <a:t>21</a:t>
            </a:fld>
            <a:endParaRPr lang="en-US" altLang="ko-KR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02DE3C20-70CF-42E3-AAEE-93DD453ADE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Analysis</a:t>
            </a:r>
          </a:p>
        </p:txBody>
      </p:sp>
      <p:sp>
        <p:nvSpPr>
          <p:cNvPr id="1024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C563B81-C39E-4E6D-933D-7871F825F13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1676400"/>
            <a:ext cx="78486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Setting/getting a vertex/edge label takes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(1)</a:t>
            </a:r>
            <a:r>
              <a:rPr lang="en-US" altLang="ko-KR" sz="2400">
                <a:ea typeface="굴림" panose="020B0600000101010101" pitchFamily="50" charset="-127"/>
              </a:rPr>
              <a:t>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Each vertex is labeled twice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once as UNEXPLORED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once as </a:t>
            </a: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VISITED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Each edge is labeled twice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once as UNEXPLORED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once as </a:t>
            </a: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DISCOVERY</a:t>
            </a:r>
            <a:r>
              <a:rPr lang="en-US" altLang="ko-KR" sz="2000">
                <a:ea typeface="굴림" panose="020B0600000101010101" pitchFamily="50" charset="-127"/>
              </a:rPr>
              <a:t> or </a:t>
            </a:r>
            <a:r>
              <a:rPr lang="en-US" altLang="ko-KR" sz="2000">
                <a:solidFill>
                  <a:schemeClr val="accent2"/>
                </a:solidFill>
                <a:ea typeface="굴림" panose="020B0600000101010101" pitchFamily="50" charset="-127"/>
              </a:rPr>
              <a:t>CROSS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Each vertex is inserted once into a sequence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L</a:t>
            </a:r>
            <a:r>
              <a:rPr lang="en-US" altLang="ko-KR" sz="2400" b="1" i="1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r>
              <a:rPr lang="en-US" altLang="ko-KR" sz="2400">
                <a:ea typeface="굴림" panose="020B0600000101010101" pitchFamily="50" charset="-127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Method incidentEdges is called once for each vertex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BFS runs in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n </a:t>
            </a:r>
            <a:r>
              <a:rPr lang="en-US" altLang="ko-KR" sz="2400">
                <a:latin typeface="Symbol" panose="05050102010706020507" pitchFamily="18" charset="2"/>
                <a:ea typeface="굴림" panose="020B0600000101010101" pitchFamily="50" charset="-127"/>
              </a:rPr>
              <a:t>+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 m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2400">
                <a:ea typeface="굴림" panose="020B0600000101010101" pitchFamily="50" charset="-127"/>
              </a:rPr>
              <a:t> time provided the graph is represented by the adjacency list structure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Recall that </a:t>
            </a:r>
            <a:r>
              <a:rPr lang="en-US" altLang="ko-KR" sz="2800" b="1">
                <a:latin typeface="Symbol" panose="05050102010706020507" pitchFamily="18" charset="2"/>
                <a:ea typeface="굴림" panose="020B0600000101010101" pitchFamily="50" charset="-127"/>
              </a:rPr>
              <a:t>S</a:t>
            </a:r>
            <a:r>
              <a:rPr lang="en-US" altLang="ko-KR" sz="2000" b="1" i="1" baseline="-25000">
                <a:latin typeface="Times New Roman" panose="02020603050405020304" pitchFamily="18" charset="0"/>
                <a:ea typeface="굴림" panose="020B0600000101010101" pitchFamily="50" charset="-127"/>
              </a:rPr>
              <a:t>v 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deg(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2000">
                <a:latin typeface="Symbol" panose="05050102010706020507" pitchFamily="18" charset="2"/>
                <a:ea typeface="굴림" panose="020B0600000101010101" pitchFamily="50" charset="-127"/>
              </a:rPr>
              <a:t>= 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m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36BA86-2849-410F-9AC1-924E221B45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24920" y="951840"/>
              <a:ext cx="8080200" cy="5618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36BA86-2849-410F-9AC1-924E221B45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5560" y="942480"/>
                <a:ext cx="8098920" cy="5637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7CE11B-1FF6-4AF6-97A3-C2D4BCA19A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60"/>
    </mc:Choice>
    <mc:Fallback xmlns="">
      <p:transition spd="slow" advTm="108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>
            <a:extLst>
              <a:ext uri="{FF2B5EF4-FFF2-40B4-BE49-F238E27FC236}">
                <a16:creationId xmlns:a16="http://schemas.microsoft.com/office/drawing/2014/main" id="{56B63A88-8B5A-43E5-87B8-BC2CE008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6F1C3708-867E-4470-A282-5D6DCEE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F358C0A-EC48-4548-A98B-1A232007B15A}" type="slidenum">
              <a:rPr lang="en-US" altLang="ko-KR" sz="1400"/>
              <a:pPr eaLnBrk="1" hangingPunct="1"/>
              <a:t>22</a:t>
            </a:fld>
            <a:endParaRPr lang="en-US" altLang="ko-KR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B01CD087-39C0-405F-8C92-9F3E15F18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DFS vs. BFS</a:t>
            </a:r>
          </a:p>
        </p:txBody>
      </p:sp>
      <p:grpSp>
        <p:nvGrpSpPr>
          <p:cNvPr id="12293" name="Group 41">
            <a:extLst>
              <a:ext uri="{FF2B5EF4-FFF2-40B4-BE49-F238E27FC236}">
                <a16:creationId xmlns:a16="http://schemas.microsoft.com/office/drawing/2014/main" id="{AF55867A-55E7-45C2-B80C-C2C9188675E6}"/>
              </a:ext>
            </a:extLst>
          </p:cNvPr>
          <p:cNvGrpSpPr>
            <a:grpSpLocks/>
          </p:cNvGrpSpPr>
          <p:nvPr/>
        </p:nvGrpSpPr>
        <p:grpSpPr bwMode="auto">
          <a:xfrm>
            <a:off x="6232526" y="3841751"/>
            <a:ext cx="3649663" cy="2130425"/>
            <a:chOff x="3116" y="2546"/>
            <a:chExt cx="2299" cy="1342"/>
          </a:xfrm>
        </p:grpSpPr>
        <p:sp>
          <p:nvSpPr>
            <p:cNvPr id="12333" name="AutoShape 4">
              <a:extLst>
                <a:ext uri="{FF2B5EF4-FFF2-40B4-BE49-F238E27FC236}">
                  <a16:creationId xmlns:a16="http://schemas.microsoft.com/office/drawing/2014/main" id="{D6D557FD-AED2-428A-9C5B-4996CC5AF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7" y="3580"/>
              <a:ext cx="129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2334" name="AutoShape 5">
              <a:extLst>
                <a:ext uri="{FF2B5EF4-FFF2-40B4-BE49-F238E27FC236}">
                  <a16:creationId xmlns:a16="http://schemas.microsoft.com/office/drawing/2014/main" id="{B2DEAC7E-4922-4B0A-B1A5-5125A1554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3121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2335" name="AutoShape 6">
              <a:extLst>
                <a:ext uri="{FF2B5EF4-FFF2-40B4-BE49-F238E27FC236}">
                  <a16:creationId xmlns:a16="http://schemas.microsoft.com/office/drawing/2014/main" id="{CB4EA56F-30BA-4975-BD2C-55F4268E6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2660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2336" name="Oval 7">
              <a:extLst>
                <a:ext uri="{FF2B5EF4-FFF2-40B4-BE49-F238E27FC236}">
                  <a16:creationId xmlns:a16="http://schemas.microsoft.com/office/drawing/2014/main" id="{C2B39852-EC0E-48F3-B639-BB0F79CDC1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41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sp>
          <p:nvSpPr>
            <p:cNvPr id="12337" name="Oval 8">
              <a:extLst>
                <a:ext uri="{FF2B5EF4-FFF2-40B4-BE49-F238E27FC236}">
                  <a16:creationId xmlns:a16="http://schemas.microsoft.com/office/drawing/2014/main" id="{91C0EEF5-A35B-40B3-AECE-6CB1EB47D2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72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2338" name="Oval 9">
              <a:extLst>
                <a:ext uri="{FF2B5EF4-FFF2-40B4-BE49-F238E27FC236}">
                  <a16:creationId xmlns:a16="http://schemas.microsoft.com/office/drawing/2014/main" id="{0AE33743-14D7-4D17-B457-4A6FB152FC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68" y="269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2339" name="Oval 10">
              <a:extLst>
                <a:ext uri="{FF2B5EF4-FFF2-40B4-BE49-F238E27FC236}">
                  <a16:creationId xmlns:a16="http://schemas.microsoft.com/office/drawing/2014/main" id="{09B2A20A-C847-4E37-8054-D9DD560CB34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56" y="362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2340" name="AutoShape 11">
              <a:extLst>
                <a:ext uri="{FF2B5EF4-FFF2-40B4-BE49-F238E27FC236}">
                  <a16:creationId xmlns:a16="http://schemas.microsoft.com/office/drawing/2014/main" id="{B20B3299-680F-466A-8019-701EB14499E4}"/>
                </a:ext>
              </a:extLst>
            </p:cNvPr>
            <p:cNvCxnSpPr>
              <a:cxnSpLocks noChangeAspect="1" noChangeShapeType="1"/>
              <a:stCxn id="12338" idx="3"/>
              <a:endCxn id="12337" idx="7"/>
            </p:cNvCxnSpPr>
            <p:nvPr/>
          </p:nvCxnSpPr>
          <p:spPr bwMode="auto">
            <a:xfrm flipH="1">
              <a:off x="3769" y="2908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1" name="AutoShape 12">
              <a:extLst>
                <a:ext uri="{FF2B5EF4-FFF2-40B4-BE49-F238E27FC236}">
                  <a16:creationId xmlns:a16="http://schemas.microsoft.com/office/drawing/2014/main" id="{0F2270A4-B3B8-43BA-872B-FC0E52D94F58}"/>
                </a:ext>
              </a:extLst>
            </p:cNvPr>
            <p:cNvCxnSpPr>
              <a:cxnSpLocks noChangeAspect="1" noChangeShapeType="1"/>
              <a:stCxn id="12339" idx="1"/>
              <a:endCxn id="12337" idx="5"/>
            </p:cNvCxnSpPr>
            <p:nvPr/>
          </p:nvCxnSpPr>
          <p:spPr bwMode="auto">
            <a:xfrm flipH="1" flipV="1">
              <a:off x="3769" y="3369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2" name="AutoShape 13">
              <a:extLst>
                <a:ext uri="{FF2B5EF4-FFF2-40B4-BE49-F238E27FC236}">
                  <a16:creationId xmlns:a16="http://schemas.microsoft.com/office/drawing/2014/main" id="{7DAB6B29-1F36-4A4F-AD1D-737A52165A67}"/>
                </a:ext>
              </a:extLst>
            </p:cNvPr>
            <p:cNvCxnSpPr>
              <a:cxnSpLocks noChangeAspect="1" noChangeShapeType="1"/>
              <a:stCxn id="12339" idx="7"/>
              <a:endCxn id="12336" idx="3"/>
            </p:cNvCxnSpPr>
            <p:nvPr/>
          </p:nvCxnSpPr>
          <p:spPr bwMode="auto">
            <a:xfrm flipV="1">
              <a:off x="4153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3" name="AutoShape 14">
              <a:extLst>
                <a:ext uri="{FF2B5EF4-FFF2-40B4-BE49-F238E27FC236}">
                  <a16:creationId xmlns:a16="http://schemas.microsoft.com/office/drawing/2014/main" id="{A2D19315-2B6B-4D9C-9353-291FABDA44E0}"/>
                </a:ext>
              </a:extLst>
            </p:cNvPr>
            <p:cNvCxnSpPr>
              <a:cxnSpLocks noChangeAspect="1" noChangeShapeType="1"/>
              <a:stCxn id="12338" idx="5"/>
              <a:endCxn id="12336" idx="1"/>
            </p:cNvCxnSpPr>
            <p:nvPr/>
          </p:nvCxnSpPr>
          <p:spPr bwMode="auto">
            <a:xfrm>
              <a:off x="4165" y="2908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4" name="AutoShape 15">
              <a:extLst>
                <a:ext uri="{FF2B5EF4-FFF2-40B4-BE49-F238E27FC236}">
                  <a16:creationId xmlns:a16="http://schemas.microsoft.com/office/drawing/2014/main" id="{7EB52B5A-7CBF-42B3-8D60-A96C56622558}"/>
                </a:ext>
              </a:extLst>
            </p:cNvPr>
            <p:cNvCxnSpPr>
              <a:cxnSpLocks noChangeAspect="1" noChangeShapeType="1"/>
              <a:stCxn id="12337" idx="6"/>
              <a:endCxn id="12336" idx="2"/>
            </p:cNvCxnSpPr>
            <p:nvPr/>
          </p:nvCxnSpPr>
          <p:spPr bwMode="auto">
            <a:xfrm>
              <a:off x="3814" y="3275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45" name="Oval 16">
              <a:extLst>
                <a:ext uri="{FF2B5EF4-FFF2-40B4-BE49-F238E27FC236}">
                  <a16:creationId xmlns:a16="http://schemas.microsoft.com/office/drawing/2014/main" id="{CEAE9BA4-0F6B-40C8-9DB8-B1A958114D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1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cxnSp>
          <p:nvCxnSpPr>
            <p:cNvPr id="12346" name="AutoShape 17">
              <a:extLst>
                <a:ext uri="{FF2B5EF4-FFF2-40B4-BE49-F238E27FC236}">
                  <a16:creationId xmlns:a16="http://schemas.microsoft.com/office/drawing/2014/main" id="{E70A3CED-CB94-45B7-B5A2-B355B48C01B0}"/>
                </a:ext>
              </a:extLst>
            </p:cNvPr>
            <p:cNvCxnSpPr>
              <a:cxnSpLocks noChangeAspect="1" noChangeShapeType="1"/>
              <a:stCxn id="12351" idx="7"/>
              <a:endCxn id="12345" idx="3"/>
            </p:cNvCxnSpPr>
            <p:nvPr/>
          </p:nvCxnSpPr>
          <p:spPr bwMode="auto">
            <a:xfrm flipV="1">
              <a:off x="4923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7" name="AutoShape 18">
              <a:extLst>
                <a:ext uri="{FF2B5EF4-FFF2-40B4-BE49-F238E27FC236}">
                  <a16:creationId xmlns:a16="http://schemas.microsoft.com/office/drawing/2014/main" id="{02F0B0C6-2732-4FDD-B80A-392B5CB68A8E}"/>
                </a:ext>
              </a:extLst>
            </p:cNvPr>
            <p:cNvCxnSpPr>
              <a:cxnSpLocks noChangeAspect="1" noChangeShapeType="1"/>
              <a:stCxn id="12345" idx="1"/>
              <a:endCxn id="12338" idx="6"/>
            </p:cNvCxnSpPr>
            <p:nvPr/>
          </p:nvCxnSpPr>
          <p:spPr bwMode="auto">
            <a:xfrm flipH="1" flipV="1">
              <a:off x="4210" y="2814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48" name="Text Box 19">
              <a:extLst>
                <a:ext uri="{FF2B5EF4-FFF2-40B4-BE49-F238E27FC236}">
                  <a16:creationId xmlns:a16="http://schemas.microsoft.com/office/drawing/2014/main" id="{A209C20A-820E-41CD-9950-E6D7695BDD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0" y="254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12349" name="Text Box 20">
              <a:extLst>
                <a:ext uri="{FF2B5EF4-FFF2-40B4-BE49-F238E27FC236}">
                  <a16:creationId xmlns:a16="http://schemas.microsoft.com/office/drawing/2014/main" id="{91D9F7E7-B5A7-4A85-883A-E5CBB2CF14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6" y="300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  <p:cxnSp>
          <p:nvCxnSpPr>
            <p:cNvPr id="12350" name="AutoShape 21">
              <a:extLst>
                <a:ext uri="{FF2B5EF4-FFF2-40B4-BE49-F238E27FC236}">
                  <a16:creationId xmlns:a16="http://schemas.microsoft.com/office/drawing/2014/main" id="{35612653-FDE4-4239-B3B6-41A8E262170A}"/>
                </a:ext>
              </a:extLst>
            </p:cNvPr>
            <p:cNvCxnSpPr>
              <a:cxnSpLocks noChangeAspect="1" noChangeShapeType="1"/>
              <a:stCxn id="12336" idx="6"/>
              <a:endCxn id="12345" idx="2"/>
            </p:cNvCxnSpPr>
            <p:nvPr/>
          </p:nvCxnSpPr>
          <p:spPr bwMode="auto">
            <a:xfrm>
              <a:off x="4583" y="3275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51" name="Oval 22">
              <a:extLst>
                <a:ext uri="{FF2B5EF4-FFF2-40B4-BE49-F238E27FC236}">
                  <a16:creationId xmlns:a16="http://schemas.microsoft.com/office/drawing/2014/main" id="{3ED40DBE-2E07-40B9-911C-E4218762F2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26" y="362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F</a:t>
              </a:r>
            </a:p>
          </p:txBody>
        </p:sp>
        <p:cxnSp>
          <p:nvCxnSpPr>
            <p:cNvPr id="12352" name="AutoShape 23">
              <a:extLst>
                <a:ext uri="{FF2B5EF4-FFF2-40B4-BE49-F238E27FC236}">
                  <a16:creationId xmlns:a16="http://schemas.microsoft.com/office/drawing/2014/main" id="{C1E4EA48-28EC-441A-93C4-0F62CE83859B}"/>
                </a:ext>
              </a:extLst>
            </p:cNvPr>
            <p:cNvCxnSpPr>
              <a:cxnSpLocks noChangeAspect="1" noChangeShapeType="1"/>
              <a:stCxn id="12336" idx="5"/>
              <a:endCxn id="12351" idx="1"/>
            </p:cNvCxnSpPr>
            <p:nvPr/>
          </p:nvCxnSpPr>
          <p:spPr bwMode="auto">
            <a:xfrm>
              <a:off x="4538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53" name="Text Box 24">
              <a:extLst>
                <a:ext uri="{FF2B5EF4-FFF2-40B4-BE49-F238E27FC236}">
                  <a16:creationId xmlns:a16="http://schemas.microsoft.com/office/drawing/2014/main" id="{AD5D1983-F588-464A-98AE-51C339FDB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" y="345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</a:p>
          </p:txBody>
        </p:sp>
      </p:grpSp>
      <p:sp>
        <p:nvSpPr>
          <p:cNvPr id="12294" name="Oval 25">
            <a:extLst>
              <a:ext uri="{FF2B5EF4-FFF2-40B4-BE49-F238E27FC236}">
                <a16:creationId xmlns:a16="http://schemas.microsoft.com/office/drawing/2014/main" id="{4074E98E-4C05-4010-9D55-0CCA877243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3988" y="4814888"/>
            <a:ext cx="366712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C</a:t>
            </a:r>
          </a:p>
        </p:txBody>
      </p:sp>
      <p:sp>
        <p:nvSpPr>
          <p:cNvPr id="12295" name="Oval 26">
            <a:extLst>
              <a:ext uri="{FF2B5EF4-FFF2-40B4-BE49-F238E27FC236}">
                <a16:creationId xmlns:a16="http://schemas.microsoft.com/office/drawing/2014/main" id="{CFCE77D7-440B-4444-AD7D-4DFD506CB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43201" y="481488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B</a:t>
            </a:r>
          </a:p>
        </p:txBody>
      </p:sp>
      <p:sp>
        <p:nvSpPr>
          <p:cNvPr id="12296" name="Oval 27">
            <a:extLst>
              <a:ext uri="{FF2B5EF4-FFF2-40B4-BE49-F238E27FC236}">
                <a16:creationId xmlns:a16="http://schemas.microsoft.com/office/drawing/2014/main" id="{DC2ACDE8-15F4-4486-98FC-ACA1F57621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1851" y="4083051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12297" name="Oval 28">
            <a:extLst>
              <a:ext uri="{FF2B5EF4-FFF2-40B4-BE49-F238E27FC236}">
                <a16:creationId xmlns:a16="http://schemas.microsoft.com/office/drawing/2014/main" id="{7EC34E64-BAFC-4B78-B3FE-2AD0B8CC86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2801" y="5546726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E</a:t>
            </a:r>
          </a:p>
        </p:txBody>
      </p:sp>
      <p:cxnSp>
        <p:nvCxnSpPr>
          <p:cNvPr id="12298" name="AutoShape 29">
            <a:extLst>
              <a:ext uri="{FF2B5EF4-FFF2-40B4-BE49-F238E27FC236}">
                <a16:creationId xmlns:a16="http://schemas.microsoft.com/office/drawing/2014/main" id="{CBD9C7EA-C81D-49F5-A7E0-E37162953965}"/>
              </a:ext>
            </a:extLst>
          </p:cNvPr>
          <p:cNvCxnSpPr>
            <a:cxnSpLocks noChangeAspect="1" noChangeShapeType="1"/>
            <a:stCxn id="12296" idx="3"/>
            <a:endCxn id="12295" idx="7"/>
          </p:cNvCxnSpPr>
          <p:nvPr/>
        </p:nvCxnSpPr>
        <p:spPr bwMode="auto">
          <a:xfrm flipH="1">
            <a:off x="3055938" y="4414839"/>
            <a:ext cx="368300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9" name="AutoShape 30">
            <a:extLst>
              <a:ext uri="{FF2B5EF4-FFF2-40B4-BE49-F238E27FC236}">
                <a16:creationId xmlns:a16="http://schemas.microsoft.com/office/drawing/2014/main" id="{9AE37BFC-DB45-4408-A307-FF272AA5B05B}"/>
              </a:ext>
            </a:extLst>
          </p:cNvPr>
          <p:cNvCxnSpPr>
            <a:cxnSpLocks noChangeAspect="1" noChangeShapeType="1"/>
            <a:stCxn id="12297" idx="1"/>
            <a:endCxn id="12295" idx="5"/>
          </p:cNvCxnSpPr>
          <p:nvPr/>
        </p:nvCxnSpPr>
        <p:spPr bwMode="auto">
          <a:xfrm flipH="1" flipV="1">
            <a:off x="3055938" y="5146675"/>
            <a:ext cx="349250" cy="43338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0" name="AutoShape 31">
            <a:extLst>
              <a:ext uri="{FF2B5EF4-FFF2-40B4-BE49-F238E27FC236}">
                <a16:creationId xmlns:a16="http://schemas.microsoft.com/office/drawing/2014/main" id="{502DBAA9-0A2B-4C1B-8813-F18AAC38991C}"/>
              </a:ext>
            </a:extLst>
          </p:cNvPr>
          <p:cNvCxnSpPr>
            <a:cxnSpLocks noChangeAspect="1" noChangeShapeType="1"/>
            <a:stCxn id="12297" idx="7"/>
            <a:endCxn id="12294" idx="3"/>
          </p:cNvCxnSpPr>
          <p:nvPr/>
        </p:nvCxnSpPr>
        <p:spPr bwMode="auto">
          <a:xfrm flipV="1">
            <a:off x="3665539" y="5146675"/>
            <a:ext cx="35083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AutoShape 32">
            <a:extLst>
              <a:ext uri="{FF2B5EF4-FFF2-40B4-BE49-F238E27FC236}">
                <a16:creationId xmlns:a16="http://schemas.microsoft.com/office/drawing/2014/main" id="{E270FF7E-196F-4B98-8EAB-391A64BC5F5C}"/>
              </a:ext>
            </a:extLst>
          </p:cNvPr>
          <p:cNvCxnSpPr>
            <a:cxnSpLocks noChangeAspect="1" noChangeShapeType="1"/>
            <a:stCxn id="12296" idx="5"/>
            <a:endCxn id="12294" idx="1"/>
          </p:cNvCxnSpPr>
          <p:nvPr/>
        </p:nvCxnSpPr>
        <p:spPr bwMode="auto">
          <a:xfrm>
            <a:off x="3684589" y="4414839"/>
            <a:ext cx="33178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2" name="AutoShape 33">
            <a:extLst>
              <a:ext uri="{FF2B5EF4-FFF2-40B4-BE49-F238E27FC236}">
                <a16:creationId xmlns:a16="http://schemas.microsoft.com/office/drawing/2014/main" id="{B7A815D3-C3FA-4E8D-B27B-5D009D317890}"/>
              </a:ext>
            </a:extLst>
          </p:cNvPr>
          <p:cNvCxnSpPr>
            <a:cxnSpLocks noChangeAspect="1" noChangeShapeType="1"/>
            <a:stCxn id="12295" idx="6"/>
            <a:endCxn id="12294" idx="2"/>
          </p:cNvCxnSpPr>
          <p:nvPr/>
        </p:nvCxnSpPr>
        <p:spPr bwMode="auto">
          <a:xfrm>
            <a:off x="3127376" y="4997450"/>
            <a:ext cx="815975" cy="0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3" name="Oval 34">
            <a:extLst>
              <a:ext uri="{FF2B5EF4-FFF2-40B4-BE49-F238E27FC236}">
                <a16:creationId xmlns:a16="http://schemas.microsoft.com/office/drawing/2014/main" id="{C671103B-AA45-43AA-B9AA-AABD026A36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6363" y="4814888"/>
            <a:ext cx="366712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D</a:t>
            </a:r>
          </a:p>
        </p:txBody>
      </p:sp>
      <p:cxnSp>
        <p:nvCxnSpPr>
          <p:cNvPr id="12304" name="AutoShape 35">
            <a:extLst>
              <a:ext uri="{FF2B5EF4-FFF2-40B4-BE49-F238E27FC236}">
                <a16:creationId xmlns:a16="http://schemas.microsoft.com/office/drawing/2014/main" id="{560967AE-1505-4D3E-823E-6B51DA3D76D1}"/>
              </a:ext>
            </a:extLst>
          </p:cNvPr>
          <p:cNvCxnSpPr>
            <a:cxnSpLocks noChangeAspect="1" noChangeShapeType="1"/>
            <a:stCxn id="12307" idx="7"/>
            <a:endCxn id="12303" idx="3"/>
          </p:cNvCxnSpPr>
          <p:nvPr/>
        </p:nvCxnSpPr>
        <p:spPr bwMode="auto">
          <a:xfrm flipV="1">
            <a:off x="4887914" y="5146675"/>
            <a:ext cx="35083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5" name="AutoShape 36">
            <a:extLst>
              <a:ext uri="{FF2B5EF4-FFF2-40B4-BE49-F238E27FC236}">
                <a16:creationId xmlns:a16="http://schemas.microsoft.com/office/drawing/2014/main" id="{1567F40B-DD59-4AA8-8A7F-B379BEAC2EE2}"/>
              </a:ext>
            </a:extLst>
          </p:cNvPr>
          <p:cNvCxnSpPr>
            <a:cxnSpLocks noChangeAspect="1" noChangeShapeType="1"/>
            <a:stCxn id="12303" idx="1"/>
            <a:endCxn id="12296" idx="6"/>
          </p:cNvCxnSpPr>
          <p:nvPr/>
        </p:nvCxnSpPr>
        <p:spPr bwMode="auto">
          <a:xfrm flipH="1" flipV="1">
            <a:off x="3756026" y="4265613"/>
            <a:ext cx="1482725" cy="582612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6" name="AutoShape 37">
            <a:extLst>
              <a:ext uri="{FF2B5EF4-FFF2-40B4-BE49-F238E27FC236}">
                <a16:creationId xmlns:a16="http://schemas.microsoft.com/office/drawing/2014/main" id="{11B3226F-CA5F-4CFE-BBC4-3B7AD775C555}"/>
              </a:ext>
            </a:extLst>
          </p:cNvPr>
          <p:cNvCxnSpPr>
            <a:cxnSpLocks noChangeAspect="1" noChangeShapeType="1"/>
            <a:stCxn id="12294" idx="6"/>
            <a:endCxn id="12303" idx="2"/>
          </p:cNvCxnSpPr>
          <p:nvPr/>
        </p:nvCxnSpPr>
        <p:spPr bwMode="auto">
          <a:xfrm>
            <a:off x="4348163" y="4997450"/>
            <a:ext cx="817562" cy="0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7" name="Oval 38">
            <a:extLst>
              <a:ext uri="{FF2B5EF4-FFF2-40B4-BE49-F238E27FC236}">
                <a16:creationId xmlns:a16="http://schemas.microsoft.com/office/drawing/2014/main" id="{C5953B5C-1A8F-4287-88AB-808DABE49F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5176" y="5546726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F</a:t>
            </a:r>
          </a:p>
        </p:txBody>
      </p:sp>
      <p:cxnSp>
        <p:nvCxnSpPr>
          <p:cNvPr id="12308" name="AutoShape 39">
            <a:extLst>
              <a:ext uri="{FF2B5EF4-FFF2-40B4-BE49-F238E27FC236}">
                <a16:creationId xmlns:a16="http://schemas.microsoft.com/office/drawing/2014/main" id="{69A29094-9D23-413C-A345-140BFF4E5F55}"/>
              </a:ext>
            </a:extLst>
          </p:cNvPr>
          <p:cNvCxnSpPr>
            <a:cxnSpLocks noChangeAspect="1" noChangeShapeType="1"/>
            <a:stCxn id="12294" idx="5"/>
            <a:endCxn id="12307" idx="1"/>
          </p:cNvCxnSpPr>
          <p:nvPr/>
        </p:nvCxnSpPr>
        <p:spPr bwMode="auto">
          <a:xfrm>
            <a:off x="4276725" y="5146675"/>
            <a:ext cx="350838" cy="43338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9" name="Text Box 43">
            <a:extLst>
              <a:ext uri="{FF2B5EF4-FFF2-40B4-BE49-F238E27FC236}">
                <a16:creationId xmlns:a16="http://schemas.microsoft.com/office/drawing/2014/main" id="{0D54F41F-CDA2-41C1-B566-831B51710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1" y="597217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DFS</a:t>
            </a:r>
          </a:p>
        </p:txBody>
      </p:sp>
      <p:sp>
        <p:nvSpPr>
          <p:cNvPr id="12310" name="Text Box 44">
            <a:extLst>
              <a:ext uri="{FF2B5EF4-FFF2-40B4-BE49-F238E27FC236}">
                <a16:creationId xmlns:a16="http://schemas.microsoft.com/office/drawing/2014/main" id="{E53CF395-5896-4B1F-B1B7-C1D7DAB2B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2814" y="597217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BFS</a:t>
            </a:r>
          </a:p>
        </p:txBody>
      </p:sp>
      <p:graphicFrame>
        <p:nvGraphicFramePr>
          <p:cNvPr id="238678" name="Group 86">
            <a:extLst>
              <a:ext uri="{FF2B5EF4-FFF2-40B4-BE49-F238E27FC236}">
                <a16:creationId xmlns:a16="http://schemas.microsoft.com/office/drawing/2014/main" id="{E2EAF0BD-C23B-4954-9006-46C91BEE42C5}"/>
              </a:ext>
            </a:extLst>
          </p:cNvPr>
          <p:cNvGraphicFramePr>
            <a:graphicFrameLocks noGrp="1"/>
          </p:cNvGraphicFramePr>
          <p:nvPr/>
        </p:nvGraphicFramePr>
        <p:xfrm>
          <a:off x="3352801" y="1671638"/>
          <a:ext cx="5203825" cy="2139315"/>
        </p:xfrm>
        <a:graphic>
          <a:graphicData uri="http://schemas.openxmlformats.org/drawingml/2006/table">
            <a:tbl>
              <a:tblPr/>
              <a:tblGrid>
                <a:gridCol w="3489325">
                  <a:extLst>
                    <a:ext uri="{9D8B030D-6E8A-4147-A177-3AD203B41FA5}">
                      <a16:colId xmlns:a16="http://schemas.microsoft.com/office/drawing/2014/main" val="789567194"/>
                    </a:ext>
                  </a:extLst>
                </a:gridCol>
                <a:gridCol w="874713">
                  <a:extLst>
                    <a:ext uri="{9D8B030D-6E8A-4147-A177-3AD203B41FA5}">
                      <a16:colId xmlns:a16="http://schemas.microsoft.com/office/drawing/2014/main" val="2296904633"/>
                    </a:ext>
                  </a:extLst>
                </a:gridCol>
                <a:gridCol w="839787">
                  <a:extLst>
                    <a:ext uri="{9D8B030D-6E8A-4147-A177-3AD203B41FA5}">
                      <a16:colId xmlns:a16="http://schemas.microsoft.com/office/drawing/2014/main" val="2022563248"/>
                    </a:ext>
                  </a:extLst>
                </a:gridCol>
              </a:tblGrid>
              <a:tr h="4794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Applications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DFS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BFS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44920"/>
                  </a:ext>
                </a:extLst>
              </a:tr>
              <a:tr h="4794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Spanning forest, connected components, paths, cycles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  <a:sym typeface="Symbol" panose="05050102010706020507" pitchFamily="18" charset="2"/>
                        </a:rPr>
                        <a:t></a:t>
                      </a:r>
                      <a:endParaRPr kumimoji="0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굴림" panose="020B0600000101010101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  <a:sym typeface="Symbol" panose="05050102010706020507" pitchFamily="18" charset="2"/>
                        </a:rPr>
                        <a:t></a:t>
                      </a:r>
                      <a:endParaRPr kumimoji="0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굴림" panose="020B0600000101010101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354786"/>
                  </a:ext>
                </a:extLst>
              </a:tr>
              <a:tr h="4794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Shortest paths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  <a:sym typeface="Symbol" panose="05050102010706020507" pitchFamily="18" charset="2"/>
                        </a:rPr>
                        <a:t></a:t>
                      </a:r>
                      <a:endParaRPr kumimoji="0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굴림" panose="020B0600000101010101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307129"/>
                  </a:ext>
                </a:extLst>
              </a:tr>
              <a:tr h="4794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</a:rPr>
                        <a:t>Biconnected components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굴림" panose="020B0600000101010101" pitchFamily="50" charset="-127"/>
                          <a:sym typeface="Symbol" panose="05050102010706020507" pitchFamily="18" charset="2"/>
                        </a:rPr>
                        <a:t></a:t>
                      </a:r>
                      <a:endParaRPr kumimoji="0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굴림" panose="020B0600000101010101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9809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C3C2B09-543B-4C18-BCD5-0060044CC5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7920" y="1607040"/>
              <a:ext cx="8776440" cy="2338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C3C2B09-543B-4C18-BCD5-0060044CC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560" y="1597680"/>
                <a:ext cx="8795160" cy="23572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DC6A0BA-0AB6-4D70-A89A-548FE3E4A9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59"/>
    </mc:Choice>
    <mc:Fallback xmlns="">
      <p:transition spd="slow" advTm="150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5">
            <a:extLst>
              <a:ext uri="{FF2B5EF4-FFF2-40B4-BE49-F238E27FC236}">
                <a16:creationId xmlns:a16="http://schemas.microsoft.com/office/drawing/2014/main" id="{7A47C5F5-FF94-419B-80C3-BA4BFD58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13315" name="Slide Number Placeholder 6">
            <a:extLst>
              <a:ext uri="{FF2B5EF4-FFF2-40B4-BE49-F238E27FC236}">
                <a16:creationId xmlns:a16="http://schemas.microsoft.com/office/drawing/2014/main" id="{D834D554-D099-421A-BD38-51E269C80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3A347B3-52DD-4EA3-A613-8822D3F918B9}" type="slidenum">
              <a:rPr lang="en-US" altLang="ko-KR" sz="1400"/>
              <a:pPr eaLnBrk="1" hangingPunct="1"/>
              <a:t>23</a:t>
            </a:fld>
            <a:endParaRPr lang="en-US" altLang="ko-KR" sz="1400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7E4364FD-0277-47CB-9E6A-4301A48BA6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DFS vs. BFS (cont.)</a:t>
            </a:r>
          </a:p>
        </p:txBody>
      </p:sp>
      <p:sp>
        <p:nvSpPr>
          <p:cNvPr id="1331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8D41F51-3E3B-4EB7-B2DB-18F900EA0C2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62200" y="1676401"/>
            <a:ext cx="3810000" cy="21177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z="2400">
                <a:solidFill>
                  <a:schemeClr val="accent2"/>
                </a:solidFill>
                <a:ea typeface="굴림" panose="020B0600000101010101" pitchFamily="50" charset="-127"/>
              </a:rPr>
              <a:t>Back edge</a:t>
            </a:r>
            <a:r>
              <a:rPr lang="en-US" altLang="ko-KR" sz="2400">
                <a:ea typeface="굴림" panose="020B0600000101010101" pitchFamily="50" charset="-127"/>
              </a:rPr>
              <a:t> 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v,w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eaLnBrk="1" hangingPunct="1"/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w </a:t>
            </a:r>
            <a:r>
              <a:rPr lang="en-US" altLang="ko-KR" sz="2000">
                <a:ea typeface="굴림" panose="020B0600000101010101" pitchFamily="50" charset="-127"/>
              </a:rPr>
              <a:t>is an ancestor of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2000">
                <a:ea typeface="굴림" panose="020B0600000101010101" pitchFamily="50" charset="-127"/>
              </a:rPr>
              <a:t> in the tree of discovery edges</a:t>
            </a:r>
          </a:p>
        </p:txBody>
      </p:sp>
      <p:sp>
        <p:nvSpPr>
          <p:cNvPr id="13318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3ABF44D-AB3B-4DB8-AC97-693C211FB63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24600" y="1676401"/>
            <a:ext cx="3810000" cy="19335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z="2400">
                <a:solidFill>
                  <a:schemeClr val="accent2"/>
                </a:solidFill>
                <a:ea typeface="굴림" panose="020B0600000101010101" pitchFamily="50" charset="-127"/>
              </a:rPr>
              <a:t>Cross edge</a:t>
            </a:r>
            <a:r>
              <a:rPr lang="en-US" altLang="ko-KR" sz="2400">
                <a:ea typeface="굴림" panose="020B0600000101010101" pitchFamily="50" charset="-127"/>
              </a:rPr>
              <a:t> 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v,w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eaLnBrk="1" hangingPunct="1"/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  <a:r>
              <a:rPr lang="en-US" altLang="ko-KR" sz="2000">
                <a:ea typeface="굴림" panose="020B0600000101010101" pitchFamily="50" charset="-127"/>
              </a:rPr>
              <a:t> is in the same level as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2000">
                <a:ea typeface="굴림" panose="020B0600000101010101" pitchFamily="50" charset="-127"/>
              </a:rPr>
              <a:t> or in the next level</a:t>
            </a:r>
          </a:p>
          <a:p>
            <a:pPr lvl="1" eaLnBrk="1" hangingPunct="1"/>
            <a:endParaRPr lang="en-US" altLang="ko-KR" sz="2000">
              <a:ea typeface="굴림" panose="020B0600000101010101" pitchFamily="50" charset="-127"/>
            </a:endParaRPr>
          </a:p>
        </p:txBody>
      </p:sp>
      <p:grpSp>
        <p:nvGrpSpPr>
          <p:cNvPr id="13319" name="Group 5">
            <a:extLst>
              <a:ext uri="{FF2B5EF4-FFF2-40B4-BE49-F238E27FC236}">
                <a16:creationId xmlns:a16="http://schemas.microsoft.com/office/drawing/2014/main" id="{2FE573F6-8B5B-4D35-9A78-C6D226306BC4}"/>
              </a:ext>
            </a:extLst>
          </p:cNvPr>
          <p:cNvGrpSpPr>
            <a:grpSpLocks/>
          </p:cNvGrpSpPr>
          <p:nvPr/>
        </p:nvGrpSpPr>
        <p:grpSpPr bwMode="auto">
          <a:xfrm>
            <a:off x="6232526" y="3657601"/>
            <a:ext cx="3649663" cy="2130425"/>
            <a:chOff x="3116" y="2546"/>
            <a:chExt cx="2299" cy="1342"/>
          </a:xfrm>
        </p:grpSpPr>
        <p:sp>
          <p:nvSpPr>
            <p:cNvPr id="13337" name="AutoShape 6">
              <a:extLst>
                <a:ext uri="{FF2B5EF4-FFF2-40B4-BE49-F238E27FC236}">
                  <a16:creationId xmlns:a16="http://schemas.microsoft.com/office/drawing/2014/main" id="{DA8211A6-30D7-4F0F-A33B-F7059890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7" y="3580"/>
              <a:ext cx="129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3338" name="AutoShape 7">
              <a:extLst>
                <a:ext uri="{FF2B5EF4-FFF2-40B4-BE49-F238E27FC236}">
                  <a16:creationId xmlns:a16="http://schemas.microsoft.com/office/drawing/2014/main" id="{61A4BB7F-54E0-452E-84A9-9948BE7F1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3121"/>
              <a:ext cx="1983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3339" name="AutoShape 8">
              <a:extLst>
                <a:ext uri="{FF2B5EF4-FFF2-40B4-BE49-F238E27FC236}">
                  <a16:creationId xmlns:a16="http://schemas.microsoft.com/office/drawing/2014/main" id="{3158EFD0-2ED0-4D3D-BC4D-6865B218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2660"/>
              <a:ext cx="521" cy="30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3340" name="Oval 9">
              <a:extLst>
                <a:ext uri="{FF2B5EF4-FFF2-40B4-BE49-F238E27FC236}">
                  <a16:creationId xmlns:a16="http://schemas.microsoft.com/office/drawing/2014/main" id="{C1C8C739-C80E-464E-A30E-3853348CAB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41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sp>
          <p:nvSpPr>
            <p:cNvPr id="13341" name="Oval 10">
              <a:extLst>
                <a:ext uri="{FF2B5EF4-FFF2-40B4-BE49-F238E27FC236}">
                  <a16:creationId xmlns:a16="http://schemas.microsoft.com/office/drawing/2014/main" id="{3D526F6A-20B2-4665-8CA7-64C9EEB3CE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72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3342" name="Oval 11">
              <a:extLst>
                <a:ext uri="{FF2B5EF4-FFF2-40B4-BE49-F238E27FC236}">
                  <a16:creationId xmlns:a16="http://schemas.microsoft.com/office/drawing/2014/main" id="{ECDC7F26-B41C-46A0-9816-5ABC3E2162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68" y="2699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3343" name="Oval 12">
              <a:extLst>
                <a:ext uri="{FF2B5EF4-FFF2-40B4-BE49-F238E27FC236}">
                  <a16:creationId xmlns:a16="http://schemas.microsoft.com/office/drawing/2014/main" id="{2D5C1014-05A1-4D51-B4E3-3C1F0AC7DC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56" y="362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3344" name="AutoShape 13">
              <a:extLst>
                <a:ext uri="{FF2B5EF4-FFF2-40B4-BE49-F238E27FC236}">
                  <a16:creationId xmlns:a16="http://schemas.microsoft.com/office/drawing/2014/main" id="{1B3F5A49-E438-4E39-A41C-8971DF45B3DE}"/>
                </a:ext>
              </a:extLst>
            </p:cNvPr>
            <p:cNvCxnSpPr>
              <a:cxnSpLocks noChangeAspect="1" noChangeShapeType="1"/>
              <a:stCxn id="13342" idx="3"/>
              <a:endCxn id="13341" idx="7"/>
            </p:cNvCxnSpPr>
            <p:nvPr/>
          </p:nvCxnSpPr>
          <p:spPr bwMode="auto">
            <a:xfrm flipH="1">
              <a:off x="3769" y="2908"/>
              <a:ext cx="232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45" name="AutoShape 14">
              <a:extLst>
                <a:ext uri="{FF2B5EF4-FFF2-40B4-BE49-F238E27FC236}">
                  <a16:creationId xmlns:a16="http://schemas.microsoft.com/office/drawing/2014/main" id="{26979405-9EF1-4516-BE18-C6ED48B428DC}"/>
                </a:ext>
              </a:extLst>
            </p:cNvPr>
            <p:cNvCxnSpPr>
              <a:cxnSpLocks noChangeAspect="1" noChangeShapeType="1"/>
              <a:stCxn id="13343" idx="1"/>
              <a:endCxn id="13341" idx="5"/>
            </p:cNvCxnSpPr>
            <p:nvPr/>
          </p:nvCxnSpPr>
          <p:spPr bwMode="auto">
            <a:xfrm flipH="1" flipV="1">
              <a:off x="3769" y="3369"/>
              <a:ext cx="220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46" name="AutoShape 15">
              <a:extLst>
                <a:ext uri="{FF2B5EF4-FFF2-40B4-BE49-F238E27FC236}">
                  <a16:creationId xmlns:a16="http://schemas.microsoft.com/office/drawing/2014/main" id="{BB8A8004-1E28-446A-8322-916D481CD9B9}"/>
                </a:ext>
              </a:extLst>
            </p:cNvPr>
            <p:cNvCxnSpPr>
              <a:cxnSpLocks noChangeAspect="1" noChangeShapeType="1"/>
              <a:stCxn id="13343" idx="7"/>
              <a:endCxn id="13340" idx="3"/>
            </p:cNvCxnSpPr>
            <p:nvPr/>
          </p:nvCxnSpPr>
          <p:spPr bwMode="auto">
            <a:xfrm flipV="1">
              <a:off x="4153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47" name="AutoShape 16">
              <a:extLst>
                <a:ext uri="{FF2B5EF4-FFF2-40B4-BE49-F238E27FC236}">
                  <a16:creationId xmlns:a16="http://schemas.microsoft.com/office/drawing/2014/main" id="{1DC05E6F-31D4-4D88-8975-50224E5E403F}"/>
                </a:ext>
              </a:extLst>
            </p:cNvPr>
            <p:cNvCxnSpPr>
              <a:cxnSpLocks noChangeAspect="1" noChangeShapeType="1"/>
              <a:stCxn id="13342" idx="5"/>
              <a:endCxn id="13340" idx="1"/>
            </p:cNvCxnSpPr>
            <p:nvPr/>
          </p:nvCxnSpPr>
          <p:spPr bwMode="auto">
            <a:xfrm>
              <a:off x="4165" y="2908"/>
              <a:ext cx="209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48" name="AutoShape 17">
              <a:extLst>
                <a:ext uri="{FF2B5EF4-FFF2-40B4-BE49-F238E27FC236}">
                  <a16:creationId xmlns:a16="http://schemas.microsoft.com/office/drawing/2014/main" id="{1C7924B7-01DD-4FDD-9EBC-A382714F765E}"/>
                </a:ext>
              </a:extLst>
            </p:cNvPr>
            <p:cNvCxnSpPr>
              <a:cxnSpLocks noChangeAspect="1" noChangeShapeType="1"/>
              <a:stCxn id="13341" idx="6"/>
              <a:endCxn id="13340" idx="2"/>
            </p:cNvCxnSpPr>
            <p:nvPr/>
          </p:nvCxnSpPr>
          <p:spPr bwMode="auto">
            <a:xfrm>
              <a:off x="3814" y="3275"/>
              <a:ext cx="514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49" name="Oval 18">
              <a:extLst>
                <a:ext uri="{FF2B5EF4-FFF2-40B4-BE49-F238E27FC236}">
                  <a16:creationId xmlns:a16="http://schemas.microsoft.com/office/drawing/2014/main" id="{0002D00C-0309-40EC-88EA-BB5B80A2B4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11" y="316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cxnSp>
          <p:nvCxnSpPr>
            <p:cNvPr id="13350" name="AutoShape 19">
              <a:extLst>
                <a:ext uri="{FF2B5EF4-FFF2-40B4-BE49-F238E27FC236}">
                  <a16:creationId xmlns:a16="http://schemas.microsoft.com/office/drawing/2014/main" id="{22756396-7A23-4C48-AB54-D9AE5B4CD2C4}"/>
                </a:ext>
              </a:extLst>
            </p:cNvPr>
            <p:cNvCxnSpPr>
              <a:cxnSpLocks noChangeAspect="1" noChangeShapeType="1"/>
              <a:stCxn id="13355" idx="7"/>
              <a:endCxn id="13349" idx="3"/>
            </p:cNvCxnSpPr>
            <p:nvPr/>
          </p:nvCxnSpPr>
          <p:spPr bwMode="auto">
            <a:xfrm flipV="1">
              <a:off x="4923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51" name="AutoShape 20">
              <a:extLst>
                <a:ext uri="{FF2B5EF4-FFF2-40B4-BE49-F238E27FC236}">
                  <a16:creationId xmlns:a16="http://schemas.microsoft.com/office/drawing/2014/main" id="{6B00A9F9-8B1B-4075-A5FE-2DDC8D6C2B52}"/>
                </a:ext>
              </a:extLst>
            </p:cNvPr>
            <p:cNvCxnSpPr>
              <a:cxnSpLocks noChangeAspect="1" noChangeShapeType="1"/>
              <a:stCxn id="13349" idx="1"/>
              <a:endCxn id="13342" idx="6"/>
            </p:cNvCxnSpPr>
            <p:nvPr/>
          </p:nvCxnSpPr>
          <p:spPr bwMode="auto">
            <a:xfrm flipH="1" flipV="1">
              <a:off x="4210" y="2814"/>
              <a:ext cx="934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52" name="Text Box 21">
              <a:extLst>
                <a:ext uri="{FF2B5EF4-FFF2-40B4-BE49-F238E27FC236}">
                  <a16:creationId xmlns:a16="http://schemas.microsoft.com/office/drawing/2014/main" id="{41D22CA8-2CCA-4469-8917-4C26541FA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0" y="2546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13353" name="Text Box 22">
              <a:extLst>
                <a:ext uri="{FF2B5EF4-FFF2-40B4-BE49-F238E27FC236}">
                  <a16:creationId xmlns:a16="http://schemas.microsoft.com/office/drawing/2014/main" id="{EB9E8D82-D066-40AF-86B9-474B27004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6" y="300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  <p:cxnSp>
          <p:nvCxnSpPr>
            <p:cNvPr id="13354" name="AutoShape 23">
              <a:extLst>
                <a:ext uri="{FF2B5EF4-FFF2-40B4-BE49-F238E27FC236}">
                  <a16:creationId xmlns:a16="http://schemas.microsoft.com/office/drawing/2014/main" id="{56FCAD67-8EDC-472D-9AD3-C8132C789F1C}"/>
                </a:ext>
              </a:extLst>
            </p:cNvPr>
            <p:cNvCxnSpPr>
              <a:cxnSpLocks noChangeAspect="1" noChangeShapeType="1"/>
              <a:stCxn id="13340" idx="6"/>
              <a:endCxn id="13349" idx="2"/>
            </p:cNvCxnSpPr>
            <p:nvPr/>
          </p:nvCxnSpPr>
          <p:spPr bwMode="auto">
            <a:xfrm>
              <a:off x="4583" y="3275"/>
              <a:ext cx="51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55" name="Oval 24">
              <a:extLst>
                <a:ext uri="{FF2B5EF4-FFF2-40B4-BE49-F238E27FC236}">
                  <a16:creationId xmlns:a16="http://schemas.microsoft.com/office/drawing/2014/main" id="{9E6D29D7-CD8F-4FDF-A05F-3B67C1D743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26" y="362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F</a:t>
              </a:r>
            </a:p>
          </p:txBody>
        </p:sp>
        <p:cxnSp>
          <p:nvCxnSpPr>
            <p:cNvPr id="13356" name="AutoShape 25">
              <a:extLst>
                <a:ext uri="{FF2B5EF4-FFF2-40B4-BE49-F238E27FC236}">
                  <a16:creationId xmlns:a16="http://schemas.microsoft.com/office/drawing/2014/main" id="{605A395F-B90E-43EE-94CA-ECBE6DD518E9}"/>
                </a:ext>
              </a:extLst>
            </p:cNvPr>
            <p:cNvCxnSpPr>
              <a:cxnSpLocks noChangeAspect="1" noChangeShapeType="1"/>
              <a:stCxn id="13340" idx="5"/>
              <a:endCxn id="13355" idx="1"/>
            </p:cNvCxnSpPr>
            <p:nvPr/>
          </p:nvCxnSpPr>
          <p:spPr bwMode="auto">
            <a:xfrm>
              <a:off x="4538" y="3369"/>
              <a:ext cx="221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57" name="Text Box 26">
              <a:extLst>
                <a:ext uri="{FF2B5EF4-FFF2-40B4-BE49-F238E27FC236}">
                  <a16:creationId xmlns:a16="http://schemas.microsoft.com/office/drawing/2014/main" id="{7B4891CC-210B-4F62-AB32-1FEAAE310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" y="3452"/>
              <a:ext cx="29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L</a:t>
              </a:r>
              <a:r>
                <a:rPr lang="en-US" altLang="ko-KR" sz="20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</a:p>
          </p:txBody>
        </p:sp>
      </p:grpSp>
      <p:sp>
        <p:nvSpPr>
          <p:cNvPr id="13320" name="Oval 28">
            <a:extLst>
              <a:ext uri="{FF2B5EF4-FFF2-40B4-BE49-F238E27FC236}">
                <a16:creationId xmlns:a16="http://schemas.microsoft.com/office/drawing/2014/main" id="{8CC22F13-9C10-4218-98DD-76E41A0CA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3988" y="4630738"/>
            <a:ext cx="366712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C</a:t>
            </a:r>
          </a:p>
        </p:txBody>
      </p:sp>
      <p:sp>
        <p:nvSpPr>
          <p:cNvPr id="13321" name="Oval 29">
            <a:extLst>
              <a:ext uri="{FF2B5EF4-FFF2-40B4-BE49-F238E27FC236}">
                <a16:creationId xmlns:a16="http://schemas.microsoft.com/office/drawing/2014/main" id="{E3076A78-E848-427B-B408-91ABB53192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43201" y="4630738"/>
            <a:ext cx="366713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B</a:t>
            </a:r>
          </a:p>
        </p:txBody>
      </p:sp>
      <p:sp>
        <p:nvSpPr>
          <p:cNvPr id="13322" name="Oval 30">
            <a:extLst>
              <a:ext uri="{FF2B5EF4-FFF2-40B4-BE49-F238E27FC236}">
                <a16:creationId xmlns:a16="http://schemas.microsoft.com/office/drawing/2014/main" id="{247D8252-3D54-4814-94F5-FDCBB75CCE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1851" y="3898901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13323" name="Oval 31">
            <a:extLst>
              <a:ext uri="{FF2B5EF4-FFF2-40B4-BE49-F238E27FC236}">
                <a16:creationId xmlns:a16="http://schemas.microsoft.com/office/drawing/2014/main" id="{28491DDA-200A-40B9-AD4F-F0C0F2CA9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2801" y="5362576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E</a:t>
            </a:r>
          </a:p>
        </p:txBody>
      </p:sp>
      <p:cxnSp>
        <p:nvCxnSpPr>
          <p:cNvPr id="13324" name="AutoShape 32">
            <a:extLst>
              <a:ext uri="{FF2B5EF4-FFF2-40B4-BE49-F238E27FC236}">
                <a16:creationId xmlns:a16="http://schemas.microsoft.com/office/drawing/2014/main" id="{6B2C680D-AFD7-4D4A-956D-82BC97778B70}"/>
              </a:ext>
            </a:extLst>
          </p:cNvPr>
          <p:cNvCxnSpPr>
            <a:cxnSpLocks noChangeAspect="1" noChangeShapeType="1"/>
            <a:stCxn id="13322" idx="3"/>
            <a:endCxn id="13321" idx="7"/>
          </p:cNvCxnSpPr>
          <p:nvPr/>
        </p:nvCxnSpPr>
        <p:spPr bwMode="auto">
          <a:xfrm flipH="1">
            <a:off x="3055938" y="4230689"/>
            <a:ext cx="368300" cy="4333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5" name="AutoShape 33">
            <a:extLst>
              <a:ext uri="{FF2B5EF4-FFF2-40B4-BE49-F238E27FC236}">
                <a16:creationId xmlns:a16="http://schemas.microsoft.com/office/drawing/2014/main" id="{6829C47D-E42B-4DF0-BD35-204F6DF964B4}"/>
              </a:ext>
            </a:extLst>
          </p:cNvPr>
          <p:cNvCxnSpPr>
            <a:cxnSpLocks noChangeAspect="1" noChangeShapeType="1"/>
            <a:stCxn id="13323" idx="1"/>
            <a:endCxn id="13321" idx="5"/>
          </p:cNvCxnSpPr>
          <p:nvPr/>
        </p:nvCxnSpPr>
        <p:spPr bwMode="auto">
          <a:xfrm flipH="1" flipV="1">
            <a:off x="3055938" y="4962525"/>
            <a:ext cx="349250" cy="43338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6" name="AutoShape 34">
            <a:extLst>
              <a:ext uri="{FF2B5EF4-FFF2-40B4-BE49-F238E27FC236}">
                <a16:creationId xmlns:a16="http://schemas.microsoft.com/office/drawing/2014/main" id="{9C50DC7F-D0FD-4A34-B8F2-454C4578B9F8}"/>
              </a:ext>
            </a:extLst>
          </p:cNvPr>
          <p:cNvCxnSpPr>
            <a:cxnSpLocks noChangeAspect="1" noChangeShapeType="1"/>
            <a:stCxn id="13323" idx="7"/>
            <a:endCxn id="13320" idx="3"/>
          </p:cNvCxnSpPr>
          <p:nvPr/>
        </p:nvCxnSpPr>
        <p:spPr bwMode="auto">
          <a:xfrm flipV="1">
            <a:off x="3665539" y="4962525"/>
            <a:ext cx="35083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7" name="AutoShape 35">
            <a:extLst>
              <a:ext uri="{FF2B5EF4-FFF2-40B4-BE49-F238E27FC236}">
                <a16:creationId xmlns:a16="http://schemas.microsoft.com/office/drawing/2014/main" id="{552C5FB9-BE1A-42F8-89B0-9FD208961325}"/>
              </a:ext>
            </a:extLst>
          </p:cNvPr>
          <p:cNvCxnSpPr>
            <a:cxnSpLocks noChangeAspect="1" noChangeShapeType="1"/>
            <a:stCxn id="13322" idx="5"/>
            <a:endCxn id="13320" idx="1"/>
          </p:cNvCxnSpPr>
          <p:nvPr/>
        </p:nvCxnSpPr>
        <p:spPr bwMode="auto">
          <a:xfrm>
            <a:off x="3684589" y="4230689"/>
            <a:ext cx="331787" cy="433387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8" name="AutoShape 36">
            <a:extLst>
              <a:ext uri="{FF2B5EF4-FFF2-40B4-BE49-F238E27FC236}">
                <a16:creationId xmlns:a16="http://schemas.microsoft.com/office/drawing/2014/main" id="{9DC166C9-1B8D-4894-B17C-232468CC2A2C}"/>
              </a:ext>
            </a:extLst>
          </p:cNvPr>
          <p:cNvCxnSpPr>
            <a:cxnSpLocks noChangeAspect="1" noChangeShapeType="1"/>
            <a:stCxn id="13321" idx="6"/>
            <a:endCxn id="13320" idx="2"/>
          </p:cNvCxnSpPr>
          <p:nvPr/>
        </p:nvCxnSpPr>
        <p:spPr bwMode="auto">
          <a:xfrm>
            <a:off x="3127376" y="4813300"/>
            <a:ext cx="815975" cy="0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9" name="Oval 37">
            <a:extLst>
              <a:ext uri="{FF2B5EF4-FFF2-40B4-BE49-F238E27FC236}">
                <a16:creationId xmlns:a16="http://schemas.microsoft.com/office/drawing/2014/main" id="{4F5F9D4C-5245-4E30-A37D-30A129AA68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6363" y="4630738"/>
            <a:ext cx="366712" cy="366712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D</a:t>
            </a:r>
          </a:p>
        </p:txBody>
      </p:sp>
      <p:cxnSp>
        <p:nvCxnSpPr>
          <p:cNvPr id="13330" name="AutoShape 38">
            <a:extLst>
              <a:ext uri="{FF2B5EF4-FFF2-40B4-BE49-F238E27FC236}">
                <a16:creationId xmlns:a16="http://schemas.microsoft.com/office/drawing/2014/main" id="{BF8BE334-0772-4A8B-A018-AF51FFF63B79}"/>
              </a:ext>
            </a:extLst>
          </p:cNvPr>
          <p:cNvCxnSpPr>
            <a:cxnSpLocks noChangeAspect="1" noChangeShapeType="1"/>
            <a:stCxn id="13333" idx="7"/>
            <a:endCxn id="13329" idx="3"/>
          </p:cNvCxnSpPr>
          <p:nvPr/>
        </p:nvCxnSpPr>
        <p:spPr bwMode="auto">
          <a:xfrm flipV="1">
            <a:off x="4887914" y="4962525"/>
            <a:ext cx="350837" cy="433388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1" name="AutoShape 39">
            <a:extLst>
              <a:ext uri="{FF2B5EF4-FFF2-40B4-BE49-F238E27FC236}">
                <a16:creationId xmlns:a16="http://schemas.microsoft.com/office/drawing/2014/main" id="{4E5975C5-57C9-4977-93DC-51594478AF3C}"/>
              </a:ext>
            </a:extLst>
          </p:cNvPr>
          <p:cNvCxnSpPr>
            <a:cxnSpLocks noChangeAspect="1" noChangeShapeType="1"/>
            <a:stCxn id="13329" idx="1"/>
            <a:endCxn id="13322" idx="6"/>
          </p:cNvCxnSpPr>
          <p:nvPr/>
        </p:nvCxnSpPr>
        <p:spPr bwMode="auto">
          <a:xfrm flipH="1" flipV="1">
            <a:off x="3756026" y="4081463"/>
            <a:ext cx="1482725" cy="582612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2" name="AutoShape 40">
            <a:extLst>
              <a:ext uri="{FF2B5EF4-FFF2-40B4-BE49-F238E27FC236}">
                <a16:creationId xmlns:a16="http://schemas.microsoft.com/office/drawing/2014/main" id="{E78DA1A4-31AB-4EED-83A4-194890223456}"/>
              </a:ext>
            </a:extLst>
          </p:cNvPr>
          <p:cNvCxnSpPr>
            <a:cxnSpLocks noChangeAspect="1" noChangeShapeType="1"/>
            <a:stCxn id="13320" idx="6"/>
            <a:endCxn id="13329" idx="2"/>
          </p:cNvCxnSpPr>
          <p:nvPr/>
        </p:nvCxnSpPr>
        <p:spPr bwMode="auto">
          <a:xfrm>
            <a:off x="4348163" y="4813300"/>
            <a:ext cx="817562" cy="0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3" name="Oval 41">
            <a:extLst>
              <a:ext uri="{FF2B5EF4-FFF2-40B4-BE49-F238E27FC236}">
                <a16:creationId xmlns:a16="http://schemas.microsoft.com/office/drawing/2014/main" id="{B5046EFE-8E39-466B-A170-D2CD042E94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5176" y="5362576"/>
            <a:ext cx="366713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F</a:t>
            </a:r>
          </a:p>
        </p:txBody>
      </p:sp>
      <p:cxnSp>
        <p:nvCxnSpPr>
          <p:cNvPr id="13334" name="AutoShape 42">
            <a:extLst>
              <a:ext uri="{FF2B5EF4-FFF2-40B4-BE49-F238E27FC236}">
                <a16:creationId xmlns:a16="http://schemas.microsoft.com/office/drawing/2014/main" id="{84FDE43B-58A6-48FD-944F-6003523873C3}"/>
              </a:ext>
            </a:extLst>
          </p:cNvPr>
          <p:cNvCxnSpPr>
            <a:cxnSpLocks noChangeAspect="1" noChangeShapeType="1"/>
            <a:stCxn id="13320" idx="5"/>
            <a:endCxn id="13333" idx="1"/>
          </p:cNvCxnSpPr>
          <p:nvPr/>
        </p:nvCxnSpPr>
        <p:spPr bwMode="auto">
          <a:xfrm>
            <a:off x="4276725" y="4962525"/>
            <a:ext cx="350838" cy="433388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5" name="Text Box 43">
            <a:extLst>
              <a:ext uri="{FF2B5EF4-FFF2-40B4-BE49-F238E27FC236}">
                <a16:creationId xmlns:a16="http://schemas.microsoft.com/office/drawing/2014/main" id="{F9960E17-BC8F-4BF7-B59C-4104C5CC1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1" y="578802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DFS</a:t>
            </a:r>
          </a:p>
        </p:txBody>
      </p:sp>
      <p:sp>
        <p:nvSpPr>
          <p:cNvPr id="13336" name="Text Box 44">
            <a:extLst>
              <a:ext uri="{FF2B5EF4-FFF2-40B4-BE49-F238E27FC236}">
                <a16:creationId xmlns:a16="http://schemas.microsoft.com/office/drawing/2014/main" id="{ED449BF9-1225-49BA-948B-241CC00BE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2814" y="5788025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BFS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5DCF8E-81FD-49D8-9B5C-045A11BFFF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4920" y="1321560"/>
              <a:ext cx="7466040" cy="4953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5DCF8E-81FD-49D8-9B5C-045A11BFFF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560" y="1312200"/>
                <a:ext cx="7484760" cy="4972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84417D7-A9FF-4027-A6F2-B3CC60587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36"/>
    </mc:Choice>
    <mc:Fallback xmlns="">
      <p:transition spd="slow" advTm="112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5BC9C3-8540-44E3-81E1-42FAA9B0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59BEF2-C660-44C0-98A2-7DC395CD0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D9825-4146-4D2B-A171-BEF5024E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Graph Traversals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DCF2-6FBA-4407-8D76-8E507E34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31F2F-F67C-4584-8C24-394D387FC485}" type="slidenum">
              <a:rPr lang="en-US" altLang="ko-KR" smtClean="0"/>
              <a:pPr/>
              <a:t>24</a:t>
            </a:fld>
            <a:endParaRPr lang="en-US" altLang="ko-KR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ECAC336-C486-4D62-AB33-B819091CB3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73"/>
    </mc:Choice>
    <mc:Fallback xmlns="">
      <p:transition spd="slow" advTm="171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5">
            <a:extLst>
              <a:ext uri="{FF2B5EF4-FFF2-40B4-BE49-F238E27FC236}">
                <a16:creationId xmlns:a16="http://schemas.microsoft.com/office/drawing/2014/main" id="{A5B479E9-BC29-4365-97A9-1B606150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5123" name="Slide Number Placeholder 6">
            <a:extLst>
              <a:ext uri="{FF2B5EF4-FFF2-40B4-BE49-F238E27FC236}">
                <a16:creationId xmlns:a16="http://schemas.microsoft.com/office/drawing/2014/main" id="{273739EA-A607-4562-B745-1ECCE818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C93203A-E306-417F-99F9-B604D4EC4D7B}" type="slidenum">
              <a:rPr lang="en-US" altLang="ko-KR" sz="1400"/>
              <a:pPr eaLnBrk="1" hangingPunct="1"/>
              <a:t>3</a:t>
            </a:fld>
            <a:endParaRPr lang="en-US" altLang="ko-KR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BF83CDDC-C3D8-4F41-9613-B69DF31B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Connectivity</a:t>
            </a:r>
          </a:p>
        </p:txBody>
      </p:sp>
      <p:sp>
        <p:nvSpPr>
          <p:cNvPr id="512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A16AD72-672B-4685-8501-15F7C957F46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A graph is connected if there is a path between every pair of vertices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>
                <a:ea typeface="굴림" panose="020B0600000101010101" pitchFamily="50" charset="-127"/>
              </a:rPr>
              <a:t>A connected component of a graph G is a maximal connected subgraph of G</a:t>
            </a:r>
          </a:p>
        </p:txBody>
      </p:sp>
      <p:grpSp>
        <p:nvGrpSpPr>
          <p:cNvPr id="5126" name="Group 34">
            <a:extLst>
              <a:ext uri="{FF2B5EF4-FFF2-40B4-BE49-F238E27FC236}">
                <a16:creationId xmlns:a16="http://schemas.microsoft.com/office/drawing/2014/main" id="{1AD1F88F-E7F3-49CE-A3CB-421267446A6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48475" y="1219200"/>
            <a:ext cx="3081338" cy="1830388"/>
            <a:chOff x="2855" y="994"/>
            <a:chExt cx="2425" cy="1440"/>
          </a:xfrm>
        </p:grpSpPr>
        <p:sp>
          <p:nvSpPr>
            <p:cNvPr id="5139" name="Oval 6">
              <a:extLst>
                <a:ext uri="{FF2B5EF4-FFF2-40B4-BE49-F238E27FC236}">
                  <a16:creationId xmlns:a16="http://schemas.microsoft.com/office/drawing/2014/main" id="{E8644848-C13F-4C74-B4F1-499AB7B455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07" y="157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40" name="Oval 7">
              <a:extLst>
                <a:ext uri="{FF2B5EF4-FFF2-40B4-BE49-F238E27FC236}">
                  <a16:creationId xmlns:a16="http://schemas.microsoft.com/office/drawing/2014/main" id="{B27F37C5-BA8D-48E0-9BC6-B65FEABC05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5" y="157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41" name="Oval 8">
              <a:extLst>
                <a:ext uri="{FF2B5EF4-FFF2-40B4-BE49-F238E27FC236}">
                  <a16:creationId xmlns:a16="http://schemas.microsoft.com/office/drawing/2014/main" id="{7F8738BA-FEA8-4E98-8BB4-016DE99B1D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31" y="994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42" name="Oval 9">
              <a:extLst>
                <a:ext uri="{FF2B5EF4-FFF2-40B4-BE49-F238E27FC236}">
                  <a16:creationId xmlns:a16="http://schemas.microsoft.com/office/drawing/2014/main" id="{726500E7-9E17-468B-A292-9F7A5EDDA3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31" y="2146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cxnSp>
          <p:nvCxnSpPr>
            <p:cNvPr id="5143" name="AutoShape 11">
              <a:extLst>
                <a:ext uri="{FF2B5EF4-FFF2-40B4-BE49-F238E27FC236}">
                  <a16:creationId xmlns:a16="http://schemas.microsoft.com/office/drawing/2014/main" id="{58F35CCB-B741-4045-8ACF-DA00B21B65F2}"/>
                </a:ext>
              </a:extLst>
            </p:cNvPr>
            <p:cNvCxnSpPr>
              <a:cxnSpLocks noChangeAspect="1" noChangeShapeType="1"/>
              <a:stCxn id="5141" idx="3"/>
              <a:endCxn id="5140" idx="7"/>
            </p:cNvCxnSpPr>
            <p:nvPr/>
          </p:nvCxnSpPr>
          <p:spPr bwMode="auto">
            <a:xfrm flipH="1">
              <a:off x="3100" y="1245"/>
              <a:ext cx="373" cy="36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4" name="AutoShape 12">
              <a:extLst>
                <a:ext uri="{FF2B5EF4-FFF2-40B4-BE49-F238E27FC236}">
                  <a16:creationId xmlns:a16="http://schemas.microsoft.com/office/drawing/2014/main" id="{51B6D579-0DA9-4934-AA53-B8CB1BF89B24}"/>
                </a:ext>
              </a:extLst>
            </p:cNvPr>
            <p:cNvCxnSpPr>
              <a:cxnSpLocks noChangeAspect="1" noChangeShapeType="1"/>
              <a:stCxn id="5142" idx="1"/>
              <a:endCxn id="5140" idx="5"/>
            </p:cNvCxnSpPr>
            <p:nvPr/>
          </p:nvCxnSpPr>
          <p:spPr bwMode="auto">
            <a:xfrm flipH="1" flipV="1">
              <a:off x="3100" y="1821"/>
              <a:ext cx="373" cy="36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5" name="AutoShape 13">
              <a:extLst>
                <a:ext uri="{FF2B5EF4-FFF2-40B4-BE49-F238E27FC236}">
                  <a16:creationId xmlns:a16="http://schemas.microsoft.com/office/drawing/2014/main" id="{50BDE7B4-66FF-4856-ABF6-94C2129CAABB}"/>
                </a:ext>
              </a:extLst>
            </p:cNvPr>
            <p:cNvCxnSpPr>
              <a:cxnSpLocks noChangeAspect="1" noChangeShapeType="1"/>
              <a:stCxn id="5142" idx="7"/>
              <a:endCxn id="5139" idx="3"/>
            </p:cNvCxnSpPr>
            <p:nvPr/>
          </p:nvCxnSpPr>
          <p:spPr bwMode="auto">
            <a:xfrm flipV="1">
              <a:off x="3676" y="1821"/>
              <a:ext cx="373" cy="36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6" name="AutoShape 14">
              <a:extLst>
                <a:ext uri="{FF2B5EF4-FFF2-40B4-BE49-F238E27FC236}">
                  <a16:creationId xmlns:a16="http://schemas.microsoft.com/office/drawing/2014/main" id="{444BA651-05E0-4623-B5F7-54985649B3A7}"/>
                </a:ext>
              </a:extLst>
            </p:cNvPr>
            <p:cNvCxnSpPr>
              <a:cxnSpLocks noChangeAspect="1" noChangeShapeType="1"/>
              <a:stCxn id="5141" idx="5"/>
              <a:endCxn id="5139" idx="1"/>
            </p:cNvCxnSpPr>
            <p:nvPr/>
          </p:nvCxnSpPr>
          <p:spPr bwMode="auto">
            <a:xfrm>
              <a:off x="3676" y="1245"/>
              <a:ext cx="373" cy="36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7" name="AutoShape 15">
              <a:extLst>
                <a:ext uri="{FF2B5EF4-FFF2-40B4-BE49-F238E27FC236}">
                  <a16:creationId xmlns:a16="http://schemas.microsoft.com/office/drawing/2014/main" id="{70E8A787-AC39-4868-AC9D-85C558F7BC92}"/>
                </a:ext>
              </a:extLst>
            </p:cNvPr>
            <p:cNvCxnSpPr>
              <a:cxnSpLocks noChangeAspect="1" noChangeShapeType="1"/>
              <a:stCxn id="5141" idx="4"/>
              <a:endCxn id="5142" idx="0"/>
            </p:cNvCxnSpPr>
            <p:nvPr/>
          </p:nvCxnSpPr>
          <p:spPr bwMode="auto">
            <a:xfrm>
              <a:off x="3574" y="1287"/>
              <a:ext cx="0" cy="8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48" name="Oval 32">
              <a:extLst>
                <a:ext uri="{FF2B5EF4-FFF2-40B4-BE49-F238E27FC236}">
                  <a16:creationId xmlns:a16="http://schemas.microsoft.com/office/drawing/2014/main" id="{A5C40D66-54C9-49C5-87A6-55293E2CE8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92" y="1570"/>
              <a:ext cx="288" cy="2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cxnSp>
          <p:nvCxnSpPr>
            <p:cNvPr id="5149" name="AutoShape 33">
              <a:extLst>
                <a:ext uri="{FF2B5EF4-FFF2-40B4-BE49-F238E27FC236}">
                  <a16:creationId xmlns:a16="http://schemas.microsoft.com/office/drawing/2014/main" id="{A43CC860-A661-4E34-815D-0045BF8FF2FD}"/>
                </a:ext>
              </a:extLst>
            </p:cNvPr>
            <p:cNvCxnSpPr>
              <a:cxnSpLocks noChangeAspect="1" noChangeShapeType="1"/>
              <a:stCxn id="5139" idx="6"/>
              <a:endCxn id="5148" idx="2"/>
            </p:cNvCxnSpPr>
            <p:nvPr/>
          </p:nvCxnSpPr>
          <p:spPr bwMode="auto">
            <a:xfrm>
              <a:off x="4300" y="1713"/>
              <a:ext cx="68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7" name="Text Box 35">
            <a:extLst>
              <a:ext uri="{FF2B5EF4-FFF2-40B4-BE49-F238E27FC236}">
                <a16:creationId xmlns:a16="http://schemas.microsoft.com/office/drawing/2014/main" id="{09B4655F-CC57-4C99-B6BE-0B16B10E5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0" y="3048001"/>
            <a:ext cx="2857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Connected graph</a:t>
            </a:r>
          </a:p>
        </p:txBody>
      </p:sp>
      <p:grpSp>
        <p:nvGrpSpPr>
          <p:cNvPr id="5128" name="Group 49">
            <a:extLst>
              <a:ext uri="{FF2B5EF4-FFF2-40B4-BE49-F238E27FC236}">
                <a16:creationId xmlns:a16="http://schemas.microsoft.com/office/drawing/2014/main" id="{CD673314-5FAB-4308-9F1C-A0530DB1C525}"/>
              </a:ext>
            </a:extLst>
          </p:cNvPr>
          <p:cNvGrpSpPr>
            <a:grpSpLocks/>
          </p:cNvGrpSpPr>
          <p:nvPr/>
        </p:nvGrpSpPr>
        <p:grpSpPr bwMode="auto">
          <a:xfrm>
            <a:off x="6848475" y="3651250"/>
            <a:ext cx="3081338" cy="1830388"/>
            <a:chOff x="3353" y="2543"/>
            <a:chExt cx="1941" cy="1153"/>
          </a:xfrm>
        </p:grpSpPr>
        <p:sp>
          <p:nvSpPr>
            <p:cNvPr id="5130" name="Oval 37">
              <a:extLst>
                <a:ext uri="{FF2B5EF4-FFF2-40B4-BE49-F238E27FC236}">
                  <a16:creationId xmlns:a16="http://schemas.microsoft.com/office/drawing/2014/main" id="{58E7A8E6-F73E-4E85-AF8D-F4344158C4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75" y="3004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31" name="Oval 38">
              <a:extLst>
                <a:ext uri="{FF2B5EF4-FFF2-40B4-BE49-F238E27FC236}">
                  <a16:creationId xmlns:a16="http://schemas.microsoft.com/office/drawing/2014/main" id="{01716648-D295-430A-B7A3-02A43EE85E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53" y="3004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32" name="Oval 39">
              <a:extLst>
                <a:ext uri="{FF2B5EF4-FFF2-40B4-BE49-F238E27FC236}">
                  <a16:creationId xmlns:a16="http://schemas.microsoft.com/office/drawing/2014/main" id="{6098706C-7C96-4A9F-AFDF-4EB2A7165C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14" y="254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5133" name="Oval 40">
              <a:extLst>
                <a:ext uri="{FF2B5EF4-FFF2-40B4-BE49-F238E27FC236}">
                  <a16:creationId xmlns:a16="http://schemas.microsoft.com/office/drawing/2014/main" id="{0C3ECA2C-6D83-4B40-A112-68CB3A2BDC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14" y="3465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cxnSp>
          <p:nvCxnSpPr>
            <p:cNvPr id="5134" name="AutoShape 41">
              <a:extLst>
                <a:ext uri="{FF2B5EF4-FFF2-40B4-BE49-F238E27FC236}">
                  <a16:creationId xmlns:a16="http://schemas.microsoft.com/office/drawing/2014/main" id="{0A943D15-6CF3-4C1D-A0C0-551F8B8A20A1}"/>
                </a:ext>
              </a:extLst>
            </p:cNvPr>
            <p:cNvCxnSpPr>
              <a:cxnSpLocks noChangeAspect="1" noChangeShapeType="1"/>
              <a:stCxn id="5132" idx="3"/>
              <a:endCxn id="5131" idx="7"/>
            </p:cNvCxnSpPr>
            <p:nvPr/>
          </p:nvCxnSpPr>
          <p:spPr bwMode="auto">
            <a:xfrm flipH="1">
              <a:off x="3549" y="2744"/>
              <a:ext cx="299" cy="2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5" name="AutoShape 42">
              <a:extLst>
                <a:ext uri="{FF2B5EF4-FFF2-40B4-BE49-F238E27FC236}">
                  <a16:creationId xmlns:a16="http://schemas.microsoft.com/office/drawing/2014/main" id="{E92DAAEF-36A5-4D49-8DD3-283E82D4E7D9}"/>
                </a:ext>
              </a:extLst>
            </p:cNvPr>
            <p:cNvCxnSpPr>
              <a:cxnSpLocks noChangeAspect="1" noChangeShapeType="1"/>
              <a:stCxn id="5133" idx="1"/>
              <a:endCxn id="5131" idx="5"/>
            </p:cNvCxnSpPr>
            <p:nvPr/>
          </p:nvCxnSpPr>
          <p:spPr bwMode="auto">
            <a:xfrm flipH="1" flipV="1">
              <a:off x="3549" y="3205"/>
              <a:ext cx="299" cy="2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6" name="AutoShape 45">
              <a:extLst>
                <a:ext uri="{FF2B5EF4-FFF2-40B4-BE49-F238E27FC236}">
                  <a16:creationId xmlns:a16="http://schemas.microsoft.com/office/drawing/2014/main" id="{AB2771A3-67C9-4115-9396-A719CA4861C7}"/>
                </a:ext>
              </a:extLst>
            </p:cNvPr>
            <p:cNvCxnSpPr>
              <a:cxnSpLocks noChangeAspect="1" noChangeShapeType="1"/>
              <a:stCxn id="5132" idx="4"/>
              <a:endCxn id="5133" idx="0"/>
            </p:cNvCxnSpPr>
            <p:nvPr/>
          </p:nvCxnSpPr>
          <p:spPr bwMode="auto">
            <a:xfrm>
              <a:off x="3928" y="2778"/>
              <a:ext cx="0" cy="68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7" name="Oval 46">
              <a:extLst>
                <a:ext uri="{FF2B5EF4-FFF2-40B4-BE49-F238E27FC236}">
                  <a16:creationId xmlns:a16="http://schemas.microsoft.com/office/drawing/2014/main" id="{BC248872-654E-4468-BC80-C8E5763F27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63" y="3004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cxnSp>
          <p:nvCxnSpPr>
            <p:cNvPr id="5138" name="AutoShape 47">
              <a:extLst>
                <a:ext uri="{FF2B5EF4-FFF2-40B4-BE49-F238E27FC236}">
                  <a16:creationId xmlns:a16="http://schemas.microsoft.com/office/drawing/2014/main" id="{F813B12A-A426-48B4-A4C9-70B3F167846B}"/>
                </a:ext>
              </a:extLst>
            </p:cNvPr>
            <p:cNvCxnSpPr>
              <a:cxnSpLocks noChangeAspect="1" noChangeShapeType="1"/>
              <a:stCxn id="5130" idx="6"/>
              <a:endCxn id="5137" idx="2"/>
            </p:cNvCxnSpPr>
            <p:nvPr/>
          </p:nvCxnSpPr>
          <p:spPr bwMode="auto">
            <a:xfrm>
              <a:off x="4510" y="3119"/>
              <a:ext cx="54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9" name="Text Box 48">
            <a:extLst>
              <a:ext uri="{FF2B5EF4-FFF2-40B4-BE49-F238E27FC236}">
                <a16:creationId xmlns:a16="http://schemas.microsoft.com/office/drawing/2014/main" id="{3FAB9A11-1595-44F7-917C-843E6CCD8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00" y="5481639"/>
            <a:ext cx="36449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Non connected graph with two connected components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7B19856-DBA2-4C61-86EE-993B42B578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3720" y="654120"/>
              <a:ext cx="9281160" cy="4867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7B19856-DBA2-4C61-86EE-993B42B578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4360" y="644760"/>
                <a:ext cx="9299880" cy="48866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827986A-4215-4A14-8026-8FC6A0C99C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13"/>
    </mc:Choice>
    <mc:Fallback xmlns="">
      <p:transition spd="slow" advTm="133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4">
            <a:extLst>
              <a:ext uri="{FF2B5EF4-FFF2-40B4-BE49-F238E27FC236}">
                <a16:creationId xmlns:a16="http://schemas.microsoft.com/office/drawing/2014/main" id="{8D02CB08-34B0-4E4C-A4A7-EB150685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B08A53BF-9345-440E-9C50-BF27093E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25EB483-8E13-45D9-96D1-BCC746769A23}" type="slidenum">
              <a:rPr lang="en-US" altLang="ko-KR" sz="1400"/>
              <a:pPr eaLnBrk="1" hangingPunct="1"/>
              <a:t>4</a:t>
            </a:fld>
            <a:endParaRPr lang="en-US" altLang="ko-KR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30395FCF-751C-47A7-B6C6-48F3DEAF4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Trees and Forests</a:t>
            </a:r>
          </a:p>
        </p:txBody>
      </p:sp>
      <p:sp>
        <p:nvSpPr>
          <p:cNvPr id="614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8B7621C-D128-4ACA-983E-2A6DEC82A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676400"/>
            <a:ext cx="38862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A (free) tree is an undirected graph T such that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T is connected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T has no cycles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000">
                <a:ea typeface="굴림" panose="020B0600000101010101" pitchFamily="50" charset="-127"/>
              </a:rPr>
              <a:t>This definition of tree is different from the one of a rooted tree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A forest is an undirected graph without cycles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The connected components of a forest are trees</a:t>
            </a:r>
          </a:p>
        </p:txBody>
      </p:sp>
      <p:sp>
        <p:nvSpPr>
          <p:cNvPr id="6150" name="Text Box 4">
            <a:extLst>
              <a:ext uri="{FF2B5EF4-FFF2-40B4-BE49-F238E27FC236}">
                <a16:creationId xmlns:a16="http://schemas.microsoft.com/office/drawing/2014/main" id="{B926B710-25CC-4412-B967-77D7AD9D3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0" y="3117851"/>
            <a:ext cx="2857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Tree</a:t>
            </a:r>
          </a:p>
        </p:txBody>
      </p:sp>
      <p:sp>
        <p:nvSpPr>
          <p:cNvPr id="6151" name="Text Box 5">
            <a:extLst>
              <a:ext uri="{FF2B5EF4-FFF2-40B4-BE49-F238E27FC236}">
                <a16:creationId xmlns:a16="http://schemas.microsoft.com/office/drawing/2014/main" id="{64E42D85-F8A0-471E-8B9F-EBF2B9DF6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00" y="5699126"/>
            <a:ext cx="3644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Forest</a:t>
            </a:r>
          </a:p>
        </p:txBody>
      </p:sp>
      <p:sp>
        <p:nvSpPr>
          <p:cNvPr id="6152" name="Oval 6">
            <a:extLst>
              <a:ext uri="{FF2B5EF4-FFF2-40B4-BE49-F238E27FC236}">
                <a16:creationId xmlns:a16="http://schemas.microsoft.com/office/drawing/2014/main" id="{6A068A0D-36E8-4DDD-8651-A534CA421F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93201" y="195103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53" name="Oval 7">
            <a:extLst>
              <a:ext uri="{FF2B5EF4-FFF2-40B4-BE49-F238E27FC236}">
                <a16:creationId xmlns:a16="http://schemas.microsoft.com/office/drawing/2014/main" id="{83FA6BDC-B781-4322-BE9C-D8B67E569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3563" y="1952626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54" name="Oval 8">
            <a:extLst>
              <a:ext uri="{FF2B5EF4-FFF2-40B4-BE49-F238E27FC236}">
                <a16:creationId xmlns:a16="http://schemas.microsoft.com/office/drawing/2014/main" id="{F86EA4FD-0759-46FF-8822-ECD65E5A23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04088" y="1946276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6155" name="Oval 9">
            <a:extLst>
              <a:ext uri="{FF2B5EF4-FFF2-40B4-BE49-F238E27FC236}">
                <a16:creationId xmlns:a16="http://schemas.microsoft.com/office/drawing/2014/main" id="{1E805BDE-2724-4773-90FD-5CDD408220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8326" y="2682876"/>
            <a:ext cx="366713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6156" name="AutoShape 10">
            <a:extLst>
              <a:ext uri="{FF2B5EF4-FFF2-40B4-BE49-F238E27FC236}">
                <a16:creationId xmlns:a16="http://schemas.microsoft.com/office/drawing/2014/main" id="{BE1C0972-4764-41FC-8E07-0E5383F59883}"/>
              </a:ext>
            </a:extLst>
          </p:cNvPr>
          <p:cNvCxnSpPr>
            <a:cxnSpLocks noChangeAspect="1" noChangeShapeType="1"/>
            <a:stCxn id="6154" idx="6"/>
            <a:endCxn id="6153" idx="2"/>
          </p:cNvCxnSpPr>
          <p:nvPr/>
        </p:nvCxnSpPr>
        <p:spPr bwMode="auto">
          <a:xfrm>
            <a:off x="7678738" y="2128838"/>
            <a:ext cx="493712" cy="6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7" name="AutoShape 11">
            <a:extLst>
              <a:ext uri="{FF2B5EF4-FFF2-40B4-BE49-F238E27FC236}">
                <a16:creationId xmlns:a16="http://schemas.microsoft.com/office/drawing/2014/main" id="{3FB8AB17-179B-4547-82DC-35680CAFCE53}"/>
              </a:ext>
            </a:extLst>
          </p:cNvPr>
          <p:cNvCxnSpPr>
            <a:cxnSpLocks noChangeAspect="1" noChangeShapeType="1"/>
            <a:stCxn id="6155" idx="0"/>
            <a:endCxn id="6153" idx="4"/>
          </p:cNvCxnSpPr>
          <p:nvPr/>
        </p:nvCxnSpPr>
        <p:spPr bwMode="auto">
          <a:xfrm flipH="1" flipV="1">
            <a:off x="8366126" y="2327275"/>
            <a:ext cx="4763" cy="3444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8" name="Oval 15">
            <a:extLst>
              <a:ext uri="{FF2B5EF4-FFF2-40B4-BE49-F238E27FC236}">
                <a16:creationId xmlns:a16="http://schemas.microsoft.com/office/drawing/2014/main" id="{1AA1071A-469B-4B7E-B4D2-FEC21CD6B7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93201" y="2681288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6159" name="AutoShape 16">
            <a:extLst>
              <a:ext uri="{FF2B5EF4-FFF2-40B4-BE49-F238E27FC236}">
                <a16:creationId xmlns:a16="http://schemas.microsoft.com/office/drawing/2014/main" id="{B08270C7-0612-4F23-A9C8-E1AB1E7F0AEE}"/>
              </a:ext>
            </a:extLst>
          </p:cNvPr>
          <p:cNvCxnSpPr>
            <a:cxnSpLocks noChangeAspect="1" noChangeShapeType="1"/>
            <a:stCxn id="6152" idx="2"/>
            <a:endCxn id="6153" idx="6"/>
          </p:cNvCxnSpPr>
          <p:nvPr/>
        </p:nvCxnSpPr>
        <p:spPr bwMode="auto">
          <a:xfrm flipH="1">
            <a:off x="8558214" y="2133600"/>
            <a:ext cx="523875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0" name="AutoShape 17">
            <a:extLst>
              <a:ext uri="{FF2B5EF4-FFF2-40B4-BE49-F238E27FC236}">
                <a16:creationId xmlns:a16="http://schemas.microsoft.com/office/drawing/2014/main" id="{032CF105-2FA5-400D-A80A-937C425A13F5}"/>
              </a:ext>
            </a:extLst>
          </p:cNvPr>
          <p:cNvCxnSpPr>
            <a:cxnSpLocks noChangeAspect="1" noChangeShapeType="1"/>
            <a:stCxn id="6155" idx="6"/>
            <a:endCxn id="6158" idx="2"/>
          </p:cNvCxnSpPr>
          <p:nvPr/>
        </p:nvCxnSpPr>
        <p:spPr bwMode="auto">
          <a:xfrm flipV="1">
            <a:off x="8562976" y="2863850"/>
            <a:ext cx="519113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61" name="Group 51">
            <a:extLst>
              <a:ext uri="{FF2B5EF4-FFF2-40B4-BE49-F238E27FC236}">
                <a16:creationId xmlns:a16="http://schemas.microsoft.com/office/drawing/2014/main" id="{B3EAB56B-B3D3-4BEC-A45B-181886DA0EEE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4368800"/>
            <a:ext cx="3657600" cy="1098550"/>
            <a:chOff x="3168" y="2752"/>
            <a:chExt cx="2304" cy="692"/>
          </a:xfrm>
        </p:grpSpPr>
        <p:sp>
          <p:nvSpPr>
            <p:cNvPr id="6162" name="Oval 34">
              <a:extLst>
                <a:ext uri="{FF2B5EF4-FFF2-40B4-BE49-F238E27FC236}">
                  <a16:creationId xmlns:a16="http://schemas.microsoft.com/office/drawing/2014/main" id="{7AA4D42A-16B2-467F-BDD0-D3B89B38BF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68" y="2982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grpSp>
          <p:nvGrpSpPr>
            <p:cNvPr id="6163" name="Group 50">
              <a:extLst>
                <a:ext uri="{FF2B5EF4-FFF2-40B4-BE49-F238E27FC236}">
                  <a16:creationId xmlns:a16="http://schemas.microsoft.com/office/drawing/2014/main" id="{11C75DC7-F134-4959-9547-B4F2492EEA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1" y="2752"/>
              <a:ext cx="685" cy="692"/>
              <a:chOff x="3722" y="2755"/>
              <a:chExt cx="685" cy="692"/>
            </a:xfrm>
          </p:grpSpPr>
          <p:sp>
            <p:nvSpPr>
              <p:cNvPr id="6172" name="Oval 32">
                <a:extLst>
                  <a:ext uri="{FF2B5EF4-FFF2-40B4-BE49-F238E27FC236}">
                    <a16:creationId xmlns:a16="http://schemas.microsoft.com/office/drawing/2014/main" id="{ADD82047-BA06-4B07-8841-6C906EF04F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" y="2755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73" name="Oval 33">
                <a:extLst>
                  <a:ext uri="{FF2B5EF4-FFF2-40B4-BE49-F238E27FC236}">
                    <a16:creationId xmlns:a16="http://schemas.microsoft.com/office/drawing/2014/main" id="{33B34C7D-4C21-48B0-BA1A-32D523A19F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22" y="2756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74" name="Oval 35">
                <a:extLst>
                  <a:ext uri="{FF2B5EF4-FFF2-40B4-BE49-F238E27FC236}">
                    <a16:creationId xmlns:a16="http://schemas.microsoft.com/office/drawing/2014/main" id="{DC6DEF11-B394-4E3C-8E58-5AC98E13B15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25" y="3216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cxnSp>
            <p:nvCxnSpPr>
              <p:cNvPr id="6175" name="AutoShape 37">
                <a:extLst>
                  <a:ext uri="{FF2B5EF4-FFF2-40B4-BE49-F238E27FC236}">
                    <a16:creationId xmlns:a16="http://schemas.microsoft.com/office/drawing/2014/main" id="{FECC2D5D-673C-468C-AF83-B23AE4246950}"/>
                  </a:ext>
                </a:extLst>
              </p:cNvPr>
              <p:cNvCxnSpPr>
                <a:cxnSpLocks noChangeAspect="1" noChangeShapeType="1"/>
                <a:stCxn id="6174" idx="0"/>
                <a:endCxn id="6173" idx="4"/>
              </p:cNvCxnSpPr>
              <p:nvPr/>
            </p:nvCxnSpPr>
            <p:spPr bwMode="auto">
              <a:xfrm flipH="1" flipV="1">
                <a:off x="3837" y="2992"/>
                <a:ext cx="3" cy="21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176" name="Oval 38">
                <a:extLst>
                  <a:ext uri="{FF2B5EF4-FFF2-40B4-BE49-F238E27FC236}">
                    <a16:creationId xmlns:a16="http://schemas.microsoft.com/office/drawing/2014/main" id="{2DD691F7-9BE0-481F-9BA1-7494D3C2F8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" y="3215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cxnSp>
            <p:nvCxnSpPr>
              <p:cNvPr id="6177" name="AutoShape 39">
                <a:extLst>
                  <a:ext uri="{FF2B5EF4-FFF2-40B4-BE49-F238E27FC236}">
                    <a16:creationId xmlns:a16="http://schemas.microsoft.com/office/drawing/2014/main" id="{2B01468C-B10C-4E29-BB13-84C06B8E3E6D}"/>
                  </a:ext>
                </a:extLst>
              </p:cNvPr>
              <p:cNvCxnSpPr>
                <a:cxnSpLocks noChangeAspect="1" noChangeShapeType="1"/>
                <a:stCxn id="6172" idx="2"/>
                <a:endCxn id="6173" idx="6"/>
              </p:cNvCxnSpPr>
              <p:nvPr/>
            </p:nvCxnSpPr>
            <p:spPr bwMode="auto">
              <a:xfrm flipH="1">
                <a:off x="3958" y="2870"/>
                <a:ext cx="211" cy="1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78" name="AutoShape 40">
                <a:extLst>
                  <a:ext uri="{FF2B5EF4-FFF2-40B4-BE49-F238E27FC236}">
                    <a16:creationId xmlns:a16="http://schemas.microsoft.com/office/drawing/2014/main" id="{55C1E7D0-DCC4-42C2-BF53-BEAAFDC780D5}"/>
                  </a:ext>
                </a:extLst>
              </p:cNvPr>
              <p:cNvCxnSpPr>
                <a:cxnSpLocks noChangeAspect="1" noChangeShapeType="1"/>
                <a:stCxn id="6174" idx="6"/>
                <a:endCxn id="6176" idx="2"/>
              </p:cNvCxnSpPr>
              <p:nvPr/>
            </p:nvCxnSpPr>
            <p:spPr bwMode="auto">
              <a:xfrm flipV="1">
                <a:off x="3961" y="3330"/>
                <a:ext cx="208" cy="1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164" name="Group 49">
              <a:extLst>
                <a:ext uri="{FF2B5EF4-FFF2-40B4-BE49-F238E27FC236}">
                  <a16:creationId xmlns:a16="http://schemas.microsoft.com/office/drawing/2014/main" id="{2803CA0D-474A-4671-8A7D-A0A13C05A60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668" y="2752"/>
              <a:ext cx="804" cy="692"/>
              <a:chOff x="4668" y="2755"/>
              <a:chExt cx="804" cy="692"/>
            </a:xfrm>
          </p:grpSpPr>
          <p:sp>
            <p:nvSpPr>
              <p:cNvPr id="6165" name="Oval 41">
                <a:extLst>
                  <a:ext uri="{FF2B5EF4-FFF2-40B4-BE49-F238E27FC236}">
                    <a16:creationId xmlns:a16="http://schemas.microsoft.com/office/drawing/2014/main" id="{AAF6CDC3-1D22-4141-8DEB-758D53F137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41" y="2755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66" name="Oval 42">
                <a:extLst>
                  <a:ext uri="{FF2B5EF4-FFF2-40B4-BE49-F238E27FC236}">
                    <a16:creationId xmlns:a16="http://schemas.microsoft.com/office/drawing/2014/main" id="{4B51D528-ED96-4D07-88B2-66DCD911A66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68" y="2756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67" name="Oval 43">
                <a:extLst>
                  <a:ext uri="{FF2B5EF4-FFF2-40B4-BE49-F238E27FC236}">
                    <a16:creationId xmlns:a16="http://schemas.microsoft.com/office/drawing/2014/main" id="{F5B0960E-336F-4050-9078-54A0C73E0B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71" y="3216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68" name="Oval 44">
                <a:extLst>
                  <a:ext uri="{FF2B5EF4-FFF2-40B4-BE49-F238E27FC236}">
                    <a16:creationId xmlns:a16="http://schemas.microsoft.com/office/drawing/2014/main" id="{09640A1C-A206-4F1D-9D15-7780959767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56" y="3024"/>
                <a:ext cx="231" cy="23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cxnSp>
            <p:nvCxnSpPr>
              <p:cNvPr id="6169" name="AutoShape 46">
                <a:extLst>
                  <a:ext uri="{FF2B5EF4-FFF2-40B4-BE49-F238E27FC236}">
                    <a16:creationId xmlns:a16="http://schemas.microsoft.com/office/drawing/2014/main" id="{57DC97A1-219C-4B4F-8B69-0C2E435C04D1}"/>
                  </a:ext>
                </a:extLst>
              </p:cNvPr>
              <p:cNvCxnSpPr>
                <a:cxnSpLocks noChangeAspect="1" noChangeShapeType="1"/>
                <a:stCxn id="6168" idx="1"/>
                <a:endCxn id="6166" idx="5"/>
              </p:cNvCxnSpPr>
              <p:nvPr/>
            </p:nvCxnSpPr>
            <p:spPr bwMode="auto">
              <a:xfrm flipH="1" flipV="1">
                <a:off x="4865" y="2959"/>
                <a:ext cx="124" cy="92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70" name="AutoShape 47">
                <a:extLst>
                  <a:ext uri="{FF2B5EF4-FFF2-40B4-BE49-F238E27FC236}">
                    <a16:creationId xmlns:a16="http://schemas.microsoft.com/office/drawing/2014/main" id="{5281A154-0DAC-47BC-9832-C75506C0BFAC}"/>
                  </a:ext>
                </a:extLst>
              </p:cNvPr>
              <p:cNvCxnSpPr>
                <a:cxnSpLocks noChangeAspect="1" noChangeShapeType="1"/>
                <a:stCxn id="6167" idx="0"/>
                <a:endCxn id="6166" idx="4"/>
              </p:cNvCxnSpPr>
              <p:nvPr/>
            </p:nvCxnSpPr>
            <p:spPr bwMode="auto">
              <a:xfrm flipH="1" flipV="1">
                <a:off x="4783" y="2992"/>
                <a:ext cx="3" cy="21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71" name="AutoShape 48">
                <a:extLst>
                  <a:ext uri="{FF2B5EF4-FFF2-40B4-BE49-F238E27FC236}">
                    <a16:creationId xmlns:a16="http://schemas.microsoft.com/office/drawing/2014/main" id="{4A4C0361-9D99-44B8-8F42-B212502D299D}"/>
                  </a:ext>
                </a:extLst>
              </p:cNvPr>
              <p:cNvCxnSpPr>
                <a:cxnSpLocks noChangeAspect="1" noChangeShapeType="1"/>
                <a:stCxn id="6165" idx="2"/>
                <a:endCxn id="6166" idx="6"/>
              </p:cNvCxnSpPr>
              <p:nvPr/>
            </p:nvCxnSpPr>
            <p:spPr bwMode="auto">
              <a:xfrm flipH="1">
                <a:off x="4904" y="2870"/>
                <a:ext cx="330" cy="1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C8F252-2814-411C-A5ED-719B080B36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09880" y="1513800"/>
              <a:ext cx="7807320" cy="4614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C8F252-2814-411C-A5ED-719B080B36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0520" y="1504440"/>
                <a:ext cx="7826040" cy="4632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CE6BBF-26A9-4FCC-B04A-6ED5E2C0E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78"/>
    </mc:Choice>
    <mc:Fallback xmlns="">
      <p:transition spd="slow" advTm="95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>
            <a:extLst>
              <a:ext uri="{FF2B5EF4-FFF2-40B4-BE49-F238E27FC236}">
                <a16:creationId xmlns:a16="http://schemas.microsoft.com/office/drawing/2014/main" id="{2A30CE96-6956-4BAE-85D8-43BDBBB4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D37F78CE-EF6F-4D9A-AFE7-003760D9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7BB6980-59E4-4A58-A799-6026C75DE9C8}" type="slidenum">
              <a:rPr lang="en-US" altLang="ko-KR" sz="1400"/>
              <a:pPr eaLnBrk="1" hangingPunct="1"/>
              <a:t>5</a:t>
            </a:fld>
            <a:endParaRPr lang="en-US" altLang="ko-KR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FA87F326-6F39-40DF-BEB8-2AA8F78F7A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Spanning Trees and Forests</a:t>
            </a:r>
          </a:p>
        </p:txBody>
      </p:sp>
      <p:sp>
        <p:nvSpPr>
          <p:cNvPr id="717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6E1C8A1-F384-40DA-8F46-E9AB0FBE6A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776414"/>
            <a:ext cx="3581400" cy="4243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A spanning tree of a connected graph is a spanning subgraph that is a tree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A spanning tree is not unique unless the graph is a tree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Spanning trees have applications to the design of communication networks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A spanning forest of a graph is a spanning subgraph that is a forest</a:t>
            </a:r>
          </a:p>
        </p:txBody>
      </p:sp>
      <p:sp>
        <p:nvSpPr>
          <p:cNvPr id="7174" name="Text Box 4">
            <a:extLst>
              <a:ext uri="{FF2B5EF4-FFF2-40B4-BE49-F238E27FC236}">
                <a16:creationId xmlns:a16="http://schemas.microsoft.com/office/drawing/2014/main" id="{F3943BF1-2EEC-4E0B-A9F3-7576D252A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0" y="3355976"/>
            <a:ext cx="2857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Graph</a:t>
            </a:r>
          </a:p>
        </p:txBody>
      </p:sp>
      <p:sp>
        <p:nvSpPr>
          <p:cNvPr id="7175" name="Text Box 5">
            <a:extLst>
              <a:ext uri="{FF2B5EF4-FFF2-40B4-BE49-F238E27FC236}">
                <a16:creationId xmlns:a16="http://schemas.microsoft.com/office/drawing/2014/main" id="{0E8D4287-E07B-4F31-B28B-E1336641C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00" y="5937251"/>
            <a:ext cx="3644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Spanning tree</a:t>
            </a:r>
          </a:p>
        </p:txBody>
      </p:sp>
      <p:sp>
        <p:nvSpPr>
          <p:cNvPr id="7176" name="Oval 6">
            <a:extLst>
              <a:ext uri="{FF2B5EF4-FFF2-40B4-BE49-F238E27FC236}">
                <a16:creationId xmlns:a16="http://schemas.microsoft.com/office/drawing/2014/main" id="{622179B2-4269-47A1-BA93-82F6EBDC9C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12151" y="2189163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77" name="Oval 7">
            <a:extLst>
              <a:ext uri="{FF2B5EF4-FFF2-40B4-BE49-F238E27FC236}">
                <a16:creationId xmlns:a16="http://schemas.microsoft.com/office/drawing/2014/main" id="{A1646797-B97D-4B7A-9D75-00C2920CD5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48476" y="2189163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78" name="Oval 8">
            <a:extLst>
              <a:ext uri="{FF2B5EF4-FFF2-40B4-BE49-F238E27FC236}">
                <a16:creationId xmlns:a16="http://schemas.microsoft.com/office/drawing/2014/main" id="{90C2678B-1259-4739-8189-0D6475182D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80313" y="1457326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79" name="Oval 9">
            <a:extLst>
              <a:ext uri="{FF2B5EF4-FFF2-40B4-BE49-F238E27FC236}">
                <a16:creationId xmlns:a16="http://schemas.microsoft.com/office/drawing/2014/main" id="{56B203E5-6249-4F10-B4BD-4893D96195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80313" y="2921001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7180" name="AutoShape 10">
            <a:extLst>
              <a:ext uri="{FF2B5EF4-FFF2-40B4-BE49-F238E27FC236}">
                <a16:creationId xmlns:a16="http://schemas.microsoft.com/office/drawing/2014/main" id="{F57D795D-9608-49F2-AAA9-CB29FE157637}"/>
              </a:ext>
            </a:extLst>
          </p:cNvPr>
          <p:cNvCxnSpPr>
            <a:cxnSpLocks noChangeAspect="1" noChangeShapeType="1"/>
            <a:stCxn id="7178" idx="3"/>
            <a:endCxn id="7177" idx="7"/>
          </p:cNvCxnSpPr>
          <p:nvPr/>
        </p:nvCxnSpPr>
        <p:spPr bwMode="auto">
          <a:xfrm flipH="1">
            <a:off x="7159626" y="1776414"/>
            <a:ext cx="474663" cy="4587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1" name="AutoShape 11">
            <a:extLst>
              <a:ext uri="{FF2B5EF4-FFF2-40B4-BE49-F238E27FC236}">
                <a16:creationId xmlns:a16="http://schemas.microsoft.com/office/drawing/2014/main" id="{E8E16E2E-D9A0-42B6-BB3B-57DF3A2D77DB}"/>
              </a:ext>
            </a:extLst>
          </p:cNvPr>
          <p:cNvCxnSpPr>
            <a:cxnSpLocks noChangeAspect="1" noChangeShapeType="1"/>
            <a:stCxn id="7179" idx="1"/>
            <a:endCxn id="7177" idx="5"/>
          </p:cNvCxnSpPr>
          <p:nvPr/>
        </p:nvCxnSpPr>
        <p:spPr bwMode="auto">
          <a:xfrm flipH="1" flipV="1">
            <a:off x="7159626" y="2508250"/>
            <a:ext cx="474663" cy="4587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2" name="AutoShape 12">
            <a:extLst>
              <a:ext uri="{FF2B5EF4-FFF2-40B4-BE49-F238E27FC236}">
                <a16:creationId xmlns:a16="http://schemas.microsoft.com/office/drawing/2014/main" id="{B77E5CF7-817F-49ED-8581-4885F2F1C6AA}"/>
              </a:ext>
            </a:extLst>
          </p:cNvPr>
          <p:cNvCxnSpPr>
            <a:cxnSpLocks noChangeAspect="1" noChangeShapeType="1"/>
            <a:stCxn id="7179" idx="7"/>
            <a:endCxn id="7176" idx="3"/>
          </p:cNvCxnSpPr>
          <p:nvPr/>
        </p:nvCxnSpPr>
        <p:spPr bwMode="auto">
          <a:xfrm flipV="1">
            <a:off x="7891463" y="2508250"/>
            <a:ext cx="474662" cy="4587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3" name="AutoShape 13">
            <a:extLst>
              <a:ext uri="{FF2B5EF4-FFF2-40B4-BE49-F238E27FC236}">
                <a16:creationId xmlns:a16="http://schemas.microsoft.com/office/drawing/2014/main" id="{2CD10B2D-46E0-457B-BCD0-B1CF1130839A}"/>
              </a:ext>
            </a:extLst>
          </p:cNvPr>
          <p:cNvCxnSpPr>
            <a:cxnSpLocks noChangeAspect="1" noChangeShapeType="1"/>
            <a:stCxn id="7178" idx="5"/>
            <a:endCxn id="7176" idx="1"/>
          </p:cNvCxnSpPr>
          <p:nvPr/>
        </p:nvCxnSpPr>
        <p:spPr bwMode="auto">
          <a:xfrm>
            <a:off x="7891463" y="1776414"/>
            <a:ext cx="474662" cy="4587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4" name="AutoShape 14">
            <a:extLst>
              <a:ext uri="{FF2B5EF4-FFF2-40B4-BE49-F238E27FC236}">
                <a16:creationId xmlns:a16="http://schemas.microsoft.com/office/drawing/2014/main" id="{A8E1138B-04D6-4A94-BD69-F79F9DD01A8B}"/>
              </a:ext>
            </a:extLst>
          </p:cNvPr>
          <p:cNvCxnSpPr>
            <a:cxnSpLocks noChangeAspect="1" noChangeShapeType="1"/>
            <a:stCxn id="7178" idx="4"/>
            <a:endCxn id="7179" idx="0"/>
          </p:cNvCxnSpPr>
          <p:nvPr/>
        </p:nvCxnSpPr>
        <p:spPr bwMode="auto">
          <a:xfrm>
            <a:off x="7761288" y="1830389"/>
            <a:ext cx="0" cy="1082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5" name="Oval 15">
            <a:extLst>
              <a:ext uri="{FF2B5EF4-FFF2-40B4-BE49-F238E27FC236}">
                <a16:creationId xmlns:a16="http://schemas.microsoft.com/office/drawing/2014/main" id="{72275EC9-881B-47F8-82CD-7320AA2F02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63101" y="2189163"/>
            <a:ext cx="366713" cy="36671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7186" name="AutoShape 16">
            <a:extLst>
              <a:ext uri="{FF2B5EF4-FFF2-40B4-BE49-F238E27FC236}">
                <a16:creationId xmlns:a16="http://schemas.microsoft.com/office/drawing/2014/main" id="{467BEA0B-2A5C-4833-B1BC-CE450A23977E}"/>
              </a:ext>
            </a:extLst>
          </p:cNvPr>
          <p:cNvCxnSpPr>
            <a:cxnSpLocks noChangeAspect="1" noChangeShapeType="1"/>
            <a:stCxn id="7176" idx="6"/>
            <a:endCxn id="7185" idx="2"/>
          </p:cNvCxnSpPr>
          <p:nvPr/>
        </p:nvCxnSpPr>
        <p:spPr bwMode="auto">
          <a:xfrm>
            <a:off x="8685213" y="2371725"/>
            <a:ext cx="869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7" name="AutoShape 17">
            <a:extLst>
              <a:ext uri="{FF2B5EF4-FFF2-40B4-BE49-F238E27FC236}">
                <a16:creationId xmlns:a16="http://schemas.microsoft.com/office/drawing/2014/main" id="{93EFC004-2988-4475-9B62-3363B57B6BA5}"/>
              </a:ext>
            </a:extLst>
          </p:cNvPr>
          <p:cNvCxnSpPr>
            <a:cxnSpLocks noChangeAspect="1" noChangeShapeType="1"/>
            <a:stCxn id="7179" idx="6"/>
            <a:endCxn id="7185" idx="3"/>
          </p:cNvCxnSpPr>
          <p:nvPr/>
        </p:nvCxnSpPr>
        <p:spPr bwMode="auto">
          <a:xfrm flipV="1">
            <a:off x="7954964" y="2511425"/>
            <a:ext cx="1660525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8" name="AutoShape 18">
            <a:extLst>
              <a:ext uri="{FF2B5EF4-FFF2-40B4-BE49-F238E27FC236}">
                <a16:creationId xmlns:a16="http://schemas.microsoft.com/office/drawing/2014/main" id="{FEBBDCB7-025C-4C7A-98AF-57C86D4F1452}"/>
              </a:ext>
            </a:extLst>
          </p:cNvPr>
          <p:cNvCxnSpPr>
            <a:cxnSpLocks noChangeAspect="1" noChangeShapeType="1"/>
            <a:stCxn id="7185" idx="1"/>
            <a:endCxn id="7178" idx="6"/>
          </p:cNvCxnSpPr>
          <p:nvPr/>
        </p:nvCxnSpPr>
        <p:spPr bwMode="auto">
          <a:xfrm flipH="1" flipV="1">
            <a:off x="7954964" y="1639889"/>
            <a:ext cx="1660525" cy="5921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9" name="Oval 19">
            <a:extLst>
              <a:ext uri="{FF2B5EF4-FFF2-40B4-BE49-F238E27FC236}">
                <a16:creationId xmlns:a16="http://schemas.microsoft.com/office/drawing/2014/main" id="{15146F1A-3F3E-4EFF-9B19-3CED44CA20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10563" y="4770438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90" name="Oval 20">
            <a:extLst>
              <a:ext uri="{FF2B5EF4-FFF2-40B4-BE49-F238E27FC236}">
                <a16:creationId xmlns:a16="http://schemas.microsoft.com/office/drawing/2014/main" id="{954CB056-FE41-46A6-B5B4-4B6CD1D74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46888" y="4770438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91" name="Oval 21">
            <a:extLst>
              <a:ext uri="{FF2B5EF4-FFF2-40B4-BE49-F238E27FC236}">
                <a16:creationId xmlns:a16="http://schemas.microsoft.com/office/drawing/2014/main" id="{AB332927-5CE8-4141-BDA1-DAE0E321AB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78726" y="4038601"/>
            <a:ext cx="366713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7192" name="Oval 22">
            <a:extLst>
              <a:ext uri="{FF2B5EF4-FFF2-40B4-BE49-F238E27FC236}">
                <a16:creationId xmlns:a16="http://schemas.microsoft.com/office/drawing/2014/main" id="{E6EF8B99-4B94-446F-B6EA-494BE83C66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78726" y="5502276"/>
            <a:ext cx="366713" cy="366713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7193" name="AutoShape 23">
            <a:extLst>
              <a:ext uri="{FF2B5EF4-FFF2-40B4-BE49-F238E27FC236}">
                <a16:creationId xmlns:a16="http://schemas.microsoft.com/office/drawing/2014/main" id="{600A3C8A-13AB-499A-89DD-74F7A9663AD5}"/>
              </a:ext>
            </a:extLst>
          </p:cNvPr>
          <p:cNvCxnSpPr>
            <a:cxnSpLocks noChangeAspect="1" noChangeShapeType="1"/>
            <a:stCxn id="7191" idx="3"/>
            <a:endCxn id="7190" idx="7"/>
          </p:cNvCxnSpPr>
          <p:nvPr/>
        </p:nvCxnSpPr>
        <p:spPr bwMode="auto">
          <a:xfrm flipH="1">
            <a:off x="7158038" y="4357689"/>
            <a:ext cx="474662" cy="4587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94" name="AutoShape 24">
            <a:extLst>
              <a:ext uri="{FF2B5EF4-FFF2-40B4-BE49-F238E27FC236}">
                <a16:creationId xmlns:a16="http://schemas.microsoft.com/office/drawing/2014/main" id="{A57C5AA8-B5F9-4B4A-BECE-D1F0D6DEDF51}"/>
              </a:ext>
            </a:extLst>
          </p:cNvPr>
          <p:cNvCxnSpPr>
            <a:cxnSpLocks noChangeAspect="1" noChangeShapeType="1"/>
            <a:stCxn id="7192" idx="1"/>
            <a:endCxn id="7190" idx="5"/>
          </p:cNvCxnSpPr>
          <p:nvPr/>
        </p:nvCxnSpPr>
        <p:spPr bwMode="auto">
          <a:xfrm flipH="1" flipV="1">
            <a:off x="7158038" y="5089525"/>
            <a:ext cx="474662" cy="45878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95" name="AutoShape 25">
            <a:extLst>
              <a:ext uri="{FF2B5EF4-FFF2-40B4-BE49-F238E27FC236}">
                <a16:creationId xmlns:a16="http://schemas.microsoft.com/office/drawing/2014/main" id="{121724D2-E8B4-47F5-85F8-FA97E2568420}"/>
              </a:ext>
            </a:extLst>
          </p:cNvPr>
          <p:cNvCxnSpPr>
            <a:cxnSpLocks noChangeAspect="1" noChangeShapeType="1"/>
            <a:stCxn id="7192" idx="7"/>
            <a:endCxn id="7189" idx="3"/>
          </p:cNvCxnSpPr>
          <p:nvPr/>
        </p:nvCxnSpPr>
        <p:spPr bwMode="auto">
          <a:xfrm flipV="1">
            <a:off x="7889876" y="5089525"/>
            <a:ext cx="474663" cy="45878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96" name="AutoShape 26">
            <a:extLst>
              <a:ext uri="{FF2B5EF4-FFF2-40B4-BE49-F238E27FC236}">
                <a16:creationId xmlns:a16="http://schemas.microsoft.com/office/drawing/2014/main" id="{CA53FCE9-4E03-4380-9783-6980EDBEA487}"/>
              </a:ext>
            </a:extLst>
          </p:cNvPr>
          <p:cNvCxnSpPr>
            <a:cxnSpLocks noChangeAspect="1" noChangeShapeType="1"/>
            <a:stCxn id="7191" idx="5"/>
            <a:endCxn id="7189" idx="1"/>
          </p:cNvCxnSpPr>
          <p:nvPr/>
        </p:nvCxnSpPr>
        <p:spPr bwMode="auto">
          <a:xfrm>
            <a:off x="7889876" y="4357689"/>
            <a:ext cx="474663" cy="4587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97" name="AutoShape 27">
            <a:extLst>
              <a:ext uri="{FF2B5EF4-FFF2-40B4-BE49-F238E27FC236}">
                <a16:creationId xmlns:a16="http://schemas.microsoft.com/office/drawing/2014/main" id="{CC817508-C787-46D0-8E44-4A0492BAFD68}"/>
              </a:ext>
            </a:extLst>
          </p:cNvPr>
          <p:cNvCxnSpPr>
            <a:cxnSpLocks noChangeAspect="1" noChangeShapeType="1"/>
            <a:stCxn id="7191" idx="4"/>
            <a:endCxn id="7192" idx="0"/>
          </p:cNvCxnSpPr>
          <p:nvPr/>
        </p:nvCxnSpPr>
        <p:spPr bwMode="auto">
          <a:xfrm>
            <a:off x="7759700" y="4411664"/>
            <a:ext cx="0" cy="108267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98" name="Oval 28">
            <a:extLst>
              <a:ext uri="{FF2B5EF4-FFF2-40B4-BE49-F238E27FC236}">
                <a16:creationId xmlns:a16="http://schemas.microsoft.com/office/drawing/2014/main" id="{3AFAC913-B40B-4EB6-910A-55D92E92D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61513" y="4770438"/>
            <a:ext cx="366712" cy="366712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7199" name="AutoShape 29">
            <a:extLst>
              <a:ext uri="{FF2B5EF4-FFF2-40B4-BE49-F238E27FC236}">
                <a16:creationId xmlns:a16="http://schemas.microsoft.com/office/drawing/2014/main" id="{F3379436-8739-47F8-962C-998E4BF00395}"/>
              </a:ext>
            </a:extLst>
          </p:cNvPr>
          <p:cNvCxnSpPr>
            <a:cxnSpLocks noChangeAspect="1" noChangeShapeType="1"/>
            <a:stCxn id="7189" idx="6"/>
            <a:endCxn id="7198" idx="2"/>
          </p:cNvCxnSpPr>
          <p:nvPr/>
        </p:nvCxnSpPr>
        <p:spPr bwMode="auto">
          <a:xfrm>
            <a:off x="8683625" y="4953000"/>
            <a:ext cx="86995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00" name="AutoShape 30">
            <a:extLst>
              <a:ext uri="{FF2B5EF4-FFF2-40B4-BE49-F238E27FC236}">
                <a16:creationId xmlns:a16="http://schemas.microsoft.com/office/drawing/2014/main" id="{785C97C8-1C70-49FE-8A29-84F7C7ECFEFF}"/>
              </a:ext>
            </a:extLst>
          </p:cNvPr>
          <p:cNvCxnSpPr>
            <a:cxnSpLocks noChangeAspect="1" noChangeShapeType="1"/>
            <a:stCxn id="7192" idx="6"/>
            <a:endCxn id="7198" idx="3"/>
          </p:cNvCxnSpPr>
          <p:nvPr/>
        </p:nvCxnSpPr>
        <p:spPr bwMode="auto">
          <a:xfrm flipV="1">
            <a:off x="7953376" y="5092700"/>
            <a:ext cx="1660525" cy="59213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01" name="AutoShape 31">
            <a:extLst>
              <a:ext uri="{FF2B5EF4-FFF2-40B4-BE49-F238E27FC236}">
                <a16:creationId xmlns:a16="http://schemas.microsoft.com/office/drawing/2014/main" id="{24151423-FCC6-4A69-823A-2F3FF480C8DB}"/>
              </a:ext>
            </a:extLst>
          </p:cNvPr>
          <p:cNvCxnSpPr>
            <a:cxnSpLocks noChangeAspect="1" noChangeShapeType="1"/>
            <a:stCxn id="7198" idx="1"/>
            <a:endCxn id="7191" idx="6"/>
          </p:cNvCxnSpPr>
          <p:nvPr/>
        </p:nvCxnSpPr>
        <p:spPr bwMode="auto">
          <a:xfrm flipH="1" flipV="1">
            <a:off x="7953376" y="4221164"/>
            <a:ext cx="1660525" cy="59213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4FDDDA-B20D-4EBD-9AD9-041FDCB5761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2520" y="994680"/>
              <a:ext cx="7693920" cy="432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4FDDDA-B20D-4EBD-9AD9-041FDCB576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3160" y="985320"/>
                <a:ext cx="7712640" cy="4346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86B2ED8-53D3-4E49-B34C-6F06B5A2C8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821"/>
    </mc:Choice>
    <mc:Fallback xmlns="">
      <p:transition spd="slow" advTm="227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5">
            <a:extLst>
              <a:ext uri="{FF2B5EF4-FFF2-40B4-BE49-F238E27FC236}">
                <a16:creationId xmlns:a16="http://schemas.microsoft.com/office/drawing/2014/main" id="{6BEC0B12-E8F3-40D3-A5DE-71E8BF40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8195" name="Slide Number Placeholder 6">
            <a:extLst>
              <a:ext uri="{FF2B5EF4-FFF2-40B4-BE49-F238E27FC236}">
                <a16:creationId xmlns:a16="http://schemas.microsoft.com/office/drawing/2014/main" id="{E9933B4A-AC95-4224-9B2F-C6B2864E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B1EA2D7-7BEE-470A-BE22-BD2AE887CEF4}" type="slidenum">
              <a:rPr lang="en-US" altLang="ko-KR" sz="1400"/>
              <a:pPr eaLnBrk="1" hangingPunct="1"/>
              <a:t>6</a:t>
            </a:fld>
            <a:endParaRPr lang="en-US" altLang="ko-KR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E95AD9F4-084B-4253-9F46-1027A23BA9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Depth-First Search</a:t>
            </a:r>
            <a:endParaRPr lang="en-US" altLang="ko-KR"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819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A14CAC6-01DD-4E40-B016-B88014EB8AE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62200" y="1676400"/>
            <a:ext cx="38100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Depth-first search (DFS) is a general technique for traversing a graph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A DFS traversal of a graph 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Visits all the vertices and edges of 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Determines whether G is connected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Computes the connected components of 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Computes a spanning forest of G</a:t>
            </a:r>
          </a:p>
        </p:txBody>
      </p:sp>
      <p:sp>
        <p:nvSpPr>
          <p:cNvPr id="8198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D8CF2D8-8F9B-4ECB-9CCE-8526A31FD03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24600" y="1676400"/>
            <a:ext cx="38100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DFS on a graph with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400">
                <a:ea typeface="굴림" panose="020B0600000101010101" pitchFamily="50" charset="-127"/>
              </a:rPr>
              <a:t> vertices and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m</a:t>
            </a:r>
            <a:r>
              <a:rPr lang="en-US" altLang="ko-KR" sz="2400">
                <a:ea typeface="굴림" panose="020B0600000101010101" pitchFamily="50" charset="-127"/>
              </a:rPr>
              <a:t> edges takes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400">
                <a:latin typeface="Symbol" panose="05050102010706020507" pitchFamily="18" charset="2"/>
                <a:ea typeface="굴림" panose="020B0600000101010101" pitchFamily="50" charset="-127"/>
              </a:rPr>
              <a:t> +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m</a:t>
            </a: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 )</a:t>
            </a:r>
            <a:r>
              <a:rPr lang="en-US" altLang="ko-KR" sz="2400">
                <a:ea typeface="굴림" panose="020B0600000101010101" pitchFamily="50" charset="-127"/>
              </a:rPr>
              <a:t>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>
                <a:ea typeface="굴림" panose="020B0600000101010101" pitchFamily="50" charset="-127"/>
              </a:rPr>
              <a:t>DFS can be further extended to solve other graph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Find and report a path between two given vertices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>
                <a:ea typeface="굴림" panose="020B0600000101010101" pitchFamily="50" charset="-127"/>
              </a:rPr>
              <a:t>Find a cycle in the graph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9D490A-E130-4F54-8AF8-3B71B3CC59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86760" y="1789200"/>
              <a:ext cx="7112520" cy="4074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9D490A-E130-4F54-8AF8-3B71B3CC59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7400" y="1779840"/>
                <a:ext cx="7131240" cy="4093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9A428C0-348E-4021-8498-E87E262C8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32"/>
    </mc:Choice>
    <mc:Fallback xmlns="">
      <p:transition spd="slow" advTm="12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>
            <a:extLst>
              <a:ext uri="{FF2B5EF4-FFF2-40B4-BE49-F238E27FC236}">
                <a16:creationId xmlns:a16="http://schemas.microsoft.com/office/drawing/2014/main" id="{170346FF-6B57-42AF-A470-3132DA9E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482C7AAF-2558-42B8-BDE8-610BF1C9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EBCF03DD-8130-428D-B5EB-27E6C256901A}" type="slidenum">
              <a:rPr lang="en-US" altLang="ko-KR" sz="1400"/>
              <a:pPr eaLnBrk="1" hangingPunct="1"/>
              <a:t>7</a:t>
            </a:fld>
            <a:endParaRPr lang="en-US" altLang="ko-KR" sz="1400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FB6B4F0D-3BFA-4A0F-8351-F5BCF33AB9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DFS Algorithm</a:t>
            </a:r>
          </a:p>
        </p:txBody>
      </p:sp>
      <p:sp>
        <p:nvSpPr>
          <p:cNvPr id="922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9555E24-5BBF-4499-B61C-6472388BA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7936" y="1600200"/>
            <a:ext cx="3886200" cy="990600"/>
          </a:xfrm>
        </p:spPr>
        <p:txBody>
          <a:bodyPr/>
          <a:lstStyle/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The algorithm uses a mechanism for setting and getting “labels” of vertices and edges</a:t>
            </a:r>
          </a:p>
        </p:txBody>
      </p:sp>
      <p:sp>
        <p:nvSpPr>
          <p:cNvPr id="9222" name="Text Box 4">
            <a:extLst>
              <a:ext uri="{FF2B5EF4-FFF2-40B4-BE49-F238E27FC236}">
                <a16:creationId xmlns:a16="http://schemas.microsoft.com/office/drawing/2014/main" id="{2AF7FAE2-525C-414A-9938-FB495C560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336" y="1981200"/>
            <a:ext cx="4038600" cy="4192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Algorithm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DFS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G, v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Input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graph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 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and a start vertex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of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Output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labeling of the edges of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b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</a:b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in the connected component of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b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</a:b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as discovery edges and back edges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VISITED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for all 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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G.incidentEdges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if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e.getLabel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 </a:t>
            </a:r>
            <a:r>
              <a:rPr lang="en-US" altLang="ko-KR" sz="18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e.opposite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if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w.getLabel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DISCOVERY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DFS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G, w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else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BACK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9223" name="Text Box 5">
            <a:extLst>
              <a:ext uri="{FF2B5EF4-FFF2-40B4-BE49-F238E27FC236}">
                <a16:creationId xmlns:a16="http://schemas.microsoft.com/office/drawing/2014/main" id="{E4E61B00-D2EF-4876-8069-B79F11535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36" y="2587625"/>
            <a:ext cx="3733800" cy="3582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228600" defTabSz="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Algorithm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DFS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Input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graph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Output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labeling of the edges of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b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</a:b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as discovery edges and</a:t>
            </a:r>
            <a:b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</a:b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back edges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for all 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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G.vertices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for all 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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G.edges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e.setLabel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for all 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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G.vertices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  <a:endParaRPr lang="en-US" altLang="ko-KR" sz="1800" b="1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if</a:t>
            </a:r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v.getLabel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 </a:t>
            </a:r>
            <a:r>
              <a:rPr lang="en-US" altLang="ko-KR" sz="180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UNEXPLORED</a:t>
            </a:r>
            <a:endParaRPr lang="en-US" altLang="ko-KR" sz="18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	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DFS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18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G, v</a:t>
            </a:r>
            <a:r>
              <a:rPr lang="en-US" altLang="ko-KR" sz="18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</p:txBody>
      </p:sp>
      <p:grpSp>
        <p:nvGrpSpPr>
          <p:cNvPr id="8" name="Group 581">
            <a:extLst>
              <a:ext uri="{FF2B5EF4-FFF2-40B4-BE49-F238E27FC236}">
                <a16:creationId xmlns:a16="http://schemas.microsoft.com/office/drawing/2014/main" id="{78BCA9B7-CF46-45C3-8740-09B1101A7B3D}"/>
              </a:ext>
            </a:extLst>
          </p:cNvPr>
          <p:cNvGrpSpPr>
            <a:grpSpLocks/>
          </p:cNvGrpSpPr>
          <p:nvPr/>
        </p:nvGrpSpPr>
        <p:grpSpPr bwMode="auto">
          <a:xfrm>
            <a:off x="9047516" y="960090"/>
            <a:ext cx="2540000" cy="1508820"/>
            <a:chOff x="593" y="2600"/>
            <a:chExt cx="1941" cy="1153"/>
          </a:xfrm>
        </p:grpSpPr>
        <p:sp>
          <p:nvSpPr>
            <p:cNvPr id="9" name="Oval 582">
              <a:extLst>
                <a:ext uri="{FF2B5EF4-FFF2-40B4-BE49-F238E27FC236}">
                  <a16:creationId xmlns:a16="http://schemas.microsoft.com/office/drawing/2014/main" id="{471D9C9F-D952-4EBB-9D0D-8A9AA3F21F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5" y="306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10" name="Oval 583">
              <a:extLst>
                <a:ext uri="{FF2B5EF4-FFF2-40B4-BE49-F238E27FC236}">
                  <a16:creationId xmlns:a16="http://schemas.microsoft.com/office/drawing/2014/main" id="{2B79A84F-A7E9-4D4C-A84D-3E94FEC401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3" y="306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1" name="Oval 584">
              <a:extLst>
                <a:ext uri="{FF2B5EF4-FFF2-40B4-BE49-F238E27FC236}">
                  <a16:creationId xmlns:a16="http://schemas.microsoft.com/office/drawing/2014/main" id="{55FD0DCC-B659-4DB3-8C92-86A0057663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" y="260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2" name="Oval 585">
              <a:extLst>
                <a:ext uri="{FF2B5EF4-FFF2-40B4-BE49-F238E27FC236}">
                  <a16:creationId xmlns:a16="http://schemas.microsoft.com/office/drawing/2014/main" id="{CC5643DF-7F60-4E8F-B03B-99D68D6C17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" y="352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cxnSp>
          <p:nvCxnSpPr>
            <p:cNvPr id="13" name="AutoShape 586">
              <a:extLst>
                <a:ext uri="{FF2B5EF4-FFF2-40B4-BE49-F238E27FC236}">
                  <a16:creationId xmlns:a16="http://schemas.microsoft.com/office/drawing/2014/main" id="{E59AC849-EA5F-4A09-B23F-A09AB7666A91}"/>
                </a:ext>
              </a:extLst>
            </p:cNvPr>
            <p:cNvCxnSpPr>
              <a:cxnSpLocks noChangeAspect="1" noChangeShapeType="1"/>
              <a:stCxn id="11" idx="3"/>
              <a:endCxn id="10" idx="7"/>
            </p:cNvCxnSpPr>
            <p:nvPr/>
          </p:nvCxnSpPr>
          <p:spPr bwMode="auto">
            <a:xfrm flipH="1">
              <a:off x="790" y="2809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587">
              <a:extLst>
                <a:ext uri="{FF2B5EF4-FFF2-40B4-BE49-F238E27FC236}">
                  <a16:creationId xmlns:a16="http://schemas.microsoft.com/office/drawing/2014/main" id="{4EA50B88-D517-443C-942C-243ED925D229}"/>
                </a:ext>
              </a:extLst>
            </p:cNvPr>
            <p:cNvCxnSpPr>
              <a:cxnSpLocks noChangeAspect="1" noChangeShapeType="1"/>
              <a:stCxn id="12" idx="1"/>
              <a:endCxn id="10" idx="5"/>
            </p:cNvCxnSpPr>
            <p:nvPr/>
          </p:nvCxnSpPr>
          <p:spPr bwMode="auto">
            <a:xfrm flipH="1" flipV="1">
              <a:off x="790" y="327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588">
              <a:extLst>
                <a:ext uri="{FF2B5EF4-FFF2-40B4-BE49-F238E27FC236}">
                  <a16:creationId xmlns:a16="http://schemas.microsoft.com/office/drawing/2014/main" id="{C8D32E2C-663C-45BB-B66A-4346E02FAEC9}"/>
                </a:ext>
              </a:extLst>
            </p:cNvPr>
            <p:cNvCxnSpPr>
              <a:cxnSpLocks noChangeAspect="1" noChangeShapeType="1"/>
              <a:stCxn id="12" idx="7"/>
              <a:endCxn id="9" idx="3"/>
            </p:cNvCxnSpPr>
            <p:nvPr/>
          </p:nvCxnSpPr>
          <p:spPr bwMode="auto">
            <a:xfrm flipV="1">
              <a:off x="1251" y="327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589">
              <a:extLst>
                <a:ext uri="{FF2B5EF4-FFF2-40B4-BE49-F238E27FC236}">
                  <a16:creationId xmlns:a16="http://schemas.microsoft.com/office/drawing/2014/main" id="{36F3B533-23DD-497F-80F5-2391708CE346}"/>
                </a:ext>
              </a:extLst>
            </p:cNvPr>
            <p:cNvCxnSpPr>
              <a:cxnSpLocks noChangeAspect="1" noChangeShapeType="1"/>
              <a:stCxn id="11" idx="5"/>
              <a:endCxn id="9" idx="1"/>
            </p:cNvCxnSpPr>
            <p:nvPr/>
          </p:nvCxnSpPr>
          <p:spPr bwMode="auto">
            <a:xfrm>
              <a:off x="1251" y="2809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590">
              <a:extLst>
                <a:ext uri="{FF2B5EF4-FFF2-40B4-BE49-F238E27FC236}">
                  <a16:creationId xmlns:a16="http://schemas.microsoft.com/office/drawing/2014/main" id="{2477DF60-D43B-408D-BAF4-F18B98746075}"/>
                </a:ext>
              </a:extLst>
            </p:cNvPr>
            <p:cNvCxnSpPr>
              <a:cxnSpLocks noChangeAspect="1" noChangeShapeType="1"/>
              <a:stCxn id="11" idx="4"/>
              <a:endCxn id="12" idx="0"/>
            </p:cNvCxnSpPr>
            <p:nvPr/>
          </p:nvCxnSpPr>
          <p:spPr bwMode="auto">
            <a:xfrm>
              <a:off x="1169" y="2842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Oval 591">
              <a:extLst>
                <a:ext uri="{FF2B5EF4-FFF2-40B4-BE49-F238E27FC236}">
                  <a16:creationId xmlns:a16="http://schemas.microsoft.com/office/drawing/2014/main" id="{4D1A3540-7776-4DC5-9E53-AE42A0B4BE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03" y="3061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9" name="AutoShape 592">
              <a:extLst>
                <a:ext uri="{FF2B5EF4-FFF2-40B4-BE49-F238E27FC236}">
                  <a16:creationId xmlns:a16="http://schemas.microsoft.com/office/drawing/2014/main" id="{9369CEF4-D6A8-45FC-A51E-7CEE7F5F07C1}"/>
                </a:ext>
              </a:extLst>
            </p:cNvPr>
            <p:cNvCxnSpPr>
              <a:cxnSpLocks noChangeAspect="1" noChangeShapeType="1"/>
              <a:stCxn id="12" idx="6"/>
              <a:endCxn id="18" idx="3"/>
            </p:cNvCxnSpPr>
            <p:nvPr/>
          </p:nvCxnSpPr>
          <p:spPr bwMode="auto">
            <a:xfrm flipV="1">
              <a:off x="1296" y="3264"/>
              <a:ext cx="1040" cy="3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593">
              <a:extLst>
                <a:ext uri="{FF2B5EF4-FFF2-40B4-BE49-F238E27FC236}">
                  <a16:creationId xmlns:a16="http://schemas.microsoft.com/office/drawing/2014/main" id="{6698955C-3335-4ED5-AE60-FAE6D20A9B5C}"/>
                </a:ext>
              </a:extLst>
            </p:cNvPr>
            <p:cNvCxnSpPr>
              <a:cxnSpLocks noChangeAspect="1" noChangeShapeType="1"/>
              <a:stCxn id="18" idx="1"/>
              <a:endCxn id="11" idx="6"/>
            </p:cNvCxnSpPr>
            <p:nvPr/>
          </p:nvCxnSpPr>
          <p:spPr bwMode="auto">
            <a:xfrm flipH="1" flipV="1">
              <a:off x="1296" y="2715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A4D590-064C-42D5-85B2-16804E1752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5600" y="657720"/>
              <a:ext cx="10240560" cy="5479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A4D590-064C-42D5-85B2-16804E1752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6240" y="648360"/>
                <a:ext cx="10259280" cy="5497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40E6D61-6A7B-4FE2-A3C5-0C02A5EA3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821"/>
    </mc:Choice>
    <mc:Fallback xmlns="">
      <p:transition spd="slow" advTm="272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>
            <a:extLst>
              <a:ext uri="{FF2B5EF4-FFF2-40B4-BE49-F238E27FC236}">
                <a16:creationId xmlns:a16="http://schemas.microsoft.com/office/drawing/2014/main" id="{DA511FCC-83D2-42B4-BF1B-EB62439B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E53B19AC-75F0-413F-9BD5-C2BA8F9D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E70CB02-3D62-4CC9-9805-ED85A1862B1A}" type="slidenum">
              <a:rPr lang="en-US" altLang="ko-KR" sz="1400"/>
              <a:pPr eaLnBrk="1" hangingPunct="1"/>
              <a:t>8</a:t>
            </a:fld>
            <a:endParaRPr lang="en-US" altLang="ko-KR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C6D99E1-478C-472B-B027-E17CDA66F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Example</a:t>
            </a:r>
          </a:p>
        </p:txBody>
      </p:sp>
      <p:grpSp>
        <p:nvGrpSpPr>
          <p:cNvPr id="10245" name="Group 74">
            <a:extLst>
              <a:ext uri="{FF2B5EF4-FFF2-40B4-BE49-F238E27FC236}">
                <a16:creationId xmlns:a16="http://schemas.microsoft.com/office/drawing/2014/main" id="{45004DF5-0CB3-4B14-B472-1D3D679D310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4265614"/>
            <a:ext cx="3081338" cy="1830387"/>
            <a:chOff x="816" y="2592"/>
            <a:chExt cx="1941" cy="1153"/>
          </a:xfrm>
        </p:grpSpPr>
        <p:sp>
          <p:nvSpPr>
            <p:cNvPr id="10285" name="Oval 4">
              <a:extLst>
                <a:ext uri="{FF2B5EF4-FFF2-40B4-BE49-F238E27FC236}">
                  <a16:creationId xmlns:a16="http://schemas.microsoft.com/office/drawing/2014/main" id="{F896A3E7-63D3-46F5-8174-760E772667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38" y="305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10286" name="Oval 5">
              <a:extLst>
                <a:ext uri="{FF2B5EF4-FFF2-40B4-BE49-F238E27FC236}">
                  <a16:creationId xmlns:a16="http://schemas.microsoft.com/office/drawing/2014/main" id="{80332765-3DE7-42DF-BBBD-F41DF2DF75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6" y="305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0287" name="Oval 6">
              <a:extLst>
                <a:ext uri="{FF2B5EF4-FFF2-40B4-BE49-F238E27FC236}">
                  <a16:creationId xmlns:a16="http://schemas.microsoft.com/office/drawing/2014/main" id="{E06EB2CC-B4C6-4961-97FF-06CA286841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7" y="259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0288" name="Oval 7">
              <a:extLst>
                <a:ext uri="{FF2B5EF4-FFF2-40B4-BE49-F238E27FC236}">
                  <a16:creationId xmlns:a16="http://schemas.microsoft.com/office/drawing/2014/main" id="{D8127937-12EE-408A-8676-C7E3913CAF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7" y="3514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cxnSp>
          <p:nvCxnSpPr>
            <p:cNvPr id="10289" name="AutoShape 8">
              <a:extLst>
                <a:ext uri="{FF2B5EF4-FFF2-40B4-BE49-F238E27FC236}">
                  <a16:creationId xmlns:a16="http://schemas.microsoft.com/office/drawing/2014/main" id="{C61DE495-1F11-462B-97FD-3ABD2E9A53DE}"/>
                </a:ext>
              </a:extLst>
            </p:cNvPr>
            <p:cNvCxnSpPr>
              <a:cxnSpLocks noChangeAspect="1" noChangeShapeType="1"/>
              <a:stCxn id="10287" idx="3"/>
              <a:endCxn id="10286" idx="7"/>
            </p:cNvCxnSpPr>
            <p:nvPr/>
          </p:nvCxnSpPr>
          <p:spPr bwMode="auto">
            <a:xfrm flipH="1">
              <a:off x="1013" y="2801"/>
              <a:ext cx="297" cy="279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0" name="AutoShape 9">
              <a:extLst>
                <a:ext uri="{FF2B5EF4-FFF2-40B4-BE49-F238E27FC236}">
                  <a16:creationId xmlns:a16="http://schemas.microsoft.com/office/drawing/2014/main" id="{8235C3DA-E45B-4595-8889-3D256A0C80B6}"/>
                </a:ext>
              </a:extLst>
            </p:cNvPr>
            <p:cNvCxnSpPr>
              <a:cxnSpLocks noChangeAspect="1" noChangeShapeType="1"/>
              <a:stCxn id="10288" idx="1"/>
              <a:endCxn id="10286" idx="5"/>
            </p:cNvCxnSpPr>
            <p:nvPr/>
          </p:nvCxnSpPr>
          <p:spPr bwMode="auto">
            <a:xfrm flipH="1" flipV="1">
              <a:off x="1012" y="3254"/>
              <a:ext cx="299" cy="2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1" name="AutoShape 10">
              <a:extLst>
                <a:ext uri="{FF2B5EF4-FFF2-40B4-BE49-F238E27FC236}">
                  <a16:creationId xmlns:a16="http://schemas.microsoft.com/office/drawing/2014/main" id="{60DA4404-89A8-40EE-ACC4-F19E909E7CE2}"/>
                </a:ext>
              </a:extLst>
            </p:cNvPr>
            <p:cNvCxnSpPr>
              <a:cxnSpLocks noChangeAspect="1" noChangeShapeType="1"/>
              <a:stCxn id="10288" idx="7"/>
              <a:endCxn id="10285" idx="3"/>
            </p:cNvCxnSpPr>
            <p:nvPr/>
          </p:nvCxnSpPr>
          <p:spPr bwMode="auto">
            <a:xfrm flipV="1">
              <a:off x="1473" y="3254"/>
              <a:ext cx="299" cy="2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2" name="AutoShape 11">
              <a:extLst>
                <a:ext uri="{FF2B5EF4-FFF2-40B4-BE49-F238E27FC236}">
                  <a16:creationId xmlns:a16="http://schemas.microsoft.com/office/drawing/2014/main" id="{427C4284-17B0-468C-B8E1-32699F568ED5}"/>
                </a:ext>
              </a:extLst>
            </p:cNvPr>
            <p:cNvCxnSpPr>
              <a:cxnSpLocks noChangeAspect="1" noChangeShapeType="1"/>
              <a:stCxn id="10287" idx="5"/>
              <a:endCxn id="10285" idx="1"/>
            </p:cNvCxnSpPr>
            <p:nvPr/>
          </p:nvCxnSpPr>
          <p:spPr bwMode="auto">
            <a:xfrm>
              <a:off x="1474" y="2801"/>
              <a:ext cx="297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3" name="AutoShape 12">
              <a:extLst>
                <a:ext uri="{FF2B5EF4-FFF2-40B4-BE49-F238E27FC236}">
                  <a16:creationId xmlns:a16="http://schemas.microsoft.com/office/drawing/2014/main" id="{9D22C3FB-CB0A-49E5-84F4-96CC4BCFC757}"/>
                </a:ext>
              </a:extLst>
            </p:cNvPr>
            <p:cNvCxnSpPr>
              <a:cxnSpLocks noChangeAspect="1" noChangeShapeType="1"/>
              <a:stCxn id="10287" idx="4"/>
              <a:endCxn id="10288" idx="0"/>
            </p:cNvCxnSpPr>
            <p:nvPr/>
          </p:nvCxnSpPr>
          <p:spPr bwMode="auto">
            <a:xfrm>
              <a:off x="1392" y="2834"/>
              <a:ext cx="0" cy="6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94" name="Oval 13">
              <a:extLst>
                <a:ext uri="{FF2B5EF4-FFF2-40B4-BE49-F238E27FC236}">
                  <a16:creationId xmlns:a16="http://schemas.microsoft.com/office/drawing/2014/main" id="{9911AADC-6E70-4CCD-890A-15BC285FEB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26" y="305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0295" name="AutoShape 15">
              <a:extLst>
                <a:ext uri="{FF2B5EF4-FFF2-40B4-BE49-F238E27FC236}">
                  <a16:creationId xmlns:a16="http://schemas.microsoft.com/office/drawing/2014/main" id="{8E7A93A2-3C8B-4CEA-9ED7-B27139AD936F}"/>
                </a:ext>
              </a:extLst>
            </p:cNvPr>
            <p:cNvCxnSpPr>
              <a:cxnSpLocks noChangeAspect="1" noChangeShapeType="1"/>
              <a:stCxn id="10288" idx="6"/>
              <a:endCxn id="10294" idx="3"/>
            </p:cNvCxnSpPr>
            <p:nvPr/>
          </p:nvCxnSpPr>
          <p:spPr bwMode="auto">
            <a:xfrm flipV="1">
              <a:off x="1513" y="3256"/>
              <a:ext cx="1046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6" name="AutoShape 16">
              <a:extLst>
                <a:ext uri="{FF2B5EF4-FFF2-40B4-BE49-F238E27FC236}">
                  <a16:creationId xmlns:a16="http://schemas.microsoft.com/office/drawing/2014/main" id="{6486987C-1F96-414D-BB83-29F70D4B2FBD}"/>
                </a:ext>
              </a:extLst>
            </p:cNvPr>
            <p:cNvCxnSpPr>
              <a:cxnSpLocks noChangeAspect="1" noChangeShapeType="1"/>
              <a:stCxn id="10294" idx="1"/>
              <a:endCxn id="10287" idx="6"/>
            </p:cNvCxnSpPr>
            <p:nvPr/>
          </p:nvCxnSpPr>
          <p:spPr bwMode="auto">
            <a:xfrm flipH="1" flipV="1">
              <a:off x="1519" y="2707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246" name="Group 55">
            <a:extLst>
              <a:ext uri="{FF2B5EF4-FFF2-40B4-BE49-F238E27FC236}">
                <a16:creationId xmlns:a16="http://schemas.microsoft.com/office/drawing/2014/main" id="{BF9104A9-BC5A-4D3A-BF8D-C7157E69F27A}"/>
              </a:ext>
            </a:extLst>
          </p:cNvPr>
          <p:cNvGrpSpPr>
            <a:grpSpLocks/>
          </p:cNvGrpSpPr>
          <p:nvPr/>
        </p:nvGrpSpPr>
        <p:grpSpPr bwMode="auto">
          <a:xfrm>
            <a:off x="6972300" y="1600200"/>
            <a:ext cx="3081338" cy="1830388"/>
            <a:chOff x="862" y="2601"/>
            <a:chExt cx="1941" cy="1153"/>
          </a:xfrm>
        </p:grpSpPr>
        <p:sp>
          <p:nvSpPr>
            <p:cNvPr id="10273" name="Oval 17">
              <a:extLst>
                <a:ext uri="{FF2B5EF4-FFF2-40B4-BE49-F238E27FC236}">
                  <a16:creationId xmlns:a16="http://schemas.microsoft.com/office/drawing/2014/main" id="{C289D2F5-293A-4E34-A6A8-24C77B50E9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84" y="3062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10274" name="Oval 18">
              <a:extLst>
                <a:ext uri="{FF2B5EF4-FFF2-40B4-BE49-F238E27FC236}">
                  <a16:creationId xmlns:a16="http://schemas.microsoft.com/office/drawing/2014/main" id="{FF36821B-FFE5-4229-89CE-8D9ECC0B04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2" y="306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0275" name="Oval 19">
              <a:extLst>
                <a:ext uri="{FF2B5EF4-FFF2-40B4-BE49-F238E27FC236}">
                  <a16:creationId xmlns:a16="http://schemas.microsoft.com/office/drawing/2014/main" id="{B514BC03-88CC-4019-9D96-28B8094E95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3" y="260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0276" name="Oval 20">
              <a:extLst>
                <a:ext uri="{FF2B5EF4-FFF2-40B4-BE49-F238E27FC236}">
                  <a16:creationId xmlns:a16="http://schemas.microsoft.com/office/drawing/2014/main" id="{196D8161-DCF3-4B04-AD85-9E2340444D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23" y="3523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cxnSp>
          <p:nvCxnSpPr>
            <p:cNvPr id="10277" name="AutoShape 21">
              <a:extLst>
                <a:ext uri="{FF2B5EF4-FFF2-40B4-BE49-F238E27FC236}">
                  <a16:creationId xmlns:a16="http://schemas.microsoft.com/office/drawing/2014/main" id="{85189785-F531-4934-BB43-6FC25F6D57FD}"/>
                </a:ext>
              </a:extLst>
            </p:cNvPr>
            <p:cNvCxnSpPr>
              <a:cxnSpLocks noChangeAspect="1" noChangeShapeType="1"/>
              <a:stCxn id="10275" idx="3"/>
              <a:endCxn id="10274" idx="7"/>
            </p:cNvCxnSpPr>
            <p:nvPr/>
          </p:nvCxnSpPr>
          <p:spPr bwMode="auto">
            <a:xfrm flipH="1">
              <a:off x="1059" y="281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8" name="AutoShape 22">
              <a:extLst>
                <a:ext uri="{FF2B5EF4-FFF2-40B4-BE49-F238E27FC236}">
                  <a16:creationId xmlns:a16="http://schemas.microsoft.com/office/drawing/2014/main" id="{0C156116-703D-442F-BB17-BE527C7E4943}"/>
                </a:ext>
              </a:extLst>
            </p:cNvPr>
            <p:cNvCxnSpPr>
              <a:cxnSpLocks noChangeAspect="1" noChangeShapeType="1"/>
              <a:stCxn id="10276" idx="1"/>
              <a:endCxn id="10274" idx="5"/>
            </p:cNvCxnSpPr>
            <p:nvPr/>
          </p:nvCxnSpPr>
          <p:spPr bwMode="auto">
            <a:xfrm flipH="1" flipV="1">
              <a:off x="1059" y="3271"/>
              <a:ext cx="297" cy="279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9" name="AutoShape 23">
              <a:extLst>
                <a:ext uri="{FF2B5EF4-FFF2-40B4-BE49-F238E27FC236}">
                  <a16:creationId xmlns:a16="http://schemas.microsoft.com/office/drawing/2014/main" id="{E95821ED-C568-4D26-ADC9-42A9B9268117}"/>
                </a:ext>
              </a:extLst>
            </p:cNvPr>
            <p:cNvCxnSpPr>
              <a:cxnSpLocks noChangeAspect="1" noChangeShapeType="1"/>
              <a:stCxn id="10276" idx="7"/>
              <a:endCxn id="10273" idx="3"/>
            </p:cNvCxnSpPr>
            <p:nvPr/>
          </p:nvCxnSpPr>
          <p:spPr bwMode="auto">
            <a:xfrm flipV="1">
              <a:off x="1520" y="3265"/>
              <a:ext cx="297" cy="28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0" name="AutoShape 24">
              <a:extLst>
                <a:ext uri="{FF2B5EF4-FFF2-40B4-BE49-F238E27FC236}">
                  <a16:creationId xmlns:a16="http://schemas.microsoft.com/office/drawing/2014/main" id="{11A3E8C3-7102-48F0-A6C4-58DECF4F8368}"/>
                </a:ext>
              </a:extLst>
            </p:cNvPr>
            <p:cNvCxnSpPr>
              <a:cxnSpLocks noChangeAspect="1" noChangeShapeType="1"/>
              <a:stCxn id="10275" idx="5"/>
              <a:endCxn id="10273" idx="1"/>
            </p:cNvCxnSpPr>
            <p:nvPr/>
          </p:nvCxnSpPr>
          <p:spPr bwMode="auto">
            <a:xfrm>
              <a:off x="1520" y="2810"/>
              <a:ext cx="297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1" name="AutoShape 25">
              <a:extLst>
                <a:ext uri="{FF2B5EF4-FFF2-40B4-BE49-F238E27FC236}">
                  <a16:creationId xmlns:a16="http://schemas.microsoft.com/office/drawing/2014/main" id="{C7B75AD7-8940-40D5-93CA-96E648B5B35D}"/>
                </a:ext>
              </a:extLst>
            </p:cNvPr>
            <p:cNvCxnSpPr>
              <a:cxnSpLocks noChangeAspect="1" noChangeShapeType="1"/>
              <a:stCxn id="10275" idx="4"/>
              <a:endCxn id="10276" idx="0"/>
            </p:cNvCxnSpPr>
            <p:nvPr/>
          </p:nvCxnSpPr>
          <p:spPr bwMode="auto">
            <a:xfrm>
              <a:off x="1438" y="2843"/>
              <a:ext cx="0" cy="6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82" name="Oval 26">
              <a:extLst>
                <a:ext uri="{FF2B5EF4-FFF2-40B4-BE49-F238E27FC236}">
                  <a16:creationId xmlns:a16="http://schemas.microsoft.com/office/drawing/2014/main" id="{0B6D4E4E-25E3-4F8F-BD1A-6271DC1C1B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72" y="3062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0283" name="AutoShape 28">
              <a:extLst>
                <a:ext uri="{FF2B5EF4-FFF2-40B4-BE49-F238E27FC236}">
                  <a16:creationId xmlns:a16="http://schemas.microsoft.com/office/drawing/2014/main" id="{D7CF4A95-C6CC-4908-B17F-4A300D854038}"/>
                </a:ext>
              </a:extLst>
            </p:cNvPr>
            <p:cNvCxnSpPr>
              <a:cxnSpLocks noChangeAspect="1" noChangeShapeType="1"/>
              <a:stCxn id="10276" idx="6"/>
              <a:endCxn id="10282" idx="3"/>
            </p:cNvCxnSpPr>
            <p:nvPr/>
          </p:nvCxnSpPr>
          <p:spPr bwMode="auto">
            <a:xfrm flipV="1">
              <a:off x="1559" y="3265"/>
              <a:ext cx="1046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4" name="AutoShape 29">
              <a:extLst>
                <a:ext uri="{FF2B5EF4-FFF2-40B4-BE49-F238E27FC236}">
                  <a16:creationId xmlns:a16="http://schemas.microsoft.com/office/drawing/2014/main" id="{84B24DEB-61E7-428B-91A2-5CFB5B98839F}"/>
                </a:ext>
              </a:extLst>
            </p:cNvPr>
            <p:cNvCxnSpPr>
              <a:cxnSpLocks noChangeAspect="1" noChangeShapeType="1"/>
              <a:stCxn id="10282" idx="1"/>
              <a:endCxn id="10275" idx="6"/>
            </p:cNvCxnSpPr>
            <p:nvPr/>
          </p:nvCxnSpPr>
          <p:spPr bwMode="auto">
            <a:xfrm flipH="1" flipV="1">
              <a:off x="1565" y="2716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247" name="Group 54">
            <a:extLst>
              <a:ext uri="{FF2B5EF4-FFF2-40B4-BE49-F238E27FC236}">
                <a16:creationId xmlns:a16="http://schemas.microsoft.com/office/drawing/2014/main" id="{D2C35953-FED1-4B1C-80CB-41FA6D3B2B9A}"/>
              </a:ext>
            </a:extLst>
          </p:cNvPr>
          <p:cNvGrpSpPr>
            <a:grpSpLocks/>
          </p:cNvGrpSpPr>
          <p:nvPr/>
        </p:nvGrpSpPr>
        <p:grpSpPr bwMode="auto">
          <a:xfrm>
            <a:off x="6972300" y="4267200"/>
            <a:ext cx="3081338" cy="1830388"/>
            <a:chOff x="3398" y="1075"/>
            <a:chExt cx="1941" cy="1153"/>
          </a:xfrm>
        </p:grpSpPr>
        <p:sp>
          <p:nvSpPr>
            <p:cNvPr id="10261" name="Oval 30">
              <a:extLst>
                <a:ext uri="{FF2B5EF4-FFF2-40B4-BE49-F238E27FC236}">
                  <a16:creationId xmlns:a16="http://schemas.microsoft.com/office/drawing/2014/main" id="{0309D27F-71B2-4288-B0EA-452CE04435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20" y="1536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10262" name="Oval 31">
              <a:extLst>
                <a:ext uri="{FF2B5EF4-FFF2-40B4-BE49-F238E27FC236}">
                  <a16:creationId xmlns:a16="http://schemas.microsoft.com/office/drawing/2014/main" id="{060A11C5-D40F-4F39-8422-F40FF5F048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98" y="153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0263" name="Oval 32">
              <a:extLst>
                <a:ext uri="{FF2B5EF4-FFF2-40B4-BE49-F238E27FC236}">
                  <a16:creationId xmlns:a16="http://schemas.microsoft.com/office/drawing/2014/main" id="{CBA34F73-B583-4028-B7A4-BA4BAC452F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59" y="107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0264" name="Oval 33">
              <a:extLst>
                <a:ext uri="{FF2B5EF4-FFF2-40B4-BE49-F238E27FC236}">
                  <a16:creationId xmlns:a16="http://schemas.microsoft.com/office/drawing/2014/main" id="{2FD0CB23-9CD5-42D8-95E0-322411E060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59" y="1997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cxnSp>
          <p:nvCxnSpPr>
            <p:cNvPr id="10265" name="AutoShape 34">
              <a:extLst>
                <a:ext uri="{FF2B5EF4-FFF2-40B4-BE49-F238E27FC236}">
                  <a16:creationId xmlns:a16="http://schemas.microsoft.com/office/drawing/2014/main" id="{F0372087-151E-4F55-8C2E-147DAFDB69A0}"/>
                </a:ext>
              </a:extLst>
            </p:cNvPr>
            <p:cNvCxnSpPr>
              <a:cxnSpLocks noChangeAspect="1" noChangeShapeType="1"/>
              <a:stCxn id="10263" idx="3"/>
              <a:endCxn id="10262" idx="7"/>
            </p:cNvCxnSpPr>
            <p:nvPr/>
          </p:nvCxnSpPr>
          <p:spPr bwMode="auto">
            <a:xfrm flipH="1">
              <a:off x="3595" y="1284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6" name="AutoShape 35">
              <a:extLst>
                <a:ext uri="{FF2B5EF4-FFF2-40B4-BE49-F238E27FC236}">
                  <a16:creationId xmlns:a16="http://schemas.microsoft.com/office/drawing/2014/main" id="{6B12FCB3-224C-426A-AC1E-5B1843F31537}"/>
                </a:ext>
              </a:extLst>
            </p:cNvPr>
            <p:cNvCxnSpPr>
              <a:cxnSpLocks noChangeAspect="1" noChangeShapeType="1"/>
              <a:stCxn id="10264" idx="1"/>
              <a:endCxn id="10262" idx="5"/>
            </p:cNvCxnSpPr>
            <p:nvPr/>
          </p:nvCxnSpPr>
          <p:spPr bwMode="auto">
            <a:xfrm flipH="1" flipV="1">
              <a:off x="3595" y="174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7" name="AutoShape 36">
              <a:extLst>
                <a:ext uri="{FF2B5EF4-FFF2-40B4-BE49-F238E27FC236}">
                  <a16:creationId xmlns:a16="http://schemas.microsoft.com/office/drawing/2014/main" id="{FD09DB84-BC1F-46F5-B36A-A9C2665A7197}"/>
                </a:ext>
              </a:extLst>
            </p:cNvPr>
            <p:cNvCxnSpPr>
              <a:cxnSpLocks noChangeAspect="1" noChangeShapeType="1"/>
              <a:stCxn id="10264" idx="7"/>
              <a:endCxn id="10261" idx="3"/>
            </p:cNvCxnSpPr>
            <p:nvPr/>
          </p:nvCxnSpPr>
          <p:spPr bwMode="auto">
            <a:xfrm flipV="1">
              <a:off x="4056" y="1739"/>
              <a:ext cx="297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8" name="AutoShape 37">
              <a:extLst>
                <a:ext uri="{FF2B5EF4-FFF2-40B4-BE49-F238E27FC236}">
                  <a16:creationId xmlns:a16="http://schemas.microsoft.com/office/drawing/2014/main" id="{B538E93D-E172-4E01-9E82-13EDE534D848}"/>
                </a:ext>
              </a:extLst>
            </p:cNvPr>
            <p:cNvCxnSpPr>
              <a:cxnSpLocks noChangeAspect="1" noChangeShapeType="1"/>
              <a:stCxn id="10263" idx="5"/>
              <a:endCxn id="10261" idx="1"/>
            </p:cNvCxnSpPr>
            <p:nvPr/>
          </p:nvCxnSpPr>
          <p:spPr bwMode="auto">
            <a:xfrm>
              <a:off x="4056" y="1284"/>
              <a:ext cx="297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9" name="AutoShape 38">
              <a:extLst>
                <a:ext uri="{FF2B5EF4-FFF2-40B4-BE49-F238E27FC236}">
                  <a16:creationId xmlns:a16="http://schemas.microsoft.com/office/drawing/2014/main" id="{23189A40-735F-46B9-AE1F-1E28C1F4888B}"/>
                </a:ext>
              </a:extLst>
            </p:cNvPr>
            <p:cNvCxnSpPr>
              <a:cxnSpLocks noChangeAspect="1" noChangeShapeType="1"/>
              <a:stCxn id="10263" idx="4"/>
              <a:endCxn id="10264" idx="0"/>
            </p:cNvCxnSpPr>
            <p:nvPr/>
          </p:nvCxnSpPr>
          <p:spPr bwMode="auto">
            <a:xfrm>
              <a:off x="3974" y="1317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70" name="Oval 39">
              <a:extLst>
                <a:ext uri="{FF2B5EF4-FFF2-40B4-BE49-F238E27FC236}">
                  <a16:creationId xmlns:a16="http://schemas.microsoft.com/office/drawing/2014/main" id="{B172650E-5385-4125-8D77-14DDE13979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08" y="1536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0271" name="AutoShape 40">
              <a:extLst>
                <a:ext uri="{FF2B5EF4-FFF2-40B4-BE49-F238E27FC236}">
                  <a16:creationId xmlns:a16="http://schemas.microsoft.com/office/drawing/2014/main" id="{47FA0D52-A89A-4226-88C8-48F9024483F4}"/>
                </a:ext>
              </a:extLst>
            </p:cNvPr>
            <p:cNvCxnSpPr>
              <a:cxnSpLocks noChangeAspect="1" noChangeShapeType="1"/>
              <a:stCxn id="10264" idx="6"/>
              <a:endCxn id="10270" idx="3"/>
            </p:cNvCxnSpPr>
            <p:nvPr/>
          </p:nvCxnSpPr>
          <p:spPr bwMode="auto">
            <a:xfrm flipV="1">
              <a:off x="4101" y="1739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2" name="AutoShape 41">
              <a:extLst>
                <a:ext uri="{FF2B5EF4-FFF2-40B4-BE49-F238E27FC236}">
                  <a16:creationId xmlns:a16="http://schemas.microsoft.com/office/drawing/2014/main" id="{C9CC870F-3E83-4DC3-899F-1470200CCB60}"/>
                </a:ext>
              </a:extLst>
            </p:cNvPr>
            <p:cNvCxnSpPr>
              <a:cxnSpLocks noChangeAspect="1" noChangeShapeType="1"/>
              <a:stCxn id="10270" idx="1"/>
              <a:endCxn id="10263" idx="6"/>
            </p:cNvCxnSpPr>
            <p:nvPr/>
          </p:nvCxnSpPr>
          <p:spPr bwMode="auto">
            <a:xfrm flipH="1" flipV="1">
              <a:off x="4101" y="1190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48" name="Text Box 58">
            <a:extLst>
              <a:ext uri="{FF2B5EF4-FFF2-40B4-BE49-F238E27FC236}">
                <a16:creationId xmlns:a16="http://schemas.microsoft.com/office/drawing/2014/main" id="{5AC4E72E-A05E-43D1-8913-E74CBEF7B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925" y="2925763"/>
            <a:ext cx="219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2"/>
                </a:solidFill>
                <a:ea typeface="굴림" panose="020B0600000101010101" pitchFamily="50" charset="-127"/>
              </a:rPr>
              <a:t>discovery edge</a:t>
            </a:r>
          </a:p>
        </p:txBody>
      </p:sp>
      <p:sp>
        <p:nvSpPr>
          <p:cNvPr id="10249" name="Text Box 60">
            <a:extLst>
              <a:ext uri="{FF2B5EF4-FFF2-40B4-BE49-F238E27FC236}">
                <a16:creationId xmlns:a16="http://schemas.microsoft.com/office/drawing/2014/main" id="{E1E5CA0B-0620-4F19-ADEB-CEDACEA9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926" y="3352800"/>
            <a:ext cx="1558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accent2"/>
                </a:solidFill>
                <a:ea typeface="굴림" panose="020B0600000101010101" pitchFamily="50" charset="-127"/>
              </a:rPr>
              <a:t>back edge</a:t>
            </a:r>
          </a:p>
        </p:txBody>
      </p:sp>
      <p:sp>
        <p:nvSpPr>
          <p:cNvPr id="10250" name="Oval 61">
            <a:extLst>
              <a:ext uri="{FF2B5EF4-FFF2-40B4-BE49-F238E27FC236}">
                <a16:creationId xmlns:a16="http://schemas.microsoft.com/office/drawing/2014/main" id="{F211A00B-5FC7-45D4-A834-E3F8C8420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5713" y="2117726"/>
            <a:ext cx="366712" cy="366713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10251" name="Text Box 62">
            <a:extLst>
              <a:ext uri="{FF2B5EF4-FFF2-40B4-BE49-F238E27FC236}">
                <a16:creationId xmlns:a16="http://schemas.microsoft.com/office/drawing/2014/main" id="{1EE9B051-7152-472E-876A-8C9A8BC59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926" y="2071688"/>
            <a:ext cx="1973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tx2"/>
                </a:solidFill>
                <a:ea typeface="굴림" panose="020B0600000101010101" pitchFamily="50" charset="-127"/>
              </a:rPr>
              <a:t>visited vertex</a:t>
            </a:r>
          </a:p>
        </p:txBody>
      </p:sp>
      <p:sp>
        <p:nvSpPr>
          <p:cNvPr id="10252" name="Oval 63">
            <a:extLst>
              <a:ext uri="{FF2B5EF4-FFF2-40B4-BE49-F238E27FC236}">
                <a16:creationId xmlns:a16="http://schemas.microsoft.com/office/drawing/2014/main" id="{78E0892C-935C-4476-B72D-D6A1D5743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5713" y="1689101"/>
            <a:ext cx="366712" cy="36671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10253" name="Text Box 64">
            <a:extLst>
              <a:ext uri="{FF2B5EF4-FFF2-40B4-BE49-F238E27FC236}">
                <a16:creationId xmlns:a16="http://schemas.microsoft.com/office/drawing/2014/main" id="{4F90FE33-C28A-4CFA-9ECF-5CC5B39DC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926" y="1644650"/>
            <a:ext cx="2606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unexplored vertex</a:t>
            </a:r>
          </a:p>
        </p:txBody>
      </p:sp>
      <p:sp>
        <p:nvSpPr>
          <p:cNvPr id="10254" name="Text Box 65">
            <a:extLst>
              <a:ext uri="{FF2B5EF4-FFF2-40B4-BE49-F238E27FC236}">
                <a16:creationId xmlns:a16="http://schemas.microsoft.com/office/drawing/2014/main" id="{A4B50C4A-F0DC-415E-AA3B-4C823F708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926" y="2498725"/>
            <a:ext cx="242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unexplored edge</a:t>
            </a:r>
          </a:p>
        </p:txBody>
      </p:sp>
      <p:grpSp>
        <p:nvGrpSpPr>
          <p:cNvPr id="10255" name="Group 73">
            <a:extLst>
              <a:ext uri="{FF2B5EF4-FFF2-40B4-BE49-F238E27FC236}">
                <a16:creationId xmlns:a16="http://schemas.microsoft.com/office/drawing/2014/main" id="{9D2B38AD-1BB4-493F-9542-53B75E6A5A34}"/>
              </a:ext>
            </a:extLst>
          </p:cNvPr>
          <p:cNvGrpSpPr>
            <a:grpSpLocks/>
          </p:cNvGrpSpPr>
          <p:nvPr/>
        </p:nvGrpSpPr>
        <p:grpSpPr bwMode="auto">
          <a:xfrm>
            <a:off x="2270125" y="2728914"/>
            <a:ext cx="877888" cy="852487"/>
            <a:chOff x="432" y="1691"/>
            <a:chExt cx="937" cy="537"/>
          </a:xfrm>
        </p:grpSpPr>
        <p:sp>
          <p:nvSpPr>
            <p:cNvPr id="10258" name="Line 57">
              <a:extLst>
                <a:ext uri="{FF2B5EF4-FFF2-40B4-BE49-F238E27FC236}">
                  <a16:creationId xmlns:a16="http://schemas.microsoft.com/office/drawing/2014/main" id="{A56EB49A-697C-4C34-ABC2-BE9839506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959"/>
              <a:ext cx="937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59" name="Line 59">
              <a:extLst>
                <a:ext uri="{FF2B5EF4-FFF2-40B4-BE49-F238E27FC236}">
                  <a16:creationId xmlns:a16="http://schemas.microsoft.com/office/drawing/2014/main" id="{80A973C2-5684-482B-9540-D543A7DF0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228"/>
              <a:ext cx="937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60" name="Line 67">
              <a:extLst>
                <a:ext uri="{FF2B5EF4-FFF2-40B4-BE49-F238E27FC236}">
                  <a16:creationId xmlns:a16="http://schemas.microsoft.com/office/drawing/2014/main" id="{5665E15D-46D6-4A08-8093-D9E92F713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691"/>
              <a:ext cx="9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0256" name="AutoShape 75">
            <a:extLst>
              <a:ext uri="{FF2B5EF4-FFF2-40B4-BE49-F238E27FC236}">
                <a16:creationId xmlns:a16="http://schemas.microsoft.com/office/drawing/2014/main" id="{17B3C25E-8B7D-4FC8-BBA9-386D04EB6C8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283576" y="3643313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0257" name="AutoShape 76">
            <a:extLst>
              <a:ext uri="{FF2B5EF4-FFF2-40B4-BE49-F238E27FC236}">
                <a16:creationId xmlns:a16="http://schemas.microsoft.com/office/drawing/2014/main" id="{0F5D9FB4-3FEA-4955-812A-DBC387CE4519}"/>
              </a:ext>
            </a:extLst>
          </p:cNvPr>
          <p:cNvSpPr>
            <a:spLocks noChangeArrowheads="1"/>
          </p:cNvSpPr>
          <p:nvPr/>
        </p:nvSpPr>
        <p:spPr bwMode="auto">
          <a:xfrm rot="8100000" flipH="1" flipV="1">
            <a:off x="5729288" y="3629026"/>
            <a:ext cx="1243012" cy="333375"/>
          </a:xfrm>
          <a:prstGeom prst="rightArrow">
            <a:avLst>
              <a:gd name="adj1" fmla="val 50000"/>
              <a:gd name="adj2" fmla="val 9321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99D877-5D5A-44F6-9475-EC773E33C8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35000" y="2008080"/>
              <a:ext cx="8752320" cy="409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99D877-5D5A-44F6-9475-EC773E33C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5640" y="1998720"/>
                <a:ext cx="8771040" cy="4109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3ED7B00-2A97-40C8-8D7A-E7FB7655D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15"/>
    </mc:Choice>
    <mc:Fallback xmlns="">
      <p:transition spd="slow" advTm="115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>
            <a:extLst>
              <a:ext uri="{FF2B5EF4-FFF2-40B4-BE49-F238E27FC236}">
                <a16:creationId xmlns:a16="http://schemas.microsoft.com/office/drawing/2014/main" id="{32AFC742-FA7B-4FE4-930E-28BBCB549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Graph Traversals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:a16="http://schemas.microsoft.com/office/drawing/2014/main" id="{A4FCABBE-AFC4-4350-95CC-E3147864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C3F1B32-605F-4772-A8AF-F75D84E2D18E}" type="slidenum">
              <a:rPr lang="en-US" altLang="ko-KR" sz="1400"/>
              <a:pPr eaLnBrk="1" hangingPunct="1"/>
              <a:t>9</a:t>
            </a:fld>
            <a:endParaRPr lang="en-US" altLang="ko-KR" sz="1400"/>
          </a:p>
        </p:txBody>
      </p:sp>
      <p:sp>
        <p:nvSpPr>
          <p:cNvPr id="11268" name="Rectangle 1026">
            <a:extLst>
              <a:ext uri="{FF2B5EF4-FFF2-40B4-BE49-F238E27FC236}">
                <a16:creationId xmlns:a16="http://schemas.microsoft.com/office/drawing/2014/main" id="{EA4F316D-0E6B-40B9-931C-ACF4C977D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Example (cont.)</a:t>
            </a:r>
          </a:p>
        </p:txBody>
      </p:sp>
      <p:grpSp>
        <p:nvGrpSpPr>
          <p:cNvPr id="11269" name="Group 1064">
            <a:extLst>
              <a:ext uri="{FF2B5EF4-FFF2-40B4-BE49-F238E27FC236}">
                <a16:creationId xmlns:a16="http://schemas.microsoft.com/office/drawing/2014/main" id="{7370D573-ED2D-48ED-9586-92D91538C4E9}"/>
              </a:ext>
            </a:extLst>
          </p:cNvPr>
          <p:cNvGrpSpPr>
            <a:grpSpLocks/>
          </p:cNvGrpSpPr>
          <p:nvPr/>
        </p:nvGrpSpPr>
        <p:grpSpPr bwMode="auto">
          <a:xfrm>
            <a:off x="2416175" y="4341814"/>
            <a:ext cx="3081338" cy="1830387"/>
            <a:chOff x="689" y="1181"/>
            <a:chExt cx="1941" cy="1153"/>
          </a:xfrm>
        </p:grpSpPr>
        <p:sp>
          <p:nvSpPr>
            <p:cNvPr id="11312" name="Oval 1027">
              <a:extLst>
                <a:ext uri="{FF2B5EF4-FFF2-40B4-BE49-F238E27FC236}">
                  <a16:creationId xmlns:a16="http://schemas.microsoft.com/office/drawing/2014/main" id="{E4C7D3CB-3149-40A7-99D1-6F88FD261F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11" y="164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11313" name="Oval 1028">
              <a:extLst>
                <a:ext uri="{FF2B5EF4-FFF2-40B4-BE49-F238E27FC236}">
                  <a16:creationId xmlns:a16="http://schemas.microsoft.com/office/drawing/2014/main" id="{765BAC45-CFC7-4442-89A6-F0089411F5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9" y="164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1314" name="Oval 1029">
              <a:extLst>
                <a:ext uri="{FF2B5EF4-FFF2-40B4-BE49-F238E27FC236}">
                  <a16:creationId xmlns:a16="http://schemas.microsoft.com/office/drawing/2014/main" id="{EDFFC26E-F857-4D55-B67F-D6E424E72C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0" y="118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1315" name="Oval 1030">
              <a:extLst>
                <a:ext uri="{FF2B5EF4-FFF2-40B4-BE49-F238E27FC236}">
                  <a16:creationId xmlns:a16="http://schemas.microsoft.com/office/drawing/2014/main" id="{A80F907D-937D-41D6-A586-5451FBF050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50" y="2103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cxnSp>
          <p:nvCxnSpPr>
            <p:cNvPr id="11316" name="AutoShape 1031">
              <a:extLst>
                <a:ext uri="{FF2B5EF4-FFF2-40B4-BE49-F238E27FC236}">
                  <a16:creationId xmlns:a16="http://schemas.microsoft.com/office/drawing/2014/main" id="{15E9AB4A-E004-44AF-BBF5-5745491DD47F}"/>
                </a:ext>
              </a:extLst>
            </p:cNvPr>
            <p:cNvCxnSpPr>
              <a:cxnSpLocks noChangeAspect="1" noChangeShapeType="1"/>
              <a:stCxn id="11314" idx="3"/>
              <a:endCxn id="11313" idx="7"/>
            </p:cNvCxnSpPr>
            <p:nvPr/>
          </p:nvCxnSpPr>
          <p:spPr bwMode="auto">
            <a:xfrm flipH="1">
              <a:off x="886" y="139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7" name="AutoShape 1032">
              <a:extLst>
                <a:ext uri="{FF2B5EF4-FFF2-40B4-BE49-F238E27FC236}">
                  <a16:creationId xmlns:a16="http://schemas.microsoft.com/office/drawing/2014/main" id="{AD53B168-071B-40B3-902C-0D4BAEFB8228}"/>
                </a:ext>
              </a:extLst>
            </p:cNvPr>
            <p:cNvCxnSpPr>
              <a:cxnSpLocks noChangeAspect="1" noChangeShapeType="1"/>
              <a:stCxn id="11315" idx="1"/>
              <a:endCxn id="11313" idx="5"/>
            </p:cNvCxnSpPr>
            <p:nvPr/>
          </p:nvCxnSpPr>
          <p:spPr bwMode="auto">
            <a:xfrm flipH="1" flipV="1">
              <a:off x="886" y="1851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8" name="AutoShape 1033">
              <a:extLst>
                <a:ext uri="{FF2B5EF4-FFF2-40B4-BE49-F238E27FC236}">
                  <a16:creationId xmlns:a16="http://schemas.microsoft.com/office/drawing/2014/main" id="{8A053543-1A87-49F5-92AC-9AA3FD80DF57}"/>
                </a:ext>
              </a:extLst>
            </p:cNvPr>
            <p:cNvCxnSpPr>
              <a:cxnSpLocks noChangeAspect="1" noChangeShapeType="1"/>
              <a:stCxn id="11315" idx="7"/>
              <a:endCxn id="11312" idx="3"/>
            </p:cNvCxnSpPr>
            <p:nvPr/>
          </p:nvCxnSpPr>
          <p:spPr bwMode="auto">
            <a:xfrm flipV="1">
              <a:off x="1347" y="1851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9" name="AutoShape 1034">
              <a:extLst>
                <a:ext uri="{FF2B5EF4-FFF2-40B4-BE49-F238E27FC236}">
                  <a16:creationId xmlns:a16="http://schemas.microsoft.com/office/drawing/2014/main" id="{42C47BD3-4846-424A-A6D4-EBBC7261CEA8}"/>
                </a:ext>
              </a:extLst>
            </p:cNvPr>
            <p:cNvCxnSpPr>
              <a:cxnSpLocks noChangeAspect="1" noChangeShapeType="1"/>
              <a:stCxn id="11314" idx="5"/>
              <a:endCxn id="11312" idx="1"/>
            </p:cNvCxnSpPr>
            <p:nvPr/>
          </p:nvCxnSpPr>
          <p:spPr bwMode="auto">
            <a:xfrm>
              <a:off x="1347" y="139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0" name="AutoShape 1035">
              <a:extLst>
                <a:ext uri="{FF2B5EF4-FFF2-40B4-BE49-F238E27FC236}">
                  <a16:creationId xmlns:a16="http://schemas.microsoft.com/office/drawing/2014/main" id="{06B36CA6-220E-43BE-9710-5C1C20D73A7B}"/>
                </a:ext>
              </a:extLst>
            </p:cNvPr>
            <p:cNvCxnSpPr>
              <a:cxnSpLocks noChangeAspect="1" noChangeShapeType="1"/>
              <a:stCxn id="11314" idx="4"/>
              <a:endCxn id="11315" idx="0"/>
            </p:cNvCxnSpPr>
            <p:nvPr/>
          </p:nvCxnSpPr>
          <p:spPr bwMode="auto">
            <a:xfrm>
              <a:off x="1265" y="1423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21" name="Oval 1036">
              <a:extLst>
                <a:ext uri="{FF2B5EF4-FFF2-40B4-BE49-F238E27FC236}">
                  <a16:creationId xmlns:a16="http://schemas.microsoft.com/office/drawing/2014/main" id="{2DB444AE-4628-4508-9F39-727FE0E5AF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9" y="1642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1322" name="AutoShape 1037">
              <a:extLst>
                <a:ext uri="{FF2B5EF4-FFF2-40B4-BE49-F238E27FC236}">
                  <a16:creationId xmlns:a16="http://schemas.microsoft.com/office/drawing/2014/main" id="{96197FE2-EE78-4B83-821F-F66BBB6EC611}"/>
                </a:ext>
              </a:extLst>
            </p:cNvPr>
            <p:cNvCxnSpPr>
              <a:cxnSpLocks noChangeAspect="1" noChangeShapeType="1"/>
              <a:stCxn id="11315" idx="6"/>
              <a:endCxn id="11321" idx="3"/>
            </p:cNvCxnSpPr>
            <p:nvPr/>
          </p:nvCxnSpPr>
          <p:spPr bwMode="auto">
            <a:xfrm flipV="1">
              <a:off x="1392" y="1845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3" name="AutoShape 1038">
              <a:extLst>
                <a:ext uri="{FF2B5EF4-FFF2-40B4-BE49-F238E27FC236}">
                  <a16:creationId xmlns:a16="http://schemas.microsoft.com/office/drawing/2014/main" id="{7ED4EDEF-932E-465A-8EF7-A5815503AFD2}"/>
                </a:ext>
              </a:extLst>
            </p:cNvPr>
            <p:cNvCxnSpPr>
              <a:cxnSpLocks noChangeAspect="1" noChangeShapeType="1"/>
              <a:stCxn id="11321" idx="1"/>
              <a:endCxn id="11314" idx="6"/>
            </p:cNvCxnSpPr>
            <p:nvPr/>
          </p:nvCxnSpPr>
          <p:spPr bwMode="auto">
            <a:xfrm flipH="1" flipV="1">
              <a:off x="1392" y="1296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70" name="Group 1065">
            <a:extLst>
              <a:ext uri="{FF2B5EF4-FFF2-40B4-BE49-F238E27FC236}">
                <a16:creationId xmlns:a16="http://schemas.microsoft.com/office/drawing/2014/main" id="{878BF682-4C0E-4267-BA7B-07D4C11120D5}"/>
              </a:ext>
            </a:extLst>
          </p:cNvPr>
          <p:cNvGrpSpPr>
            <a:grpSpLocks/>
          </p:cNvGrpSpPr>
          <p:nvPr/>
        </p:nvGrpSpPr>
        <p:grpSpPr bwMode="auto">
          <a:xfrm>
            <a:off x="7053264" y="1676400"/>
            <a:ext cx="3081337" cy="1830388"/>
            <a:chOff x="593" y="2600"/>
            <a:chExt cx="1941" cy="1153"/>
          </a:xfrm>
        </p:grpSpPr>
        <p:sp>
          <p:nvSpPr>
            <p:cNvPr id="11300" name="Oval 1039">
              <a:extLst>
                <a:ext uri="{FF2B5EF4-FFF2-40B4-BE49-F238E27FC236}">
                  <a16:creationId xmlns:a16="http://schemas.microsoft.com/office/drawing/2014/main" id="{977A65EF-EBEE-46E2-B57E-18A74D2B4B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5" y="306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11301" name="Oval 1040">
              <a:extLst>
                <a:ext uri="{FF2B5EF4-FFF2-40B4-BE49-F238E27FC236}">
                  <a16:creationId xmlns:a16="http://schemas.microsoft.com/office/drawing/2014/main" id="{CF7CA4C2-5134-4DD9-B18B-F237FB5214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3" y="3061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1302" name="Oval 1041">
              <a:extLst>
                <a:ext uri="{FF2B5EF4-FFF2-40B4-BE49-F238E27FC236}">
                  <a16:creationId xmlns:a16="http://schemas.microsoft.com/office/drawing/2014/main" id="{5F09B935-1BDB-441E-8F16-5116E96381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" y="2600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1303" name="Oval 1042">
              <a:extLst>
                <a:ext uri="{FF2B5EF4-FFF2-40B4-BE49-F238E27FC236}">
                  <a16:creationId xmlns:a16="http://schemas.microsoft.com/office/drawing/2014/main" id="{BC73BB8F-6471-4BCB-8433-0967ADA306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54" y="3522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cxnSp>
          <p:nvCxnSpPr>
            <p:cNvPr id="11304" name="AutoShape 1043">
              <a:extLst>
                <a:ext uri="{FF2B5EF4-FFF2-40B4-BE49-F238E27FC236}">
                  <a16:creationId xmlns:a16="http://schemas.microsoft.com/office/drawing/2014/main" id="{1FB8D2EE-812F-43BC-8B24-5ED9ACE75DE7}"/>
                </a:ext>
              </a:extLst>
            </p:cNvPr>
            <p:cNvCxnSpPr>
              <a:cxnSpLocks noChangeAspect="1" noChangeShapeType="1"/>
              <a:stCxn id="11302" idx="3"/>
              <a:endCxn id="11301" idx="7"/>
            </p:cNvCxnSpPr>
            <p:nvPr/>
          </p:nvCxnSpPr>
          <p:spPr bwMode="auto">
            <a:xfrm flipH="1">
              <a:off x="790" y="2809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5" name="AutoShape 1044">
              <a:extLst>
                <a:ext uri="{FF2B5EF4-FFF2-40B4-BE49-F238E27FC236}">
                  <a16:creationId xmlns:a16="http://schemas.microsoft.com/office/drawing/2014/main" id="{4547E041-01A4-4CAC-AE3D-4BA3C6E23736}"/>
                </a:ext>
              </a:extLst>
            </p:cNvPr>
            <p:cNvCxnSpPr>
              <a:cxnSpLocks noChangeAspect="1" noChangeShapeType="1"/>
              <a:stCxn id="11303" idx="1"/>
              <a:endCxn id="11301" idx="5"/>
            </p:cNvCxnSpPr>
            <p:nvPr/>
          </p:nvCxnSpPr>
          <p:spPr bwMode="auto">
            <a:xfrm flipH="1" flipV="1">
              <a:off x="790" y="327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6" name="AutoShape 1045">
              <a:extLst>
                <a:ext uri="{FF2B5EF4-FFF2-40B4-BE49-F238E27FC236}">
                  <a16:creationId xmlns:a16="http://schemas.microsoft.com/office/drawing/2014/main" id="{36FF8DE7-392F-40A5-8FCB-7FB3F8BB5789}"/>
                </a:ext>
              </a:extLst>
            </p:cNvPr>
            <p:cNvCxnSpPr>
              <a:cxnSpLocks noChangeAspect="1" noChangeShapeType="1"/>
              <a:stCxn id="11303" idx="7"/>
              <a:endCxn id="11300" idx="3"/>
            </p:cNvCxnSpPr>
            <p:nvPr/>
          </p:nvCxnSpPr>
          <p:spPr bwMode="auto">
            <a:xfrm flipV="1">
              <a:off x="1251" y="3270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7" name="AutoShape 1046">
              <a:extLst>
                <a:ext uri="{FF2B5EF4-FFF2-40B4-BE49-F238E27FC236}">
                  <a16:creationId xmlns:a16="http://schemas.microsoft.com/office/drawing/2014/main" id="{74FCAE89-8733-4A22-A3C3-702D2F67507E}"/>
                </a:ext>
              </a:extLst>
            </p:cNvPr>
            <p:cNvCxnSpPr>
              <a:cxnSpLocks noChangeAspect="1" noChangeShapeType="1"/>
              <a:stCxn id="11302" idx="5"/>
              <a:endCxn id="11300" idx="1"/>
            </p:cNvCxnSpPr>
            <p:nvPr/>
          </p:nvCxnSpPr>
          <p:spPr bwMode="auto">
            <a:xfrm>
              <a:off x="1251" y="2809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8" name="AutoShape 1047">
              <a:extLst>
                <a:ext uri="{FF2B5EF4-FFF2-40B4-BE49-F238E27FC236}">
                  <a16:creationId xmlns:a16="http://schemas.microsoft.com/office/drawing/2014/main" id="{F1ADD965-CE69-4FE7-8436-75EE60DEFC76}"/>
                </a:ext>
              </a:extLst>
            </p:cNvPr>
            <p:cNvCxnSpPr>
              <a:cxnSpLocks noChangeAspect="1" noChangeShapeType="1"/>
              <a:stCxn id="11302" idx="4"/>
              <a:endCxn id="11303" idx="0"/>
            </p:cNvCxnSpPr>
            <p:nvPr/>
          </p:nvCxnSpPr>
          <p:spPr bwMode="auto">
            <a:xfrm>
              <a:off x="1169" y="2842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09" name="Oval 1048">
              <a:extLst>
                <a:ext uri="{FF2B5EF4-FFF2-40B4-BE49-F238E27FC236}">
                  <a16:creationId xmlns:a16="http://schemas.microsoft.com/office/drawing/2014/main" id="{02153883-CF3D-4CE7-8DA6-16A80D6A83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03" y="3061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1310" name="AutoShape 1049">
              <a:extLst>
                <a:ext uri="{FF2B5EF4-FFF2-40B4-BE49-F238E27FC236}">
                  <a16:creationId xmlns:a16="http://schemas.microsoft.com/office/drawing/2014/main" id="{738D5AD5-2E4B-46AC-A4E2-899C6B8F6086}"/>
                </a:ext>
              </a:extLst>
            </p:cNvPr>
            <p:cNvCxnSpPr>
              <a:cxnSpLocks noChangeAspect="1" noChangeShapeType="1"/>
              <a:stCxn id="11303" idx="6"/>
              <a:endCxn id="11309" idx="3"/>
            </p:cNvCxnSpPr>
            <p:nvPr/>
          </p:nvCxnSpPr>
          <p:spPr bwMode="auto">
            <a:xfrm flipV="1">
              <a:off x="1296" y="3264"/>
              <a:ext cx="1040" cy="3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1" name="AutoShape 1050">
              <a:extLst>
                <a:ext uri="{FF2B5EF4-FFF2-40B4-BE49-F238E27FC236}">
                  <a16:creationId xmlns:a16="http://schemas.microsoft.com/office/drawing/2014/main" id="{9F0FA9AC-D76C-4ED9-B136-68CB4D9AB2BE}"/>
                </a:ext>
              </a:extLst>
            </p:cNvPr>
            <p:cNvCxnSpPr>
              <a:cxnSpLocks noChangeAspect="1" noChangeShapeType="1"/>
              <a:stCxn id="11309" idx="1"/>
              <a:endCxn id="11302" idx="6"/>
            </p:cNvCxnSpPr>
            <p:nvPr/>
          </p:nvCxnSpPr>
          <p:spPr bwMode="auto">
            <a:xfrm flipH="1" flipV="1">
              <a:off x="1296" y="2715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71" name="Group 1063">
            <a:extLst>
              <a:ext uri="{FF2B5EF4-FFF2-40B4-BE49-F238E27FC236}">
                <a16:creationId xmlns:a16="http://schemas.microsoft.com/office/drawing/2014/main" id="{839F0155-51AD-427D-819E-9F6CB37F59B1}"/>
              </a:ext>
            </a:extLst>
          </p:cNvPr>
          <p:cNvGrpSpPr>
            <a:grpSpLocks/>
          </p:cNvGrpSpPr>
          <p:nvPr/>
        </p:nvGrpSpPr>
        <p:grpSpPr bwMode="auto">
          <a:xfrm>
            <a:off x="7053264" y="4341814"/>
            <a:ext cx="3081337" cy="1830387"/>
            <a:chOff x="3377" y="1085"/>
            <a:chExt cx="1941" cy="1153"/>
          </a:xfrm>
        </p:grpSpPr>
        <p:sp>
          <p:nvSpPr>
            <p:cNvPr id="11288" name="Oval 1051">
              <a:extLst>
                <a:ext uri="{FF2B5EF4-FFF2-40B4-BE49-F238E27FC236}">
                  <a16:creationId xmlns:a16="http://schemas.microsoft.com/office/drawing/2014/main" id="{41038F57-AA53-4754-9B25-586E5A44CC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99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11289" name="Oval 1052">
              <a:extLst>
                <a:ext uri="{FF2B5EF4-FFF2-40B4-BE49-F238E27FC236}">
                  <a16:creationId xmlns:a16="http://schemas.microsoft.com/office/drawing/2014/main" id="{FB0D0E98-892E-4D4B-9D03-BDB9881353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77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1290" name="Oval 1053">
              <a:extLst>
                <a:ext uri="{FF2B5EF4-FFF2-40B4-BE49-F238E27FC236}">
                  <a16:creationId xmlns:a16="http://schemas.microsoft.com/office/drawing/2014/main" id="{1E29E796-55D7-4F90-B8AC-1A48B82C9A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38" y="1085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1291" name="Oval 1054">
              <a:extLst>
                <a:ext uri="{FF2B5EF4-FFF2-40B4-BE49-F238E27FC236}">
                  <a16:creationId xmlns:a16="http://schemas.microsoft.com/office/drawing/2014/main" id="{24D84661-7A9A-4343-B951-BDF034C185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38" y="2007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cxnSp>
          <p:nvCxnSpPr>
            <p:cNvPr id="11292" name="AutoShape 1055">
              <a:extLst>
                <a:ext uri="{FF2B5EF4-FFF2-40B4-BE49-F238E27FC236}">
                  <a16:creationId xmlns:a16="http://schemas.microsoft.com/office/drawing/2014/main" id="{313C1F67-0AA3-488D-8366-C30F4BD4AB96}"/>
                </a:ext>
              </a:extLst>
            </p:cNvPr>
            <p:cNvCxnSpPr>
              <a:cxnSpLocks noChangeAspect="1" noChangeShapeType="1"/>
              <a:stCxn id="11290" idx="3"/>
              <a:endCxn id="11289" idx="7"/>
            </p:cNvCxnSpPr>
            <p:nvPr/>
          </p:nvCxnSpPr>
          <p:spPr bwMode="auto">
            <a:xfrm flipH="1">
              <a:off x="3574" y="1294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3" name="AutoShape 1056">
              <a:extLst>
                <a:ext uri="{FF2B5EF4-FFF2-40B4-BE49-F238E27FC236}">
                  <a16:creationId xmlns:a16="http://schemas.microsoft.com/office/drawing/2014/main" id="{066F2535-23A3-4591-B95C-AAC71A90FB07}"/>
                </a:ext>
              </a:extLst>
            </p:cNvPr>
            <p:cNvCxnSpPr>
              <a:cxnSpLocks noChangeAspect="1" noChangeShapeType="1"/>
              <a:stCxn id="11291" idx="1"/>
              <a:endCxn id="11289" idx="5"/>
            </p:cNvCxnSpPr>
            <p:nvPr/>
          </p:nvCxnSpPr>
          <p:spPr bwMode="auto">
            <a:xfrm flipH="1" flipV="1">
              <a:off x="3574" y="175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4" name="AutoShape 1057">
              <a:extLst>
                <a:ext uri="{FF2B5EF4-FFF2-40B4-BE49-F238E27FC236}">
                  <a16:creationId xmlns:a16="http://schemas.microsoft.com/office/drawing/2014/main" id="{E19AB102-096D-4F1A-95C5-117597E6EDDC}"/>
                </a:ext>
              </a:extLst>
            </p:cNvPr>
            <p:cNvCxnSpPr>
              <a:cxnSpLocks noChangeAspect="1" noChangeShapeType="1"/>
              <a:stCxn id="11291" idx="7"/>
              <a:endCxn id="11288" idx="3"/>
            </p:cNvCxnSpPr>
            <p:nvPr/>
          </p:nvCxnSpPr>
          <p:spPr bwMode="auto">
            <a:xfrm flipV="1">
              <a:off x="4035" y="175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5" name="AutoShape 1058">
              <a:extLst>
                <a:ext uri="{FF2B5EF4-FFF2-40B4-BE49-F238E27FC236}">
                  <a16:creationId xmlns:a16="http://schemas.microsoft.com/office/drawing/2014/main" id="{ECD81AE6-6E67-40A3-BBCE-B585433138C2}"/>
                </a:ext>
              </a:extLst>
            </p:cNvPr>
            <p:cNvCxnSpPr>
              <a:cxnSpLocks noChangeAspect="1" noChangeShapeType="1"/>
              <a:stCxn id="11290" idx="5"/>
              <a:endCxn id="11288" idx="1"/>
            </p:cNvCxnSpPr>
            <p:nvPr/>
          </p:nvCxnSpPr>
          <p:spPr bwMode="auto">
            <a:xfrm>
              <a:off x="4035" y="1294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6" name="AutoShape 1059">
              <a:extLst>
                <a:ext uri="{FF2B5EF4-FFF2-40B4-BE49-F238E27FC236}">
                  <a16:creationId xmlns:a16="http://schemas.microsoft.com/office/drawing/2014/main" id="{43CE1674-F062-436A-A214-7273207F90C1}"/>
                </a:ext>
              </a:extLst>
            </p:cNvPr>
            <p:cNvCxnSpPr>
              <a:cxnSpLocks noChangeAspect="1" noChangeShapeType="1"/>
              <a:stCxn id="11290" idx="4"/>
              <a:endCxn id="11291" idx="0"/>
            </p:cNvCxnSpPr>
            <p:nvPr/>
          </p:nvCxnSpPr>
          <p:spPr bwMode="auto">
            <a:xfrm>
              <a:off x="3953" y="1327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97" name="Oval 1060">
              <a:extLst>
                <a:ext uri="{FF2B5EF4-FFF2-40B4-BE49-F238E27FC236}">
                  <a16:creationId xmlns:a16="http://schemas.microsoft.com/office/drawing/2014/main" id="{D11E2B55-0E8C-4689-872E-764E0B9421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87" y="154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1298" name="AutoShape 1061">
              <a:extLst>
                <a:ext uri="{FF2B5EF4-FFF2-40B4-BE49-F238E27FC236}">
                  <a16:creationId xmlns:a16="http://schemas.microsoft.com/office/drawing/2014/main" id="{92A94228-98F0-46CC-8F11-319664EE4445}"/>
                </a:ext>
              </a:extLst>
            </p:cNvPr>
            <p:cNvCxnSpPr>
              <a:cxnSpLocks noChangeAspect="1" noChangeShapeType="1"/>
              <a:stCxn id="11291" idx="6"/>
              <a:endCxn id="11297" idx="3"/>
            </p:cNvCxnSpPr>
            <p:nvPr/>
          </p:nvCxnSpPr>
          <p:spPr bwMode="auto">
            <a:xfrm flipV="1">
              <a:off x="4080" y="1755"/>
              <a:ext cx="1040" cy="367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9" name="AutoShape 1062">
              <a:extLst>
                <a:ext uri="{FF2B5EF4-FFF2-40B4-BE49-F238E27FC236}">
                  <a16:creationId xmlns:a16="http://schemas.microsoft.com/office/drawing/2014/main" id="{67E18B53-6164-496B-9C84-1450EF8ED578}"/>
                </a:ext>
              </a:extLst>
            </p:cNvPr>
            <p:cNvCxnSpPr>
              <a:cxnSpLocks noChangeAspect="1" noChangeShapeType="1"/>
              <a:stCxn id="11297" idx="1"/>
              <a:endCxn id="11290" idx="6"/>
            </p:cNvCxnSpPr>
            <p:nvPr/>
          </p:nvCxnSpPr>
          <p:spPr bwMode="auto">
            <a:xfrm flipH="1" flipV="1">
              <a:off x="4080" y="1200"/>
              <a:ext cx="1040" cy="3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72" name="Group 1078">
            <a:extLst>
              <a:ext uri="{FF2B5EF4-FFF2-40B4-BE49-F238E27FC236}">
                <a16:creationId xmlns:a16="http://schemas.microsoft.com/office/drawing/2014/main" id="{EEE4CDEF-4A38-445A-ADEA-F861087F8AC2}"/>
              </a:ext>
            </a:extLst>
          </p:cNvPr>
          <p:cNvGrpSpPr>
            <a:grpSpLocks/>
          </p:cNvGrpSpPr>
          <p:nvPr/>
        </p:nvGrpSpPr>
        <p:grpSpPr bwMode="auto">
          <a:xfrm>
            <a:off x="2414589" y="1676400"/>
            <a:ext cx="3081337" cy="1830388"/>
            <a:chOff x="499" y="1056"/>
            <a:chExt cx="1941" cy="1153"/>
          </a:xfrm>
        </p:grpSpPr>
        <p:sp>
          <p:nvSpPr>
            <p:cNvPr id="11276" name="Oval 1066">
              <a:extLst>
                <a:ext uri="{FF2B5EF4-FFF2-40B4-BE49-F238E27FC236}">
                  <a16:creationId xmlns:a16="http://schemas.microsoft.com/office/drawing/2014/main" id="{EE4C127A-6D47-4F1B-8268-DAB0690905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21" y="1517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11277" name="Oval 1067">
              <a:extLst>
                <a:ext uri="{FF2B5EF4-FFF2-40B4-BE49-F238E27FC236}">
                  <a16:creationId xmlns:a16="http://schemas.microsoft.com/office/drawing/2014/main" id="{7C03D263-CEEB-4AE5-BDEA-D036793BC5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9" y="1517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B</a:t>
              </a:r>
            </a:p>
          </p:txBody>
        </p:sp>
        <p:sp>
          <p:nvSpPr>
            <p:cNvPr id="11278" name="Oval 1068">
              <a:extLst>
                <a:ext uri="{FF2B5EF4-FFF2-40B4-BE49-F238E27FC236}">
                  <a16:creationId xmlns:a16="http://schemas.microsoft.com/office/drawing/2014/main" id="{D9F204A0-361F-42A7-963D-8C7A315DC6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60" y="1056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11279" name="Oval 1069">
              <a:extLst>
                <a:ext uri="{FF2B5EF4-FFF2-40B4-BE49-F238E27FC236}">
                  <a16:creationId xmlns:a16="http://schemas.microsoft.com/office/drawing/2014/main" id="{7203E439-E4FB-46CE-8D26-FB8F4EBEC3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60" y="1978"/>
              <a:ext cx="231" cy="231"/>
            </a:xfrm>
            <a:prstGeom prst="ellipse">
              <a:avLst/>
            </a:prstGeom>
            <a:solidFill>
              <a:schemeClr val="folHlink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C</a:t>
              </a:r>
            </a:p>
          </p:txBody>
        </p:sp>
        <p:cxnSp>
          <p:nvCxnSpPr>
            <p:cNvPr id="11280" name="AutoShape 1070">
              <a:extLst>
                <a:ext uri="{FF2B5EF4-FFF2-40B4-BE49-F238E27FC236}">
                  <a16:creationId xmlns:a16="http://schemas.microsoft.com/office/drawing/2014/main" id="{5559C9CA-F3CB-4633-AB6A-67B55D462FDB}"/>
                </a:ext>
              </a:extLst>
            </p:cNvPr>
            <p:cNvCxnSpPr>
              <a:cxnSpLocks noChangeAspect="1" noChangeShapeType="1"/>
              <a:stCxn id="11278" idx="3"/>
              <a:endCxn id="11277" idx="7"/>
            </p:cNvCxnSpPr>
            <p:nvPr/>
          </p:nvCxnSpPr>
          <p:spPr bwMode="auto">
            <a:xfrm flipH="1">
              <a:off x="696" y="1265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1" name="AutoShape 1071">
              <a:extLst>
                <a:ext uri="{FF2B5EF4-FFF2-40B4-BE49-F238E27FC236}">
                  <a16:creationId xmlns:a16="http://schemas.microsoft.com/office/drawing/2014/main" id="{EDAB15DF-C56E-45F5-94DF-18684DB51C93}"/>
                </a:ext>
              </a:extLst>
            </p:cNvPr>
            <p:cNvCxnSpPr>
              <a:cxnSpLocks noChangeAspect="1" noChangeShapeType="1"/>
              <a:stCxn id="11279" idx="1"/>
              <a:endCxn id="11277" idx="5"/>
            </p:cNvCxnSpPr>
            <p:nvPr/>
          </p:nvCxnSpPr>
          <p:spPr bwMode="auto">
            <a:xfrm flipH="1" flipV="1">
              <a:off x="696" y="1726"/>
              <a:ext cx="297" cy="273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2" name="AutoShape 1072">
              <a:extLst>
                <a:ext uri="{FF2B5EF4-FFF2-40B4-BE49-F238E27FC236}">
                  <a16:creationId xmlns:a16="http://schemas.microsoft.com/office/drawing/2014/main" id="{B06B2BB0-B759-4F08-A6CD-A3AA1ED71DE2}"/>
                </a:ext>
              </a:extLst>
            </p:cNvPr>
            <p:cNvCxnSpPr>
              <a:cxnSpLocks noChangeAspect="1" noChangeShapeType="1"/>
              <a:stCxn id="11279" idx="7"/>
              <a:endCxn id="11276" idx="3"/>
            </p:cNvCxnSpPr>
            <p:nvPr/>
          </p:nvCxnSpPr>
          <p:spPr bwMode="auto">
            <a:xfrm flipV="1">
              <a:off x="1157" y="1720"/>
              <a:ext cx="297" cy="279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3" name="AutoShape 1073">
              <a:extLst>
                <a:ext uri="{FF2B5EF4-FFF2-40B4-BE49-F238E27FC236}">
                  <a16:creationId xmlns:a16="http://schemas.microsoft.com/office/drawing/2014/main" id="{F020B05F-A273-4420-8029-548F7A3DEC98}"/>
                </a:ext>
              </a:extLst>
            </p:cNvPr>
            <p:cNvCxnSpPr>
              <a:cxnSpLocks noChangeAspect="1" noChangeShapeType="1"/>
              <a:stCxn id="11278" idx="5"/>
              <a:endCxn id="11276" idx="1"/>
            </p:cNvCxnSpPr>
            <p:nvPr/>
          </p:nvCxnSpPr>
          <p:spPr bwMode="auto">
            <a:xfrm>
              <a:off x="1157" y="1265"/>
              <a:ext cx="297" cy="2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4" name="AutoShape 1074">
              <a:extLst>
                <a:ext uri="{FF2B5EF4-FFF2-40B4-BE49-F238E27FC236}">
                  <a16:creationId xmlns:a16="http://schemas.microsoft.com/office/drawing/2014/main" id="{CE482727-CE85-4394-9EBC-768E28098B2A}"/>
                </a:ext>
              </a:extLst>
            </p:cNvPr>
            <p:cNvCxnSpPr>
              <a:cxnSpLocks noChangeAspect="1" noChangeShapeType="1"/>
              <a:stCxn id="11278" idx="4"/>
              <a:endCxn id="11279" idx="0"/>
            </p:cNvCxnSpPr>
            <p:nvPr/>
          </p:nvCxnSpPr>
          <p:spPr bwMode="auto">
            <a:xfrm>
              <a:off x="1075" y="1298"/>
              <a:ext cx="0" cy="66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85" name="Oval 1075">
              <a:extLst>
                <a:ext uri="{FF2B5EF4-FFF2-40B4-BE49-F238E27FC236}">
                  <a16:creationId xmlns:a16="http://schemas.microsoft.com/office/drawing/2014/main" id="{ABC93183-3D91-49C5-B87A-5CA60F70A1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09" y="1517"/>
              <a:ext cx="231" cy="23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ea typeface="굴림" panose="020B0600000101010101" pitchFamily="50" charset="-127"/>
                </a:rPr>
                <a:t>E</a:t>
              </a:r>
            </a:p>
          </p:txBody>
        </p:sp>
        <p:cxnSp>
          <p:nvCxnSpPr>
            <p:cNvPr id="11286" name="AutoShape 1076">
              <a:extLst>
                <a:ext uri="{FF2B5EF4-FFF2-40B4-BE49-F238E27FC236}">
                  <a16:creationId xmlns:a16="http://schemas.microsoft.com/office/drawing/2014/main" id="{F15F0308-ABEF-4804-9812-64214EF6BD87}"/>
                </a:ext>
              </a:extLst>
            </p:cNvPr>
            <p:cNvCxnSpPr>
              <a:cxnSpLocks noChangeAspect="1" noChangeShapeType="1"/>
              <a:stCxn id="11279" idx="6"/>
              <a:endCxn id="11285" idx="3"/>
            </p:cNvCxnSpPr>
            <p:nvPr/>
          </p:nvCxnSpPr>
          <p:spPr bwMode="auto">
            <a:xfrm flipV="1">
              <a:off x="1202" y="1720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7" name="AutoShape 1077">
              <a:extLst>
                <a:ext uri="{FF2B5EF4-FFF2-40B4-BE49-F238E27FC236}">
                  <a16:creationId xmlns:a16="http://schemas.microsoft.com/office/drawing/2014/main" id="{63FD858E-BC76-4E6D-930D-1B2BEF41BBB4}"/>
                </a:ext>
              </a:extLst>
            </p:cNvPr>
            <p:cNvCxnSpPr>
              <a:cxnSpLocks noChangeAspect="1" noChangeShapeType="1"/>
              <a:stCxn id="11285" idx="1"/>
              <a:endCxn id="11278" idx="6"/>
            </p:cNvCxnSpPr>
            <p:nvPr/>
          </p:nvCxnSpPr>
          <p:spPr bwMode="auto">
            <a:xfrm flipH="1" flipV="1">
              <a:off x="1202" y="1171"/>
              <a:ext cx="1040" cy="37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273" name="AutoShape 1079">
            <a:extLst>
              <a:ext uri="{FF2B5EF4-FFF2-40B4-BE49-F238E27FC236}">
                <a16:creationId xmlns:a16="http://schemas.microsoft.com/office/drawing/2014/main" id="{82649150-58BD-41BE-B9EB-B7985DA60A4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64538" y="3757613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1274" name="AutoShape 1080">
            <a:extLst>
              <a:ext uri="{FF2B5EF4-FFF2-40B4-BE49-F238E27FC236}">
                <a16:creationId xmlns:a16="http://schemas.microsoft.com/office/drawing/2014/main" id="{0CDCB234-31C3-4CC4-A2F8-63664906D1BF}"/>
              </a:ext>
            </a:extLst>
          </p:cNvPr>
          <p:cNvSpPr>
            <a:spLocks noChangeArrowheads="1"/>
          </p:cNvSpPr>
          <p:nvPr/>
        </p:nvSpPr>
        <p:spPr bwMode="auto">
          <a:xfrm rot="8100000" flipH="1" flipV="1">
            <a:off x="5691188" y="3733801"/>
            <a:ext cx="1243012" cy="333375"/>
          </a:xfrm>
          <a:prstGeom prst="rightArrow">
            <a:avLst>
              <a:gd name="adj1" fmla="val 50000"/>
              <a:gd name="adj2" fmla="val 9321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1275" name="AutoShape 1081">
            <a:extLst>
              <a:ext uri="{FF2B5EF4-FFF2-40B4-BE49-F238E27FC236}">
                <a16:creationId xmlns:a16="http://schemas.microsoft.com/office/drawing/2014/main" id="{856BDE4D-E182-466D-A1EE-42E3B71FBC3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727451" y="3757613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4E05C0-A75C-4B68-84FC-745B8E1E8A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8480" y="1681200"/>
              <a:ext cx="8517240" cy="4438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4E05C0-A75C-4B68-84FC-745B8E1E8A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9120" y="1671840"/>
                <a:ext cx="8535960" cy="4456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0CF987-8E01-4A94-992B-2C1647E4C2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44"/>
    </mc:Choice>
    <mc:Fallback xmlns="">
      <p:transition spd="slow" advTm="105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7692</TotalTime>
  <Words>2074</Words>
  <Application>Microsoft Office PowerPoint</Application>
  <PresentationFormat>Widescreen</PresentationFormat>
  <Paragraphs>513</Paragraphs>
  <Slides>24</Slides>
  <Notes>16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Symbol</vt:lpstr>
      <vt:lpstr>Tahoma</vt:lpstr>
      <vt:lpstr>Times New Roman</vt:lpstr>
      <vt:lpstr>Wingdings</vt:lpstr>
      <vt:lpstr>Blueprint</vt:lpstr>
      <vt:lpstr>Graph Traversals</vt:lpstr>
      <vt:lpstr>Subgraphs</vt:lpstr>
      <vt:lpstr>Connectivity</vt:lpstr>
      <vt:lpstr>Trees and Forests</vt:lpstr>
      <vt:lpstr>Spanning Trees and Forests</vt:lpstr>
      <vt:lpstr>Depth-First Search</vt:lpstr>
      <vt:lpstr>DFS Algorithm</vt:lpstr>
      <vt:lpstr>Example</vt:lpstr>
      <vt:lpstr>Example (cont.)</vt:lpstr>
      <vt:lpstr>DFS and Maze Traversal </vt:lpstr>
      <vt:lpstr>Properties of DFS</vt:lpstr>
      <vt:lpstr>Analysis of DFS</vt:lpstr>
      <vt:lpstr>Path Finding</vt:lpstr>
      <vt:lpstr>Cycle Finding</vt:lpstr>
      <vt:lpstr>Breadth-First Search</vt:lpstr>
      <vt:lpstr>BFS Algorithm</vt:lpstr>
      <vt:lpstr>Example</vt:lpstr>
      <vt:lpstr>Example (cont.)</vt:lpstr>
      <vt:lpstr>Example (cont.)</vt:lpstr>
      <vt:lpstr>Properties</vt:lpstr>
      <vt:lpstr>Analysis</vt:lpstr>
      <vt:lpstr>DFS vs. BFS</vt:lpstr>
      <vt:lpstr>DFS vs. BFS (cont.)</vt:lpstr>
      <vt:lpstr>Thank you!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Algorithms</dc:title>
  <dc:creator>Roberto Tamassia</dc:creator>
  <cp:lastModifiedBy>Myungho Lee</cp:lastModifiedBy>
  <cp:revision>1405</cp:revision>
  <dcterms:created xsi:type="dcterms:W3CDTF">2002-01-21T02:22:10Z</dcterms:created>
  <dcterms:modified xsi:type="dcterms:W3CDTF">2020-12-09T23:39:53Z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0x010100B3CE8A91900DC9458C14DF00AEA65FF1</vt:lpwstr>
  </property>
</Properties>
</file>